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100"/>
  </p:notesMasterIdLst>
  <p:handoutMasterIdLst>
    <p:handoutMasterId r:id="rId101"/>
  </p:handoutMasterIdLst>
  <p:sldIdLst>
    <p:sldId id="257" r:id="rId2"/>
    <p:sldId id="1304" r:id="rId3"/>
    <p:sldId id="1257" r:id="rId4"/>
    <p:sldId id="1258" r:id="rId5"/>
    <p:sldId id="1299" r:id="rId6"/>
    <p:sldId id="1259" r:id="rId7"/>
    <p:sldId id="1300" r:id="rId8"/>
    <p:sldId id="1305" r:id="rId9"/>
    <p:sldId id="1260" r:id="rId10"/>
    <p:sldId id="1262" r:id="rId11"/>
    <p:sldId id="1263" r:id="rId12"/>
    <p:sldId id="1265" r:id="rId13"/>
    <p:sldId id="1301" r:id="rId14"/>
    <p:sldId id="1302" r:id="rId15"/>
    <p:sldId id="1267" r:id="rId16"/>
    <p:sldId id="1270" r:id="rId17"/>
    <p:sldId id="1271" r:id="rId18"/>
    <p:sldId id="1272" r:id="rId19"/>
    <p:sldId id="1273" r:id="rId20"/>
    <p:sldId id="1274" r:id="rId21"/>
    <p:sldId id="1275" r:id="rId22"/>
    <p:sldId id="1276" r:id="rId23"/>
    <p:sldId id="1306" r:id="rId24"/>
    <p:sldId id="1277" r:id="rId25"/>
    <p:sldId id="1278" r:id="rId26"/>
    <p:sldId id="1279" r:id="rId27"/>
    <p:sldId id="1280" r:id="rId28"/>
    <p:sldId id="1283" r:id="rId29"/>
    <p:sldId id="1308" r:id="rId30"/>
    <p:sldId id="1315" r:id="rId31"/>
    <p:sldId id="1303" r:id="rId32"/>
    <p:sldId id="1164" r:id="rId33"/>
    <p:sldId id="1151" r:id="rId34"/>
    <p:sldId id="1222" r:id="rId35"/>
    <p:sldId id="1162" r:id="rId36"/>
    <p:sldId id="1152" r:id="rId37"/>
    <p:sldId id="1153" r:id="rId38"/>
    <p:sldId id="1154" r:id="rId39"/>
    <p:sldId id="1155" r:id="rId40"/>
    <p:sldId id="1161" r:id="rId41"/>
    <p:sldId id="1310" r:id="rId42"/>
    <p:sldId id="1316" r:id="rId43"/>
    <p:sldId id="1171" r:id="rId44"/>
    <p:sldId id="1167" r:id="rId45"/>
    <p:sldId id="1238" r:id="rId46"/>
    <p:sldId id="1317" r:id="rId47"/>
    <p:sldId id="1156" r:id="rId48"/>
    <p:sldId id="1172" r:id="rId49"/>
    <p:sldId id="1312" r:id="rId50"/>
    <p:sldId id="1173" r:id="rId51"/>
    <p:sldId id="1174" r:id="rId52"/>
    <p:sldId id="1175" r:id="rId53"/>
    <p:sldId id="1176" r:id="rId54"/>
    <p:sldId id="1177" r:id="rId55"/>
    <p:sldId id="1179" r:id="rId56"/>
    <p:sldId id="1182" r:id="rId57"/>
    <p:sldId id="1184" r:id="rId58"/>
    <p:sldId id="1187" r:id="rId59"/>
    <p:sldId id="1158" r:id="rId60"/>
    <p:sldId id="1229" r:id="rId61"/>
    <p:sldId id="1188" r:id="rId62"/>
    <p:sldId id="1189" r:id="rId63"/>
    <p:sldId id="1313" r:id="rId64"/>
    <p:sldId id="1314" r:id="rId65"/>
    <p:sldId id="1205" r:id="rId66"/>
    <p:sldId id="1204" r:id="rId67"/>
    <p:sldId id="1209" r:id="rId68"/>
    <p:sldId id="1210" r:id="rId69"/>
    <p:sldId id="1211" r:id="rId70"/>
    <p:sldId id="1318" r:id="rId71"/>
    <p:sldId id="1319" r:id="rId72"/>
    <p:sldId id="1214" r:id="rId73"/>
    <p:sldId id="1213" r:id="rId74"/>
    <p:sldId id="1215" r:id="rId75"/>
    <p:sldId id="1225" r:id="rId76"/>
    <p:sldId id="1320" r:id="rId77"/>
    <p:sldId id="1217" r:id="rId78"/>
    <p:sldId id="1226" r:id="rId79"/>
    <p:sldId id="1227" r:id="rId80"/>
    <p:sldId id="1228" r:id="rId81"/>
    <p:sldId id="1321" r:id="rId82"/>
    <p:sldId id="1220" r:id="rId83"/>
    <p:sldId id="1206" r:id="rId84"/>
    <p:sldId id="1221" r:id="rId85"/>
    <p:sldId id="1207" r:id="rId86"/>
    <p:sldId id="1208" r:id="rId87"/>
    <p:sldId id="1231" r:id="rId88"/>
    <p:sldId id="1243" r:id="rId89"/>
    <p:sldId id="1192" r:id="rId90"/>
    <p:sldId id="1193" r:id="rId91"/>
    <p:sldId id="1194" r:id="rId92"/>
    <p:sldId id="1195" r:id="rId93"/>
    <p:sldId id="1196" r:id="rId94"/>
    <p:sldId id="1197" r:id="rId95"/>
    <p:sldId id="1198" r:id="rId96"/>
    <p:sldId id="1199" r:id="rId97"/>
    <p:sldId id="1246" r:id="rId98"/>
    <p:sldId id="1252" r:id="rId99"/>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6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16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16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16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1600" b="1" kern="1200">
        <a:solidFill>
          <a:schemeClr val="tx1"/>
        </a:solidFill>
        <a:latin typeface="Times New Roman" pitchFamily="18" charset="0"/>
        <a:ea typeface="+mn-ea"/>
        <a:cs typeface="+mn-cs"/>
      </a:defRPr>
    </a:lvl5pPr>
    <a:lvl6pPr marL="2286000" algn="l" defTabSz="914400" rtl="0" eaLnBrk="1" latinLnBrk="0" hangingPunct="1">
      <a:defRPr sz="1600" b="1" kern="1200">
        <a:solidFill>
          <a:schemeClr val="tx1"/>
        </a:solidFill>
        <a:latin typeface="Times New Roman" pitchFamily="18" charset="0"/>
        <a:ea typeface="+mn-ea"/>
        <a:cs typeface="+mn-cs"/>
      </a:defRPr>
    </a:lvl6pPr>
    <a:lvl7pPr marL="2743200" algn="l" defTabSz="914400" rtl="0" eaLnBrk="1" latinLnBrk="0" hangingPunct="1">
      <a:defRPr sz="1600" b="1" kern="1200">
        <a:solidFill>
          <a:schemeClr val="tx1"/>
        </a:solidFill>
        <a:latin typeface="Times New Roman" pitchFamily="18" charset="0"/>
        <a:ea typeface="+mn-ea"/>
        <a:cs typeface="+mn-cs"/>
      </a:defRPr>
    </a:lvl7pPr>
    <a:lvl8pPr marL="3200400" algn="l" defTabSz="914400" rtl="0" eaLnBrk="1" latinLnBrk="0" hangingPunct="1">
      <a:defRPr sz="1600" b="1" kern="1200">
        <a:solidFill>
          <a:schemeClr val="tx1"/>
        </a:solidFill>
        <a:latin typeface="Times New Roman" pitchFamily="18" charset="0"/>
        <a:ea typeface="+mn-ea"/>
        <a:cs typeface="+mn-cs"/>
      </a:defRPr>
    </a:lvl8pPr>
    <a:lvl9pPr marL="3657600" algn="l" defTabSz="914400" rtl="0" eaLnBrk="1" latinLnBrk="0" hangingPunct="1">
      <a:defRPr sz="16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E1E"/>
    <a:srgbClr val="CEF1F8"/>
    <a:srgbClr val="000000"/>
    <a:srgbClr val="0000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16" autoAdjust="0"/>
    <p:restoredTop sz="94660"/>
  </p:normalViewPr>
  <p:slideViewPr>
    <p:cSldViewPr>
      <p:cViewPr varScale="1">
        <p:scale>
          <a:sx n="83" d="100"/>
          <a:sy n="83" d="100"/>
        </p:scale>
        <p:origin x="644" y="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b="0">
                <a:latin typeface="Arial" charset="0"/>
              </a:rPr>
              <a:t>Page </a:t>
            </a:r>
            <a:fld id="{32A2678F-83C9-4B0E-8D32-2F80CAEA09D8}" type="slidenum">
              <a:rPr lang="en-US" sz="1200" b="0">
                <a:latin typeface="Arial" charset="0"/>
              </a:rPr>
              <a:pPr defTabSz="868363">
                <a:lnSpc>
                  <a:spcPct val="90000"/>
                </a:lnSpc>
                <a:defRPr/>
              </a:pPr>
              <a:t>‹#›</a:t>
            </a:fld>
            <a:endParaRPr lang="en-US" sz="1200" b="0">
              <a:latin typeface="Arial" charset="0"/>
            </a:endParaRPr>
          </a:p>
        </p:txBody>
      </p:sp>
    </p:spTree>
    <p:extLst>
      <p:ext uri="{BB962C8B-B14F-4D97-AF65-F5344CB8AC3E}">
        <p14:creationId xmlns:p14="http://schemas.microsoft.com/office/powerpoint/2010/main" val="136980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b="0">
                <a:latin typeface="Arial" charset="0"/>
              </a:rPr>
              <a:t>Page </a:t>
            </a:r>
            <a:fld id="{93ECC0BE-0B4A-4603-BBE3-7375CA572116}" type="slidenum">
              <a:rPr lang="en-US" sz="1200" b="0">
                <a:latin typeface="Arial" charset="0"/>
              </a:rPr>
              <a:pPr defTabSz="868363">
                <a:lnSpc>
                  <a:spcPct val="90000"/>
                </a:lnSpc>
                <a:defRPr/>
              </a:pPr>
              <a:t>‹#›</a:t>
            </a:fld>
            <a:endParaRPr lang="en-US" sz="1200" b="0">
              <a:latin typeface="Arial" charset="0"/>
            </a:endParaRPr>
          </a:p>
        </p:txBody>
      </p:sp>
      <p:sp>
        <p:nvSpPr>
          <p:cNvPr id="90115"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4146268775"/>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body" idx="1"/>
          </p:nvPr>
        </p:nvSpPr>
        <p:spPr>
          <a:noFill/>
          <a:ln w="9525"/>
        </p:spPr>
        <p:txBody>
          <a:bodyPr/>
          <a:lstStyle/>
          <a:p>
            <a:endParaRPr lang="en-US" smtClean="0"/>
          </a:p>
        </p:txBody>
      </p:sp>
      <p:sp>
        <p:nvSpPr>
          <p:cNvPr id="9113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748212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91860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16080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94654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18056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25197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941813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011093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4443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7776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3877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219944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559885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857992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50446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171735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3146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44797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519657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600534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908777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48491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269894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1150938" y="692150"/>
            <a:ext cx="4556125" cy="3416300"/>
          </a:xfrm>
          <a:ln/>
        </p:spPr>
      </p:sp>
      <p:sp>
        <p:nvSpPr>
          <p:cNvPr id="9216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5792259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1150938" y="692150"/>
            <a:ext cx="4556125" cy="3416300"/>
          </a:xfrm>
          <a:ln/>
        </p:spPr>
      </p:sp>
      <p:sp>
        <p:nvSpPr>
          <p:cNvPr id="9216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3930662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xfrm>
            <a:off x="1150938" y="692150"/>
            <a:ext cx="4556125" cy="3416300"/>
          </a:xfrm>
          <a:ln/>
        </p:spPr>
      </p:sp>
      <p:sp>
        <p:nvSpPr>
          <p:cNvPr id="9318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1848837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1150938" y="692150"/>
            <a:ext cx="4556125" cy="3416300"/>
          </a:xfrm>
          <a:ln/>
        </p:spPr>
      </p:sp>
      <p:sp>
        <p:nvSpPr>
          <p:cNvPr id="9421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5627734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xfrm>
            <a:off x="1150938" y="692150"/>
            <a:ext cx="4556125" cy="3416300"/>
          </a:xfrm>
          <a:ln/>
        </p:spPr>
      </p:sp>
      <p:sp>
        <p:nvSpPr>
          <p:cNvPr id="9523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5198577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1150938" y="692150"/>
            <a:ext cx="4556125" cy="3416300"/>
          </a:xfrm>
          <a:ln/>
        </p:spPr>
      </p:sp>
      <p:sp>
        <p:nvSpPr>
          <p:cNvPr id="9625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6172452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xfrm>
            <a:off x="1150938" y="692150"/>
            <a:ext cx="4556125" cy="3416300"/>
          </a:xfrm>
          <a:ln/>
        </p:spPr>
      </p:sp>
      <p:sp>
        <p:nvSpPr>
          <p:cNvPr id="9728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7408932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1150938" y="692150"/>
            <a:ext cx="4556125" cy="3416300"/>
          </a:xfrm>
          <a:ln/>
        </p:spPr>
      </p:sp>
      <p:sp>
        <p:nvSpPr>
          <p:cNvPr id="9830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0408064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xfrm>
            <a:off x="1150938" y="692150"/>
            <a:ext cx="4556125" cy="3416300"/>
          </a:xfrm>
          <a:ln/>
        </p:spPr>
      </p:sp>
      <p:sp>
        <p:nvSpPr>
          <p:cNvPr id="993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0537742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007607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892974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xfrm>
            <a:off x="1150938" y="692150"/>
            <a:ext cx="4556125" cy="3416300"/>
          </a:xfrm>
          <a:ln/>
        </p:spPr>
      </p:sp>
      <p:sp>
        <p:nvSpPr>
          <p:cNvPr id="10137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05507174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xfrm>
            <a:off x="1150938" y="692150"/>
            <a:ext cx="4556125" cy="3416300"/>
          </a:xfrm>
          <a:ln/>
        </p:spPr>
      </p:sp>
      <p:sp>
        <p:nvSpPr>
          <p:cNvPr id="10137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1493101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xfrm>
            <a:off x="1150938" y="692150"/>
            <a:ext cx="4556125" cy="3416300"/>
          </a:xfrm>
          <a:ln/>
        </p:spPr>
      </p:sp>
      <p:sp>
        <p:nvSpPr>
          <p:cNvPr id="10240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2964078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150938" y="692150"/>
            <a:ext cx="4556125" cy="3416300"/>
          </a:xfrm>
          <a:ln/>
        </p:spPr>
      </p:sp>
      <p:sp>
        <p:nvSpPr>
          <p:cNvPr id="10342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84742709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xfrm>
            <a:off x="1150938" y="692150"/>
            <a:ext cx="4556125" cy="3416300"/>
          </a:xfrm>
          <a:ln/>
        </p:spPr>
      </p:sp>
      <p:sp>
        <p:nvSpPr>
          <p:cNvPr id="10445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8056108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xfrm>
            <a:off x="1150938" y="692150"/>
            <a:ext cx="4556125" cy="3416300"/>
          </a:xfrm>
          <a:ln/>
        </p:spPr>
      </p:sp>
      <p:sp>
        <p:nvSpPr>
          <p:cNvPr id="10547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63820192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1150938" y="692150"/>
            <a:ext cx="4556125" cy="3416300"/>
          </a:xfrm>
          <a:ln/>
        </p:spPr>
      </p:sp>
      <p:sp>
        <p:nvSpPr>
          <p:cNvPr id="10649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43656394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xfrm>
            <a:off x="1150938" y="692150"/>
            <a:ext cx="4556125" cy="3416300"/>
          </a:xfrm>
          <a:ln/>
        </p:spPr>
      </p:sp>
      <p:sp>
        <p:nvSpPr>
          <p:cNvPr id="10752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73608811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xfrm>
            <a:off x="1150938" y="692150"/>
            <a:ext cx="4556125" cy="3416300"/>
          </a:xfrm>
          <a:ln/>
        </p:spPr>
      </p:sp>
      <p:sp>
        <p:nvSpPr>
          <p:cNvPr id="10854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99324753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xfrm>
            <a:off x="1150938" y="692150"/>
            <a:ext cx="4556125" cy="3416300"/>
          </a:xfrm>
          <a:ln/>
        </p:spPr>
      </p:sp>
      <p:sp>
        <p:nvSpPr>
          <p:cNvPr id="10854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828357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4208724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xfrm>
            <a:off x="1150938" y="692150"/>
            <a:ext cx="4556125" cy="3416300"/>
          </a:xfrm>
          <a:ln/>
        </p:spPr>
      </p:sp>
      <p:sp>
        <p:nvSpPr>
          <p:cNvPr id="10957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42534308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150938" y="692150"/>
            <a:ext cx="4556125" cy="3416300"/>
          </a:xfrm>
          <a:ln/>
        </p:spPr>
      </p:sp>
      <p:sp>
        <p:nvSpPr>
          <p:cNvPr id="11059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83735501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xfrm>
            <a:off x="1150938" y="692150"/>
            <a:ext cx="4556125" cy="3416300"/>
          </a:xfrm>
          <a:ln/>
        </p:spPr>
      </p:sp>
      <p:sp>
        <p:nvSpPr>
          <p:cNvPr id="11161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74208733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xfrm>
            <a:off x="1150938" y="692150"/>
            <a:ext cx="4556125" cy="3416300"/>
          </a:xfrm>
          <a:ln/>
        </p:spPr>
      </p:sp>
      <p:sp>
        <p:nvSpPr>
          <p:cNvPr id="1126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39910760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xfrm>
            <a:off x="1150938" y="692150"/>
            <a:ext cx="4556125" cy="3416300"/>
          </a:xfrm>
          <a:ln/>
        </p:spPr>
      </p:sp>
      <p:sp>
        <p:nvSpPr>
          <p:cNvPr id="11366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34090776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xfrm>
            <a:off x="1150938" y="692150"/>
            <a:ext cx="4556125" cy="3416300"/>
          </a:xfrm>
          <a:ln/>
        </p:spPr>
      </p:sp>
      <p:sp>
        <p:nvSpPr>
          <p:cNvPr id="11571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49938983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xfrm>
            <a:off x="1150938" y="692150"/>
            <a:ext cx="4556125" cy="3416300"/>
          </a:xfrm>
          <a:ln/>
        </p:spPr>
      </p:sp>
      <p:sp>
        <p:nvSpPr>
          <p:cNvPr id="11673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30511768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xfrm>
            <a:off x="1150938" y="692150"/>
            <a:ext cx="4556125" cy="3416300"/>
          </a:xfrm>
          <a:ln/>
        </p:spPr>
      </p:sp>
      <p:sp>
        <p:nvSpPr>
          <p:cNvPr id="11981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96541369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xfrm>
            <a:off x="1150938" y="692150"/>
            <a:ext cx="4556125" cy="3416300"/>
          </a:xfrm>
          <a:ln/>
        </p:spPr>
      </p:sp>
      <p:sp>
        <p:nvSpPr>
          <p:cNvPr id="12083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97992719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xfrm>
            <a:off x="1150938" y="692150"/>
            <a:ext cx="4556125" cy="3416300"/>
          </a:xfrm>
          <a:ln/>
        </p:spPr>
      </p:sp>
      <p:sp>
        <p:nvSpPr>
          <p:cNvPr id="12185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779990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5400970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xfrm>
            <a:off x="1150938" y="692150"/>
            <a:ext cx="4556125" cy="3416300"/>
          </a:xfrm>
          <a:ln/>
        </p:spPr>
      </p:sp>
      <p:sp>
        <p:nvSpPr>
          <p:cNvPr id="12288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80669995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xfrm>
            <a:off x="1150938" y="692150"/>
            <a:ext cx="4556125" cy="3416300"/>
          </a:xfrm>
          <a:ln/>
        </p:spPr>
      </p:sp>
      <p:sp>
        <p:nvSpPr>
          <p:cNvPr id="12390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18516518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xfrm>
            <a:off x="1150938" y="692150"/>
            <a:ext cx="4556125" cy="3416300"/>
          </a:xfrm>
          <a:ln/>
        </p:spPr>
      </p:sp>
      <p:sp>
        <p:nvSpPr>
          <p:cNvPr id="1249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59749885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xfrm>
            <a:off x="1150938" y="692150"/>
            <a:ext cx="4556125" cy="3416300"/>
          </a:xfrm>
          <a:ln/>
        </p:spPr>
      </p:sp>
      <p:sp>
        <p:nvSpPr>
          <p:cNvPr id="1249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99961225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xfrm>
            <a:off x="1150938" y="692150"/>
            <a:ext cx="4556125" cy="3416300"/>
          </a:xfrm>
          <a:ln/>
        </p:spPr>
      </p:sp>
      <p:sp>
        <p:nvSpPr>
          <p:cNvPr id="1249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37662094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xfrm>
            <a:off x="1150938" y="692150"/>
            <a:ext cx="4556125" cy="3416300"/>
          </a:xfrm>
          <a:ln/>
        </p:spPr>
      </p:sp>
      <p:sp>
        <p:nvSpPr>
          <p:cNvPr id="12902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4055691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1150938" y="692150"/>
            <a:ext cx="4556125" cy="3416300"/>
          </a:xfrm>
          <a:ln/>
        </p:spPr>
      </p:sp>
      <p:sp>
        <p:nvSpPr>
          <p:cNvPr id="13005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35352174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xfrm>
            <a:off x="1150938" y="692150"/>
            <a:ext cx="4556125" cy="3416300"/>
          </a:xfrm>
          <a:ln/>
        </p:spPr>
      </p:sp>
      <p:sp>
        <p:nvSpPr>
          <p:cNvPr id="13107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5733549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xfrm>
            <a:off x="1150938" y="692150"/>
            <a:ext cx="4556125" cy="3416300"/>
          </a:xfrm>
          <a:ln/>
        </p:spPr>
      </p:sp>
      <p:sp>
        <p:nvSpPr>
          <p:cNvPr id="13209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85952733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xfrm>
            <a:off x="1150938" y="692150"/>
            <a:ext cx="4556125" cy="3416300"/>
          </a:xfrm>
          <a:ln/>
        </p:spPr>
      </p:sp>
      <p:sp>
        <p:nvSpPr>
          <p:cNvPr id="13312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592794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4537699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xfrm>
            <a:off x="1150938" y="692150"/>
            <a:ext cx="4556125" cy="3416300"/>
          </a:xfrm>
          <a:ln/>
        </p:spPr>
      </p:sp>
      <p:sp>
        <p:nvSpPr>
          <p:cNvPr id="13721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32069065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xfrm>
            <a:off x="1150938" y="692150"/>
            <a:ext cx="4556125" cy="3416300"/>
          </a:xfrm>
          <a:ln/>
        </p:spPr>
      </p:sp>
      <p:sp>
        <p:nvSpPr>
          <p:cNvPr id="13721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90236093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xfrm>
            <a:off x="1150938" y="692150"/>
            <a:ext cx="4556125" cy="3416300"/>
          </a:xfrm>
          <a:ln/>
        </p:spPr>
      </p:sp>
      <p:sp>
        <p:nvSpPr>
          <p:cNvPr id="1382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21892360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xfrm>
            <a:off x="1150938" y="692150"/>
            <a:ext cx="4556125" cy="3416300"/>
          </a:xfrm>
          <a:ln/>
        </p:spPr>
      </p:sp>
      <p:sp>
        <p:nvSpPr>
          <p:cNvPr id="13926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88099970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xfrm>
            <a:off x="1150938" y="692150"/>
            <a:ext cx="4556125" cy="3416300"/>
          </a:xfrm>
          <a:ln/>
        </p:spPr>
      </p:sp>
      <p:sp>
        <p:nvSpPr>
          <p:cNvPr id="14029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8054317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xfrm>
            <a:off x="1150938" y="692150"/>
            <a:ext cx="4556125" cy="3416300"/>
          </a:xfrm>
          <a:ln/>
        </p:spPr>
      </p:sp>
      <p:sp>
        <p:nvSpPr>
          <p:cNvPr id="14233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81032402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xfrm>
            <a:off x="1150938" y="692150"/>
            <a:ext cx="4556125" cy="3416300"/>
          </a:xfrm>
          <a:ln/>
        </p:spPr>
      </p:sp>
      <p:sp>
        <p:nvSpPr>
          <p:cNvPr id="14233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92860086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a:xfrm>
            <a:off x="1150938" y="692150"/>
            <a:ext cx="4556125" cy="3416300"/>
          </a:xfrm>
          <a:ln/>
        </p:spPr>
      </p:sp>
      <p:sp>
        <p:nvSpPr>
          <p:cNvPr id="14336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96107572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xfrm>
            <a:off x="1150938" y="692150"/>
            <a:ext cx="4556125" cy="3416300"/>
          </a:xfrm>
          <a:ln/>
        </p:spPr>
      </p:sp>
      <p:sp>
        <p:nvSpPr>
          <p:cNvPr id="14438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283024270"/>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a:xfrm>
            <a:off x="1150938" y="692150"/>
            <a:ext cx="4556125" cy="3416300"/>
          </a:xfrm>
          <a:ln/>
        </p:spPr>
      </p:sp>
      <p:sp>
        <p:nvSpPr>
          <p:cNvPr id="14643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106676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456437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a:xfrm>
            <a:off x="1150938" y="692150"/>
            <a:ext cx="4556125" cy="3416300"/>
          </a:xfrm>
          <a:ln/>
        </p:spPr>
      </p:sp>
      <p:sp>
        <p:nvSpPr>
          <p:cNvPr id="14848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94240417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a:xfrm>
            <a:off x="1150938" y="692150"/>
            <a:ext cx="4556125" cy="3416300"/>
          </a:xfrm>
          <a:ln/>
        </p:spPr>
      </p:sp>
      <p:sp>
        <p:nvSpPr>
          <p:cNvPr id="14848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23983246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a:xfrm>
            <a:off x="1150938" y="692150"/>
            <a:ext cx="4556125" cy="3416300"/>
          </a:xfrm>
          <a:ln/>
        </p:spPr>
      </p:sp>
      <p:sp>
        <p:nvSpPr>
          <p:cNvPr id="14950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64607968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a:xfrm>
            <a:off x="1150938" y="692150"/>
            <a:ext cx="4556125" cy="3416300"/>
          </a:xfrm>
          <a:ln/>
        </p:spPr>
      </p:sp>
      <p:sp>
        <p:nvSpPr>
          <p:cNvPr id="1505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46750068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a:xfrm>
            <a:off x="1150938" y="692150"/>
            <a:ext cx="4556125" cy="3416300"/>
          </a:xfrm>
          <a:ln/>
        </p:spPr>
      </p:sp>
      <p:sp>
        <p:nvSpPr>
          <p:cNvPr id="1515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25937850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a:xfrm>
            <a:off x="1150938" y="692150"/>
            <a:ext cx="4556125" cy="3416300"/>
          </a:xfrm>
          <a:ln/>
        </p:spPr>
      </p:sp>
      <p:sp>
        <p:nvSpPr>
          <p:cNvPr id="15257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81860465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xfrm>
            <a:off x="1150938" y="692150"/>
            <a:ext cx="4556125" cy="3416300"/>
          </a:xfrm>
          <a:ln/>
        </p:spPr>
      </p:sp>
      <p:sp>
        <p:nvSpPr>
          <p:cNvPr id="15360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42621326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xfrm>
            <a:off x="1150938" y="692150"/>
            <a:ext cx="4556125" cy="3416300"/>
          </a:xfrm>
          <a:ln/>
        </p:spPr>
      </p:sp>
      <p:sp>
        <p:nvSpPr>
          <p:cNvPr id="15565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1096054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a:xfrm>
            <a:off x="1150938" y="692150"/>
            <a:ext cx="4556125" cy="3416300"/>
          </a:xfrm>
          <a:ln/>
        </p:spPr>
      </p:sp>
      <p:sp>
        <p:nvSpPr>
          <p:cNvPr id="15872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04419628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a:xfrm>
            <a:off x="1150938" y="692150"/>
            <a:ext cx="4556125" cy="3416300"/>
          </a:xfrm>
          <a:ln/>
        </p:spPr>
      </p:sp>
      <p:sp>
        <p:nvSpPr>
          <p:cNvPr id="15974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55287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1133053"/>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a:xfrm>
            <a:off x="1150938" y="692150"/>
            <a:ext cx="4556125" cy="3416300"/>
          </a:xfrm>
          <a:ln/>
        </p:spPr>
      </p:sp>
      <p:sp>
        <p:nvSpPr>
          <p:cNvPr id="16077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651710537"/>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a:xfrm>
            <a:off x="1150938" y="692150"/>
            <a:ext cx="4556125" cy="3416300"/>
          </a:xfrm>
          <a:ln/>
        </p:spPr>
      </p:sp>
      <p:sp>
        <p:nvSpPr>
          <p:cNvPr id="16179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82501581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a:xfrm>
            <a:off x="1150938" y="692150"/>
            <a:ext cx="4556125" cy="3416300"/>
          </a:xfrm>
          <a:ln/>
        </p:spPr>
      </p:sp>
      <p:sp>
        <p:nvSpPr>
          <p:cNvPr id="16281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72903990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a:xfrm>
            <a:off x="1150938" y="692150"/>
            <a:ext cx="4556125" cy="3416300"/>
          </a:xfrm>
          <a:ln/>
        </p:spPr>
      </p:sp>
      <p:sp>
        <p:nvSpPr>
          <p:cNvPr id="1638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23119875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a:xfrm>
            <a:off x="1150938" y="692150"/>
            <a:ext cx="4556125" cy="3416300"/>
          </a:xfrm>
          <a:ln/>
        </p:spPr>
      </p:sp>
      <p:sp>
        <p:nvSpPr>
          <p:cNvPr id="16486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360250700"/>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p:cNvSpPr>
            <a:spLocks noGrp="1" noRot="1" noChangeAspect="1" noTextEdit="1"/>
          </p:cNvSpPr>
          <p:nvPr>
            <p:ph type="sldImg"/>
          </p:nvPr>
        </p:nvSpPr>
        <p:spPr>
          <a:xfrm>
            <a:off x="1150938" y="692150"/>
            <a:ext cx="4556125" cy="3416300"/>
          </a:xfrm>
          <a:ln/>
        </p:spPr>
      </p:sp>
      <p:sp>
        <p:nvSpPr>
          <p:cNvPr id="16589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79015133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a:xfrm>
            <a:off x="1150938" y="692150"/>
            <a:ext cx="4556125" cy="3416300"/>
          </a:xfrm>
          <a:ln/>
        </p:spPr>
      </p:sp>
      <p:sp>
        <p:nvSpPr>
          <p:cNvPr id="16691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834713844"/>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a:xfrm>
            <a:off x="1150938" y="692150"/>
            <a:ext cx="4556125" cy="3416300"/>
          </a:xfrm>
          <a:ln/>
        </p:spPr>
      </p:sp>
      <p:sp>
        <p:nvSpPr>
          <p:cNvPr id="16998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695862363"/>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a:xfrm>
            <a:off x="1150938" y="692150"/>
            <a:ext cx="4556125" cy="3416300"/>
          </a:xfrm>
          <a:ln/>
        </p:spPr>
      </p:sp>
      <p:sp>
        <p:nvSpPr>
          <p:cNvPr id="1761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469449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25603"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Lst>
  <p:transition>
    <p:wipe dir="r"/>
  </p:transition>
  <p:txStyles>
    <p:titleStyle>
      <a:lvl1pPr algn="ctr" rtl="0" eaLnBrk="0" fontAlgn="base" hangingPunct="0">
        <a:lnSpc>
          <a:spcPct val="80000"/>
        </a:lnSpc>
        <a:spcBef>
          <a:spcPct val="0"/>
        </a:spcBef>
        <a:spcAft>
          <a:spcPct val="0"/>
        </a:spcAft>
        <a:defRPr sz="6000">
          <a:solidFill>
            <a:srgbClr val="CEF1F8"/>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a:solidFill>
            <a:srgbClr val="CEF1F8"/>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a:solidFill>
            <a:srgbClr val="CEF1F8"/>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a:solidFill>
            <a:srgbClr val="CEF1F8"/>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a:solidFill>
            <a:srgbClr val="CEF1F8"/>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sz="240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8800" smtClean="0"/>
              <a:t>1 Samuel</a:t>
            </a:r>
          </a:p>
        </p:txBody>
      </p:sp>
      <p:sp>
        <p:nvSpPr>
          <p:cNvPr id="5123" name="Rectangle 3"/>
          <p:cNvSpPr>
            <a:spLocks noGrp="1" noChangeArrowheads="1"/>
          </p:cNvSpPr>
          <p:nvPr>
            <p:ph type="body" idx="1"/>
          </p:nvPr>
        </p:nvSpPr>
        <p:spPr>
          <a:xfrm>
            <a:off x="1066800" y="2743200"/>
            <a:ext cx="7315200" cy="3657600"/>
          </a:xfrm>
        </p:spPr>
        <p:txBody>
          <a:bodyPr lIns="90488" tIns="44450" rIns="90488" bIns="44450"/>
          <a:lstStyle/>
          <a:p>
            <a:pPr>
              <a:defRPr/>
            </a:pPr>
            <a:r>
              <a:rPr lang="en-US" sz="8000" smtClean="0"/>
              <a:t>God’s New </a:t>
            </a:r>
            <a:br>
              <a:rPr lang="en-US" sz="8000" smtClean="0"/>
            </a:br>
            <a:r>
              <a:rPr lang="en-US" sz="8000" smtClean="0"/>
              <a:t>   Man</a:t>
            </a:r>
            <a:endParaRPr lang="en-US" sz="8000"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1714" name="Rectangle 2"/>
          <p:cNvSpPr>
            <a:spLocks noGrp="1" noChangeArrowheads="1"/>
          </p:cNvSpPr>
          <p:nvPr>
            <p:ph type="title"/>
          </p:nvPr>
        </p:nvSpPr>
        <p:spPr/>
        <p:txBody>
          <a:bodyPr/>
          <a:lstStyle/>
          <a:p>
            <a:r>
              <a:rPr lang="en-US" sz="8800" dirty="0" smtClean="0"/>
              <a:t>1 Samuel 15</a:t>
            </a:r>
            <a:endParaRPr lang="en-US" sz="8800" dirty="0"/>
          </a:p>
        </p:txBody>
      </p:sp>
      <p:sp>
        <p:nvSpPr>
          <p:cNvPr id="1011715"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Font typeface="Wingdings" pitchFamily="2" charset="2"/>
              <a:buNone/>
            </a:pPr>
            <a:r>
              <a:rPr lang="en-US" sz="5400" dirty="0"/>
              <a:t> - </a:t>
            </a:r>
            <a:r>
              <a:rPr lang="en-US" sz="5400" dirty="0" smtClean="0"/>
              <a:t>Amorites  </a:t>
            </a:r>
            <a:r>
              <a:rPr lang="en-US" sz="5400" dirty="0"/>
              <a:t>had been given </a:t>
            </a:r>
            <a:br>
              <a:rPr lang="en-US" sz="5400" dirty="0"/>
            </a:br>
            <a:r>
              <a:rPr lang="en-US" sz="5400" dirty="0"/>
              <a:t>  seven centuries to repent</a:t>
            </a:r>
          </a:p>
          <a:p>
            <a:pPr>
              <a:buFont typeface="Wingdings" pitchFamily="2" charset="2"/>
              <a:buNone/>
            </a:pPr>
            <a:r>
              <a:rPr lang="en-US" sz="5400" dirty="0"/>
              <a:t> </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8882" name="Rectangle 2"/>
          <p:cNvSpPr>
            <a:spLocks noGrp="1" noChangeArrowheads="1"/>
          </p:cNvSpPr>
          <p:nvPr>
            <p:ph type="title"/>
          </p:nvPr>
        </p:nvSpPr>
        <p:spPr/>
        <p:txBody>
          <a:bodyPr/>
          <a:lstStyle/>
          <a:p>
            <a:r>
              <a:rPr lang="en-US" sz="8800" dirty="0" smtClean="0"/>
              <a:t>1 Samuel 15</a:t>
            </a:r>
            <a:endParaRPr lang="en-US" sz="8800" dirty="0"/>
          </a:p>
        </p:txBody>
      </p:sp>
      <p:sp>
        <p:nvSpPr>
          <p:cNvPr id="1018883"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Font typeface="Wingdings" pitchFamily="2" charset="2"/>
              <a:buNone/>
            </a:pPr>
            <a:r>
              <a:rPr lang="en-US" sz="5400" dirty="0"/>
              <a:t> - </a:t>
            </a:r>
            <a:r>
              <a:rPr lang="en-US" sz="5400" dirty="0" smtClean="0"/>
              <a:t>Amorites  </a:t>
            </a:r>
            <a:r>
              <a:rPr lang="en-US" sz="5400" dirty="0"/>
              <a:t>had been given </a:t>
            </a:r>
            <a:br>
              <a:rPr lang="en-US" sz="5400" dirty="0"/>
            </a:br>
            <a:r>
              <a:rPr lang="en-US" sz="5400" dirty="0"/>
              <a:t>  seven centuries to repent</a:t>
            </a:r>
          </a:p>
          <a:p>
            <a:pPr>
              <a:buFont typeface="Wingdings" pitchFamily="2" charset="2"/>
              <a:buNone/>
            </a:pPr>
            <a:r>
              <a:rPr lang="en-US" sz="5400" dirty="0"/>
              <a:t> </a:t>
            </a:r>
          </a:p>
        </p:txBody>
      </p:sp>
      <p:sp>
        <p:nvSpPr>
          <p:cNvPr id="1018884" name="Rectangle 4"/>
          <p:cNvSpPr>
            <a:spLocks noChangeArrowheads="1"/>
          </p:cNvSpPr>
          <p:nvPr/>
        </p:nvSpPr>
        <p:spPr bwMode="auto">
          <a:xfrm>
            <a:off x="838200" y="3810000"/>
            <a:ext cx="8153400" cy="2895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800" b="0" dirty="0">
                <a:effectLst>
                  <a:outerShdw blurRad="38100" dist="38100" dir="2700000" algn="tl">
                    <a:srgbClr val="000000"/>
                  </a:outerShdw>
                </a:effectLst>
              </a:rPr>
              <a:t>Gen. 15:16 In the fourth generation your descendants will come back here, </a:t>
            </a:r>
            <a:r>
              <a:rPr lang="en-US" sz="4800" b="0" u="sng" dirty="0">
                <a:effectLst>
                  <a:outerShdw blurRad="38100" dist="38100" dir="2700000" algn="tl">
                    <a:srgbClr val="000000"/>
                  </a:outerShdw>
                </a:effectLst>
              </a:rPr>
              <a:t>for the sin of the Amorites has not yet reached its full measure</a:t>
            </a:r>
            <a:r>
              <a:rPr lang="en-US" sz="4800" b="0" dirty="0">
                <a:effectLst>
                  <a:outerShdw blurRad="38100" dist="38100" dir="2700000" algn="tl">
                    <a:srgbClr val="000000"/>
                  </a:outerShdw>
                </a:effectLst>
              </a:rPr>
              <a:t>.”</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62" name="Rectangle 2"/>
          <p:cNvSpPr>
            <a:spLocks noGrp="1" noChangeArrowheads="1"/>
          </p:cNvSpPr>
          <p:nvPr>
            <p:ph type="title"/>
          </p:nvPr>
        </p:nvSpPr>
        <p:spPr/>
        <p:txBody>
          <a:bodyPr/>
          <a:lstStyle/>
          <a:p>
            <a:r>
              <a:rPr lang="en-US" sz="8800" dirty="0" smtClean="0"/>
              <a:t>1 Samuel 15</a:t>
            </a:r>
            <a:endParaRPr lang="en-US" sz="8800" dirty="0"/>
          </a:p>
        </p:txBody>
      </p:sp>
      <p:sp>
        <p:nvSpPr>
          <p:cNvPr id="1013763"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Font typeface="Wingdings" pitchFamily="2" charset="2"/>
              <a:buNone/>
            </a:pPr>
            <a:r>
              <a:rPr lang="en-US" sz="5400" dirty="0"/>
              <a:t> - </a:t>
            </a:r>
            <a:r>
              <a:rPr lang="en-US" sz="5400" dirty="0" smtClean="0"/>
              <a:t>Amorites  </a:t>
            </a:r>
            <a:r>
              <a:rPr lang="en-US" sz="5400" dirty="0"/>
              <a:t>had been given </a:t>
            </a:r>
            <a:br>
              <a:rPr lang="en-US" sz="5400" dirty="0"/>
            </a:br>
            <a:r>
              <a:rPr lang="en-US" sz="5400" dirty="0"/>
              <a:t>  seven centuries to repent</a:t>
            </a:r>
          </a:p>
          <a:p>
            <a:pPr>
              <a:buNone/>
            </a:pPr>
            <a:r>
              <a:rPr lang="en-US" sz="5400" dirty="0" smtClean="0"/>
              <a:t> - No taking of booty</a:t>
            </a:r>
            <a:endParaRPr lang="en-US" sz="5400" dirty="0"/>
          </a:p>
          <a:p>
            <a:pPr>
              <a:buFont typeface="Wingdings" pitchFamily="2" charset="2"/>
              <a:buNone/>
            </a:pPr>
            <a:r>
              <a:rPr lang="en-US" sz="5400" dirty="0"/>
              <a:t> </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62" name="Rectangle 2"/>
          <p:cNvSpPr>
            <a:spLocks noGrp="1" noChangeArrowheads="1"/>
          </p:cNvSpPr>
          <p:nvPr>
            <p:ph type="title"/>
          </p:nvPr>
        </p:nvSpPr>
        <p:spPr/>
        <p:txBody>
          <a:bodyPr/>
          <a:lstStyle/>
          <a:p>
            <a:r>
              <a:rPr lang="en-US" sz="8800" dirty="0" smtClean="0"/>
              <a:t>1 Samuel 15</a:t>
            </a:r>
            <a:endParaRPr lang="en-US" sz="8800" dirty="0"/>
          </a:p>
        </p:txBody>
      </p:sp>
      <p:sp>
        <p:nvSpPr>
          <p:cNvPr id="1013763"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None/>
            </a:pPr>
            <a:r>
              <a:rPr lang="en-US" sz="5400" dirty="0"/>
              <a:t> - </a:t>
            </a:r>
            <a:r>
              <a:rPr lang="en-US" sz="5400" dirty="0" smtClean="0"/>
              <a:t>Amorites  </a:t>
            </a:r>
            <a:r>
              <a:rPr lang="en-US" sz="5400" dirty="0"/>
              <a:t>had been given </a:t>
            </a:r>
            <a:br>
              <a:rPr lang="en-US" sz="5400" dirty="0"/>
            </a:br>
            <a:r>
              <a:rPr lang="en-US" sz="5400" dirty="0"/>
              <a:t>  seven centuries to repent</a:t>
            </a:r>
          </a:p>
          <a:p>
            <a:pPr>
              <a:buNone/>
            </a:pPr>
            <a:r>
              <a:rPr lang="en-US" sz="5400" dirty="0" smtClean="0"/>
              <a:t> - No taking of booty</a:t>
            </a:r>
            <a:endParaRPr lang="en-US" sz="5400" dirty="0"/>
          </a:p>
          <a:p>
            <a:pPr>
              <a:buFont typeface="Wingdings" pitchFamily="2" charset="2"/>
              <a:buNone/>
            </a:pPr>
            <a:r>
              <a:rPr lang="en-US" sz="5400" dirty="0"/>
              <a:t> </a:t>
            </a:r>
          </a:p>
        </p:txBody>
      </p:sp>
      <p:sp>
        <p:nvSpPr>
          <p:cNvPr id="4" name="Rectangle 4"/>
          <p:cNvSpPr>
            <a:spLocks noChangeArrowheads="1"/>
          </p:cNvSpPr>
          <p:nvPr/>
        </p:nvSpPr>
        <p:spPr bwMode="auto">
          <a:xfrm>
            <a:off x="3124200" y="4343400"/>
            <a:ext cx="5791200" cy="2286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6000" b="0" dirty="0" smtClean="0">
                <a:effectLst>
                  <a:outerShdw blurRad="38100" dist="38100" dir="2700000" algn="tl">
                    <a:srgbClr val="000000"/>
                  </a:outerShdw>
                </a:effectLst>
              </a:rPr>
              <a:t>Main Question:</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62" name="Rectangle 2"/>
          <p:cNvSpPr>
            <a:spLocks noGrp="1" noChangeArrowheads="1"/>
          </p:cNvSpPr>
          <p:nvPr>
            <p:ph type="title"/>
          </p:nvPr>
        </p:nvSpPr>
        <p:spPr/>
        <p:txBody>
          <a:bodyPr/>
          <a:lstStyle/>
          <a:p>
            <a:r>
              <a:rPr lang="en-US" sz="8800" dirty="0" smtClean="0"/>
              <a:t>1 Samuel 15</a:t>
            </a:r>
            <a:endParaRPr lang="en-US" sz="8800" dirty="0"/>
          </a:p>
        </p:txBody>
      </p:sp>
      <p:sp>
        <p:nvSpPr>
          <p:cNvPr id="1013763"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None/>
            </a:pPr>
            <a:r>
              <a:rPr lang="en-US" sz="5400" dirty="0"/>
              <a:t> - </a:t>
            </a:r>
            <a:r>
              <a:rPr lang="en-US" sz="5400" dirty="0" smtClean="0"/>
              <a:t>Amorites  </a:t>
            </a:r>
            <a:r>
              <a:rPr lang="en-US" sz="5400" dirty="0"/>
              <a:t>had been given </a:t>
            </a:r>
            <a:br>
              <a:rPr lang="en-US" sz="5400" dirty="0"/>
            </a:br>
            <a:r>
              <a:rPr lang="en-US" sz="5400" dirty="0"/>
              <a:t>  seven centuries to repent</a:t>
            </a:r>
          </a:p>
          <a:p>
            <a:pPr>
              <a:buNone/>
            </a:pPr>
            <a:r>
              <a:rPr lang="en-US" sz="5400" dirty="0" smtClean="0"/>
              <a:t> - No taking of booty</a:t>
            </a:r>
            <a:endParaRPr lang="en-US" sz="5400" dirty="0"/>
          </a:p>
          <a:p>
            <a:pPr>
              <a:buFont typeface="Wingdings" pitchFamily="2" charset="2"/>
              <a:buNone/>
            </a:pPr>
            <a:r>
              <a:rPr lang="en-US" sz="5400" dirty="0"/>
              <a:t> </a:t>
            </a:r>
          </a:p>
        </p:txBody>
      </p:sp>
      <p:sp>
        <p:nvSpPr>
          <p:cNvPr id="4" name="Rectangle 4"/>
          <p:cNvSpPr>
            <a:spLocks noChangeArrowheads="1"/>
          </p:cNvSpPr>
          <p:nvPr/>
        </p:nvSpPr>
        <p:spPr bwMode="auto">
          <a:xfrm>
            <a:off x="3124200" y="4343400"/>
            <a:ext cx="5791200" cy="2286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6000" b="0" dirty="0" smtClean="0">
                <a:effectLst>
                  <a:outerShdw blurRad="38100" dist="38100" dir="2700000" algn="tl">
                    <a:srgbClr val="000000"/>
                  </a:outerShdw>
                </a:effectLst>
              </a:rPr>
              <a:t>Main Question:</a:t>
            </a:r>
          </a:p>
          <a:p>
            <a:pPr algn="l">
              <a:lnSpc>
                <a:spcPct val="77000"/>
              </a:lnSpc>
              <a:spcBef>
                <a:spcPct val="5000"/>
              </a:spcBef>
            </a:pPr>
            <a:r>
              <a:rPr lang="en-US" sz="6000" b="0" dirty="0" smtClean="0">
                <a:effectLst>
                  <a:outerShdw blurRad="38100" dist="38100" dir="2700000" algn="tl">
                    <a:srgbClr val="000000"/>
                  </a:outerShdw>
                </a:effectLst>
              </a:rPr>
              <a:t>Does God have the right to judge?</a:t>
            </a:r>
            <a:endParaRPr lang="en-US" sz="60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9906" name="Rectangle 2"/>
          <p:cNvSpPr>
            <a:spLocks noGrp="1" noChangeArrowheads="1"/>
          </p:cNvSpPr>
          <p:nvPr>
            <p:ph type="title"/>
          </p:nvPr>
        </p:nvSpPr>
        <p:spPr/>
        <p:txBody>
          <a:bodyPr/>
          <a:lstStyle/>
          <a:p>
            <a:r>
              <a:rPr lang="en-US" sz="8800" dirty="0" smtClean="0"/>
              <a:t>1 Samuel 15</a:t>
            </a:r>
            <a:endParaRPr lang="en-US" sz="8800" dirty="0"/>
          </a:p>
        </p:txBody>
      </p:sp>
      <p:sp>
        <p:nvSpPr>
          <p:cNvPr id="1019907" name="Rectangle 3"/>
          <p:cNvSpPr>
            <a:spLocks noGrp="1" noChangeArrowheads="1"/>
          </p:cNvSpPr>
          <p:nvPr>
            <p:ph type="body" idx="1"/>
          </p:nvPr>
        </p:nvSpPr>
        <p:spPr>
          <a:xfrm>
            <a:off x="0" y="1600200"/>
            <a:ext cx="9144000" cy="4876800"/>
          </a:xfrm>
        </p:spPr>
        <p:txBody>
          <a:bodyPr/>
          <a:lstStyle/>
          <a:p>
            <a:pPr>
              <a:buNone/>
            </a:pPr>
            <a:r>
              <a:rPr lang="en-US" sz="4800" dirty="0" smtClean="0"/>
              <a:t>15:9 Saul and his men spared </a:t>
            </a:r>
            <a:r>
              <a:rPr lang="en-US" sz="4800" dirty="0" err="1" smtClean="0"/>
              <a:t>Agag’s</a:t>
            </a:r>
            <a:r>
              <a:rPr lang="en-US" sz="4800" dirty="0" smtClean="0"/>
              <a:t> life and kept the best of the sheep and goats, the cattle, the fat calves, and the lambs—everything, in fact, that appealed to them. They destroyed only what was worthless or of poor quality.</a:t>
            </a:r>
            <a:endParaRPr lang="en-US" sz="4800"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1778" name="Rectangle 2"/>
          <p:cNvSpPr>
            <a:spLocks noGrp="1" noChangeArrowheads="1"/>
          </p:cNvSpPr>
          <p:nvPr>
            <p:ph type="title"/>
          </p:nvPr>
        </p:nvSpPr>
        <p:spPr/>
        <p:txBody>
          <a:bodyPr/>
          <a:lstStyle/>
          <a:p>
            <a:r>
              <a:rPr lang="en-US" sz="8800" dirty="0" smtClean="0"/>
              <a:t>1 Samuel 15</a:t>
            </a:r>
            <a:endParaRPr lang="en-US" sz="8800" dirty="0"/>
          </a:p>
        </p:txBody>
      </p:sp>
      <p:sp>
        <p:nvSpPr>
          <p:cNvPr id="971779" name="Rectangle 3"/>
          <p:cNvSpPr>
            <a:spLocks noGrp="1" noChangeArrowheads="1"/>
          </p:cNvSpPr>
          <p:nvPr>
            <p:ph type="body" idx="1"/>
          </p:nvPr>
        </p:nvSpPr>
        <p:spPr>
          <a:xfrm>
            <a:off x="0" y="1371600"/>
            <a:ext cx="9144000" cy="4876800"/>
          </a:xfrm>
        </p:spPr>
        <p:txBody>
          <a:bodyPr/>
          <a:lstStyle/>
          <a:p>
            <a:pPr>
              <a:buNone/>
            </a:pPr>
            <a:r>
              <a:rPr lang="en-US" sz="4800" dirty="0" smtClean="0"/>
              <a:t>15:12 Early the next morning Samuel went to find Saul. Someone told him, “Saul went to the town of Carmel to set up a monument to himself; then he went on to </a:t>
            </a:r>
            <a:r>
              <a:rPr lang="en-US" sz="4800" dirty="0" err="1" smtClean="0"/>
              <a:t>Gilgal</a:t>
            </a:r>
            <a:r>
              <a:rPr lang="en-US" sz="4800" dirty="0" smtClean="0"/>
              <a:t>.” </a:t>
            </a:r>
            <a:endParaRPr lang="en-US" sz="4800"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1778" name="Rectangle 2"/>
          <p:cNvSpPr>
            <a:spLocks noGrp="1" noChangeArrowheads="1"/>
          </p:cNvSpPr>
          <p:nvPr>
            <p:ph type="title"/>
          </p:nvPr>
        </p:nvSpPr>
        <p:spPr/>
        <p:txBody>
          <a:bodyPr/>
          <a:lstStyle/>
          <a:p>
            <a:r>
              <a:rPr lang="en-US" sz="8800" dirty="0" smtClean="0"/>
              <a:t>1 Samuel 15</a:t>
            </a:r>
            <a:endParaRPr lang="en-US" sz="8800" dirty="0"/>
          </a:p>
        </p:txBody>
      </p:sp>
      <p:sp>
        <p:nvSpPr>
          <p:cNvPr id="971779" name="Rectangle 3"/>
          <p:cNvSpPr>
            <a:spLocks noGrp="1" noChangeArrowheads="1"/>
          </p:cNvSpPr>
          <p:nvPr>
            <p:ph type="body" idx="1"/>
          </p:nvPr>
        </p:nvSpPr>
        <p:spPr>
          <a:xfrm>
            <a:off x="0" y="1371600"/>
            <a:ext cx="9144000" cy="4876800"/>
          </a:xfrm>
        </p:spPr>
        <p:txBody>
          <a:bodyPr/>
          <a:lstStyle/>
          <a:p>
            <a:pPr>
              <a:buNone/>
            </a:pPr>
            <a:r>
              <a:rPr lang="en-US" sz="4800" dirty="0" smtClean="0"/>
              <a:t>15:12 Early the next morning Samuel went to find Saul. Someone told him, “Saul went to the town of Carmel </a:t>
            </a:r>
            <a:r>
              <a:rPr lang="en-US" sz="4800" u="sng" dirty="0" smtClean="0"/>
              <a:t>to set up a monument to himself</a:t>
            </a:r>
            <a:r>
              <a:rPr lang="en-US" sz="4800" dirty="0" smtClean="0"/>
              <a:t>; then he went on to </a:t>
            </a:r>
            <a:r>
              <a:rPr lang="en-US" sz="4800" dirty="0" err="1" smtClean="0"/>
              <a:t>Gilgal</a:t>
            </a:r>
            <a:r>
              <a:rPr lang="en-US" sz="4800" dirty="0" smtClean="0"/>
              <a:t>.” </a:t>
            </a:r>
            <a:endParaRPr lang="en-US" sz="4800" dirty="0"/>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1778" name="Rectangle 2"/>
          <p:cNvSpPr>
            <a:spLocks noGrp="1" noChangeArrowheads="1"/>
          </p:cNvSpPr>
          <p:nvPr>
            <p:ph type="title"/>
          </p:nvPr>
        </p:nvSpPr>
        <p:spPr/>
        <p:txBody>
          <a:bodyPr/>
          <a:lstStyle/>
          <a:p>
            <a:r>
              <a:rPr lang="en-US" sz="8800" dirty="0" smtClean="0"/>
              <a:t>1 Samuel 15</a:t>
            </a:r>
            <a:endParaRPr lang="en-US" sz="8800" dirty="0"/>
          </a:p>
        </p:txBody>
      </p:sp>
      <p:sp>
        <p:nvSpPr>
          <p:cNvPr id="971779"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dirty="0" smtClean="0"/>
              <a:t>15:13 </a:t>
            </a:r>
            <a:r>
              <a:rPr lang="en-US" sz="4800" dirty="0"/>
              <a:t>When Samuel finally found him, Saul greeted him cheerfully. “May the Lord bless you,” he said. “I have carried out the Lord’s command!” </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02" name="Rectangle 2"/>
          <p:cNvSpPr>
            <a:spLocks noGrp="1" noChangeArrowheads="1"/>
          </p:cNvSpPr>
          <p:nvPr>
            <p:ph type="title"/>
          </p:nvPr>
        </p:nvSpPr>
        <p:spPr/>
        <p:txBody>
          <a:bodyPr/>
          <a:lstStyle/>
          <a:p>
            <a:r>
              <a:rPr lang="en-US" sz="8800" dirty="0" smtClean="0"/>
              <a:t>1 Samuel 15</a:t>
            </a:r>
            <a:endParaRPr lang="en-US" sz="8800" dirty="0"/>
          </a:p>
        </p:txBody>
      </p:sp>
      <p:sp>
        <p:nvSpPr>
          <p:cNvPr id="97280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dirty="0"/>
              <a:t>14 “Then what is all the bleating of sheep and lowing of cattle I hear?” Samuel demanded. </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2258" name="Rectangle 2"/>
          <p:cNvSpPr>
            <a:spLocks noGrp="1" noChangeArrowheads="1"/>
          </p:cNvSpPr>
          <p:nvPr>
            <p:ph type="title"/>
          </p:nvPr>
        </p:nvSpPr>
        <p:spPr/>
        <p:txBody>
          <a:bodyPr/>
          <a:lstStyle/>
          <a:p>
            <a:r>
              <a:rPr lang="en-US" sz="8800" dirty="0"/>
              <a:t>1 </a:t>
            </a:r>
            <a:r>
              <a:rPr lang="en-US" sz="8800" dirty="0" smtClean="0"/>
              <a:t>Samuel 15</a:t>
            </a:r>
            <a:endParaRPr lang="en-US" sz="8800" dirty="0"/>
          </a:p>
        </p:txBody>
      </p:sp>
      <p:sp>
        <p:nvSpPr>
          <p:cNvPr id="4" name="Rectangle 4"/>
          <p:cNvSpPr>
            <a:spLocks noChangeArrowheads="1"/>
          </p:cNvSpPr>
          <p:nvPr/>
        </p:nvSpPr>
        <p:spPr bwMode="auto">
          <a:xfrm>
            <a:off x="609600" y="1981200"/>
            <a:ext cx="5486400" cy="3810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10000"/>
              </a:spcBef>
            </a:pPr>
            <a:r>
              <a:rPr lang="en-US" sz="10600" b="0" dirty="0" smtClean="0">
                <a:effectLst>
                  <a:outerShdw blurRad="38100" dist="38100" dir="2700000" algn="tl">
                    <a:srgbClr val="000000"/>
                  </a:outerShdw>
                </a:effectLst>
              </a:rPr>
              <a:t>Saul Disobeys Again</a:t>
            </a:r>
            <a:endParaRPr lang="en-US" sz="106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3826" name="Rectangle 2"/>
          <p:cNvSpPr>
            <a:spLocks noGrp="1" noChangeArrowheads="1"/>
          </p:cNvSpPr>
          <p:nvPr>
            <p:ph type="title"/>
          </p:nvPr>
        </p:nvSpPr>
        <p:spPr/>
        <p:txBody>
          <a:bodyPr/>
          <a:lstStyle/>
          <a:p>
            <a:r>
              <a:rPr lang="en-US" sz="8800" dirty="0" smtClean="0"/>
              <a:t>1 Samuel 15</a:t>
            </a:r>
            <a:endParaRPr lang="en-US" sz="8800" dirty="0"/>
          </a:p>
        </p:txBody>
      </p:sp>
      <p:sp>
        <p:nvSpPr>
          <p:cNvPr id="973827"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15 “It’s true that the army spared the best of the sheep and cattle,” Saul admitted. “But they are going to sacrifice them to the Lord your God. We have destroyed everything else.”</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3826" name="Rectangle 2"/>
          <p:cNvSpPr>
            <a:spLocks noGrp="1" noChangeArrowheads="1"/>
          </p:cNvSpPr>
          <p:nvPr>
            <p:ph type="title"/>
          </p:nvPr>
        </p:nvSpPr>
        <p:spPr/>
        <p:txBody>
          <a:bodyPr/>
          <a:lstStyle/>
          <a:p>
            <a:r>
              <a:rPr lang="en-US" sz="8800" dirty="0" smtClean="0"/>
              <a:t>1 Samuel 15</a:t>
            </a:r>
            <a:endParaRPr lang="en-US" sz="8800" dirty="0"/>
          </a:p>
        </p:txBody>
      </p:sp>
      <p:sp>
        <p:nvSpPr>
          <p:cNvPr id="973827" name="Rectangle 3"/>
          <p:cNvSpPr>
            <a:spLocks noGrp="1" noChangeArrowheads="1"/>
          </p:cNvSpPr>
          <p:nvPr>
            <p:ph type="body" idx="1"/>
          </p:nvPr>
        </p:nvSpPr>
        <p:spPr>
          <a:xfrm>
            <a:off x="0" y="1219200"/>
            <a:ext cx="9144000" cy="4876800"/>
          </a:xfrm>
        </p:spPr>
        <p:txBody>
          <a:bodyPr/>
          <a:lstStyle/>
          <a:p>
            <a:pPr>
              <a:buNone/>
            </a:pPr>
            <a:r>
              <a:rPr lang="en-US" sz="5400" dirty="0" smtClean="0"/>
              <a:t>16 Then Samuel said to Saul, “Stop! Listen to what the Lord told me last night!” </a:t>
            </a:r>
          </a:p>
          <a:p>
            <a:pPr>
              <a:buNone/>
            </a:pPr>
            <a:r>
              <a:rPr lang="en-US" sz="5400" dirty="0" smtClean="0"/>
              <a:t>“What did he tell you?” Saul asked. </a:t>
            </a:r>
          </a:p>
          <a:p>
            <a:pPr>
              <a:buNone/>
            </a:pPr>
            <a:r>
              <a:rPr lang="en-US" sz="5400" dirty="0" smtClean="0"/>
              <a:t>17 And Samuel told him, “Although you may think little of yourself, are you not the leader of the tribes of Israel? </a:t>
            </a:r>
            <a:endParaRPr lang="en-US" sz="5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73827">
                                            <p:txEl>
                                              <p:pRg st="1" end="1"/>
                                            </p:txEl>
                                          </p:spTgt>
                                        </p:tgtEl>
                                        <p:attrNameLst>
                                          <p:attrName>style.visibility</p:attrName>
                                        </p:attrNameLst>
                                      </p:cBhvr>
                                      <p:to>
                                        <p:strVal val="visible"/>
                                      </p:to>
                                    </p:set>
                                    <p:animEffect transition="in" filter="wipe(left)">
                                      <p:cBhvr>
                                        <p:cTn id="7" dur="500"/>
                                        <p:tgtEl>
                                          <p:spTgt spid="9738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73827">
                                            <p:txEl>
                                              <p:pRg st="2" end="2"/>
                                            </p:txEl>
                                          </p:spTgt>
                                        </p:tgtEl>
                                        <p:attrNameLst>
                                          <p:attrName>style.visibility</p:attrName>
                                        </p:attrNameLst>
                                      </p:cBhvr>
                                      <p:to>
                                        <p:strVal val="visible"/>
                                      </p:to>
                                    </p:set>
                                    <p:animEffect transition="in" filter="wipe(left)">
                                      <p:cBhvr>
                                        <p:cTn id="12" dur="500"/>
                                        <p:tgtEl>
                                          <p:spTgt spid="9738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a:lstStyle/>
          <a:p>
            <a:r>
              <a:rPr lang="en-US" sz="8800" dirty="0" smtClean="0"/>
              <a:t>1 Samuel 15</a:t>
            </a:r>
            <a:endParaRPr lang="en-US" sz="8800" dirty="0"/>
          </a:p>
        </p:txBody>
      </p:sp>
      <p:sp>
        <p:nvSpPr>
          <p:cNvPr id="974851"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19 Why haven’t you obeyed the Lord? Why did you rush for the plunder and do exactly what the Lord said not to do?”</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a:lstStyle/>
          <a:p>
            <a:r>
              <a:rPr lang="en-US" sz="8800" dirty="0" smtClean="0"/>
              <a:t>1 Samuel 15</a:t>
            </a:r>
            <a:endParaRPr lang="en-US" sz="8800" dirty="0"/>
          </a:p>
        </p:txBody>
      </p:sp>
      <p:sp>
        <p:nvSpPr>
          <p:cNvPr id="974851"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dirty="0"/>
              <a:t>19 Why haven’t you obeyed the Lord? Why did you </a:t>
            </a:r>
            <a:r>
              <a:rPr lang="en-US" sz="5400" u="sng" dirty="0"/>
              <a:t>rush for the plunder</a:t>
            </a:r>
            <a:r>
              <a:rPr lang="en-US" sz="5400" dirty="0"/>
              <a:t> and do exactly what the Lord said not to do?”</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5874" name="Rectangle 2"/>
          <p:cNvSpPr>
            <a:spLocks noGrp="1" noChangeArrowheads="1"/>
          </p:cNvSpPr>
          <p:nvPr>
            <p:ph type="title"/>
          </p:nvPr>
        </p:nvSpPr>
        <p:spPr/>
        <p:txBody>
          <a:bodyPr/>
          <a:lstStyle/>
          <a:p>
            <a:r>
              <a:rPr lang="en-US" sz="8800" dirty="0" smtClean="0"/>
              <a:t>1 Samuel 15</a:t>
            </a:r>
            <a:endParaRPr lang="en-US" sz="8800" dirty="0"/>
          </a:p>
        </p:txBody>
      </p:sp>
      <p:sp>
        <p:nvSpPr>
          <p:cNvPr id="975875"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dirty="0"/>
              <a:t>20,21 “But I did obey the Lord,” Saul </a:t>
            </a:r>
            <a:r>
              <a:rPr lang="en-US" sz="5400" dirty="0" smtClean="0"/>
              <a:t>insisted…my </a:t>
            </a:r>
            <a:r>
              <a:rPr lang="en-US" sz="5400" dirty="0"/>
              <a:t>troops brought in the best of the sheep and cattle and plunder to sacrifice to the Lord your God in </a:t>
            </a:r>
            <a:r>
              <a:rPr lang="en-US" sz="5400" dirty="0" err="1"/>
              <a:t>Gilgal</a:t>
            </a:r>
            <a:r>
              <a:rPr lang="en-US" sz="5400" dirty="0"/>
              <a:t>.”</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6898" name="Rectangle 2"/>
          <p:cNvSpPr>
            <a:spLocks noGrp="1" noChangeArrowheads="1"/>
          </p:cNvSpPr>
          <p:nvPr>
            <p:ph type="title"/>
          </p:nvPr>
        </p:nvSpPr>
        <p:spPr/>
        <p:txBody>
          <a:bodyPr/>
          <a:lstStyle/>
          <a:p>
            <a:r>
              <a:rPr lang="en-US" sz="8800" dirty="0" smtClean="0"/>
              <a:t>1 Samuel 15</a:t>
            </a:r>
            <a:endParaRPr lang="en-US" sz="8800" dirty="0"/>
          </a:p>
        </p:txBody>
      </p:sp>
      <p:sp>
        <p:nvSpPr>
          <p:cNvPr id="976899"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dirty="0"/>
              <a:t>22 But Samuel replied, “What is more pleasing to the Lord: your burnt offerings and sacrifices or your </a:t>
            </a:r>
            <a:r>
              <a:rPr lang="en-US" sz="5400" dirty="0" smtClean="0"/>
              <a:t>harkening </a:t>
            </a:r>
            <a:r>
              <a:rPr lang="en-US" sz="5400" dirty="0"/>
              <a:t>to his voice? </a:t>
            </a:r>
            <a:r>
              <a:rPr lang="en-US" sz="5400" dirty="0" smtClean="0"/>
              <a:t>Heeding </a:t>
            </a:r>
            <a:r>
              <a:rPr lang="en-US" sz="5400" dirty="0"/>
              <a:t>is far better than sacrifice.</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7922" name="Rectangle 2"/>
          <p:cNvSpPr>
            <a:spLocks noGrp="1" noChangeArrowheads="1"/>
          </p:cNvSpPr>
          <p:nvPr>
            <p:ph type="title"/>
          </p:nvPr>
        </p:nvSpPr>
        <p:spPr/>
        <p:txBody>
          <a:bodyPr/>
          <a:lstStyle/>
          <a:p>
            <a:r>
              <a:rPr lang="en-US" sz="8800" dirty="0" smtClean="0"/>
              <a:t>1 Samuel 15</a:t>
            </a:r>
            <a:endParaRPr lang="en-US" sz="8800" dirty="0"/>
          </a:p>
        </p:txBody>
      </p:sp>
      <p:sp>
        <p:nvSpPr>
          <p:cNvPr id="977923" name="Rectangle 3"/>
          <p:cNvSpPr>
            <a:spLocks noGrp="1" noChangeArrowheads="1"/>
          </p:cNvSpPr>
          <p:nvPr>
            <p:ph type="body" idx="1"/>
          </p:nvPr>
        </p:nvSpPr>
        <p:spPr>
          <a:xfrm>
            <a:off x="0" y="1524000"/>
            <a:ext cx="9144000" cy="4876800"/>
          </a:xfrm>
        </p:spPr>
        <p:txBody>
          <a:bodyPr/>
          <a:lstStyle/>
          <a:p>
            <a:pPr>
              <a:buNone/>
            </a:pPr>
            <a:r>
              <a:rPr lang="en-US" sz="5400" dirty="0"/>
              <a:t>23 Rebellion is as bad as the sin of witchcraft, and </a:t>
            </a:r>
            <a:r>
              <a:rPr lang="en-US" sz="5400" dirty="0" smtClean="0"/>
              <a:t>arrogance </a:t>
            </a:r>
            <a:r>
              <a:rPr lang="en-US" sz="5400" dirty="0"/>
              <a:t>is as bad as worshiping idols. </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6290" name="Rectangle 2"/>
          <p:cNvSpPr>
            <a:spLocks noGrp="1" noChangeArrowheads="1"/>
          </p:cNvSpPr>
          <p:nvPr>
            <p:ph type="title"/>
          </p:nvPr>
        </p:nvSpPr>
        <p:spPr/>
        <p:txBody>
          <a:bodyPr/>
          <a:lstStyle/>
          <a:p>
            <a:r>
              <a:rPr lang="en-US" sz="8800" dirty="0" smtClean="0"/>
              <a:t>1 Samuel 15</a:t>
            </a:r>
            <a:endParaRPr lang="en-US" sz="8800" dirty="0"/>
          </a:p>
        </p:txBody>
      </p:sp>
      <p:sp>
        <p:nvSpPr>
          <p:cNvPr id="1036291" name="Rectangle 3"/>
          <p:cNvSpPr>
            <a:spLocks noGrp="1" noChangeArrowheads="1"/>
          </p:cNvSpPr>
          <p:nvPr>
            <p:ph type="body" idx="1"/>
          </p:nvPr>
        </p:nvSpPr>
        <p:spPr>
          <a:xfrm>
            <a:off x="0" y="1524000"/>
            <a:ext cx="9144000" cy="4876800"/>
          </a:xfrm>
        </p:spPr>
        <p:txBody>
          <a:bodyPr/>
          <a:lstStyle/>
          <a:p>
            <a:pPr>
              <a:buNone/>
            </a:pPr>
            <a:r>
              <a:rPr lang="en-US" sz="5400" dirty="0"/>
              <a:t>23 Rebellion is as bad as the sin of witchcraft, and </a:t>
            </a:r>
            <a:r>
              <a:rPr lang="en-US" sz="5400" dirty="0" smtClean="0"/>
              <a:t>arrogance </a:t>
            </a:r>
            <a:r>
              <a:rPr lang="en-US" sz="5400" dirty="0"/>
              <a:t>is as bad as worshiping idols. </a:t>
            </a:r>
          </a:p>
        </p:txBody>
      </p:sp>
      <p:sp>
        <p:nvSpPr>
          <p:cNvPr id="1036292" name="Rectangle 4"/>
          <p:cNvSpPr>
            <a:spLocks noChangeArrowheads="1"/>
          </p:cNvSpPr>
          <p:nvPr/>
        </p:nvSpPr>
        <p:spPr bwMode="auto">
          <a:xfrm>
            <a:off x="990600" y="4572000"/>
            <a:ext cx="6324600" cy="190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8000" b="0">
                <a:effectLst>
                  <a:outerShdw blurRad="38100" dist="38100" dir="2700000" algn="tl">
                    <a:srgbClr val="000000"/>
                  </a:outerShdw>
                </a:effectLst>
              </a:rPr>
              <a:t>God’s view of rebellion... </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282" name="Rectangle 2"/>
          <p:cNvSpPr>
            <a:spLocks noGrp="1" noChangeArrowheads="1"/>
          </p:cNvSpPr>
          <p:nvPr>
            <p:ph type="title"/>
          </p:nvPr>
        </p:nvSpPr>
        <p:spPr/>
        <p:txBody>
          <a:bodyPr/>
          <a:lstStyle/>
          <a:p>
            <a:r>
              <a:rPr lang="en-US" sz="8800" dirty="0" smtClean="0"/>
              <a:t>1 Samuel 15</a:t>
            </a:r>
            <a:endParaRPr lang="en-US" sz="8800" dirty="0"/>
          </a:p>
        </p:txBody>
      </p:sp>
      <p:sp>
        <p:nvSpPr>
          <p:cNvPr id="993283" name="Rectangle 3"/>
          <p:cNvSpPr>
            <a:spLocks noGrp="1" noChangeArrowheads="1"/>
          </p:cNvSpPr>
          <p:nvPr>
            <p:ph type="body" idx="1"/>
          </p:nvPr>
        </p:nvSpPr>
        <p:spPr>
          <a:xfrm>
            <a:off x="0" y="1524000"/>
            <a:ext cx="9144000" cy="4876800"/>
          </a:xfrm>
        </p:spPr>
        <p:txBody>
          <a:bodyPr/>
          <a:lstStyle/>
          <a:p>
            <a:pPr>
              <a:buNone/>
            </a:pPr>
            <a:r>
              <a:rPr lang="en-US" sz="5400" dirty="0"/>
              <a:t>23 Rebellion is as bad as the sin of witchcraft, and </a:t>
            </a:r>
            <a:r>
              <a:rPr lang="en-US" sz="5400" dirty="0" smtClean="0"/>
              <a:t>arrogance </a:t>
            </a:r>
            <a:r>
              <a:rPr lang="en-US" sz="5400" dirty="0"/>
              <a:t>is as bad as worshiping idols. So because you have rejected the word of the Lord, he has rejected you from being king.”</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282" name="Rectangle 2"/>
          <p:cNvSpPr>
            <a:spLocks noGrp="1" noChangeArrowheads="1"/>
          </p:cNvSpPr>
          <p:nvPr>
            <p:ph type="title"/>
          </p:nvPr>
        </p:nvSpPr>
        <p:spPr/>
        <p:txBody>
          <a:bodyPr/>
          <a:lstStyle/>
          <a:p>
            <a:r>
              <a:rPr lang="en-US" sz="8800" dirty="0" smtClean="0"/>
              <a:t>1 Samuel 15</a:t>
            </a:r>
            <a:endParaRPr lang="en-US" sz="8800" dirty="0"/>
          </a:p>
        </p:txBody>
      </p:sp>
      <p:sp>
        <p:nvSpPr>
          <p:cNvPr id="993283" name="Rectangle 3"/>
          <p:cNvSpPr>
            <a:spLocks noGrp="1" noChangeArrowheads="1"/>
          </p:cNvSpPr>
          <p:nvPr>
            <p:ph type="body" idx="1"/>
          </p:nvPr>
        </p:nvSpPr>
        <p:spPr>
          <a:xfrm>
            <a:off x="0" y="1524000"/>
            <a:ext cx="9144000" cy="4876800"/>
          </a:xfrm>
        </p:spPr>
        <p:txBody>
          <a:bodyPr/>
          <a:lstStyle/>
          <a:p>
            <a:pPr>
              <a:buNone/>
            </a:pPr>
            <a:r>
              <a:rPr lang="en-US" sz="5400" dirty="0"/>
              <a:t>23 Rebellion is as bad as the sin of witchcraft, and </a:t>
            </a:r>
            <a:r>
              <a:rPr lang="en-US" sz="5400" dirty="0" smtClean="0"/>
              <a:t>arrogance </a:t>
            </a:r>
            <a:r>
              <a:rPr lang="en-US" sz="5400" dirty="0"/>
              <a:t>is as bad as worshiping idols. So because you have rejected the word of the Lord, he has rejected you from being king.”</a:t>
            </a:r>
          </a:p>
        </p:txBody>
      </p:sp>
      <p:sp>
        <p:nvSpPr>
          <p:cNvPr id="4" name="Rectangle 5"/>
          <p:cNvSpPr>
            <a:spLocks noChangeArrowheads="1"/>
          </p:cNvSpPr>
          <p:nvPr/>
        </p:nvSpPr>
        <p:spPr bwMode="auto">
          <a:xfrm>
            <a:off x="3276600" y="762000"/>
            <a:ext cx="5638800" cy="2667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smtClean="0">
                <a:effectLst>
                  <a:outerShdw blurRad="38100" dist="38100" dir="2700000" algn="tl">
                    <a:srgbClr val="000000"/>
                  </a:outerShdw>
                </a:effectLst>
              </a:rPr>
              <a:t>Once Saul broke fellowship with God, he went into a devastating tailspin</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0690" name="Rectangle 2"/>
          <p:cNvSpPr>
            <a:spLocks noGrp="1" noChangeArrowheads="1"/>
          </p:cNvSpPr>
          <p:nvPr>
            <p:ph type="title"/>
          </p:nvPr>
        </p:nvSpPr>
        <p:spPr/>
        <p:txBody>
          <a:bodyPr/>
          <a:lstStyle/>
          <a:p>
            <a:r>
              <a:rPr lang="en-US" sz="8800" dirty="0" smtClean="0"/>
              <a:t>1 Samuel 15</a:t>
            </a:r>
            <a:endParaRPr lang="en-US" sz="8800" dirty="0"/>
          </a:p>
        </p:txBody>
      </p:sp>
      <p:sp>
        <p:nvSpPr>
          <p:cNvPr id="1010691"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Font typeface="Wingdings" pitchFamily="2" charset="2"/>
              <a:buNone/>
            </a:pPr>
            <a:r>
              <a:rPr lang="en-US" sz="5400" dirty="0"/>
              <a:t> </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62" name="Rectangle 2"/>
          <p:cNvSpPr>
            <a:spLocks noGrp="1" noChangeArrowheads="1"/>
          </p:cNvSpPr>
          <p:nvPr>
            <p:ph type="title"/>
          </p:nvPr>
        </p:nvSpPr>
        <p:spPr/>
        <p:txBody>
          <a:bodyPr/>
          <a:lstStyle/>
          <a:p>
            <a:pPr>
              <a:defRPr/>
            </a:pPr>
            <a:r>
              <a:rPr lang="en-US" sz="8800" dirty="0" smtClean="0"/>
              <a:t>1 Samuel 16</a:t>
            </a:r>
          </a:p>
        </p:txBody>
      </p:sp>
      <p:sp>
        <p:nvSpPr>
          <p:cNvPr id="1013763" name="Rectangle 3"/>
          <p:cNvSpPr>
            <a:spLocks noGrp="1" noChangeArrowheads="1"/>
          </p:cNvSpPr>
          <p:nvPr>
            <p:ph type="body" idx="1"/>
          </p:nvPr>
        </p:nvSpPr>
        <p:spPr>
          <a:xfrm>
            <a:off x="0" y="1447800"/>
            <a:ext cx="9144000" cy="4876800"/>
          </a:xfrm>
        </p:spPr>
        <p:txBody>
          <a:bodyPr/>
          <a:lstStyle/>
          <a:p>
            <a:pPr>
              <a:buFont typeface="Wingdings" pitchFamily="2" charset="2"/>
              <a:buNone/>
              <a:defRPr/>
            </a:pPr>
            <a:r>
              <a:rPr lang="en-US" sz="4800" dirty="0" smtClean="0"/>
              <a:t>16:1 Finally, the Lord said to Samuel, “You have mourned long enough for Saul. I have rejected him as king of Israel. </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62" name="Rectangle 2"/>
          <p:cNvSpPr>
            <a:spLocks noGrp="1" noChangeArrowheads="1"/>
          </p:cNvSpPr>
          <p:nvPr>
            <p:ph type="title"/>
          </p:nvPr>
        </p:nvSpPr>
        <p:spPr/>
        <p:txBody>
          <a:bodyPr/>
          <a:lstStyle/>
          <a:p>
            <a:pPr>
              <a:defRPr/>
            </a:pPr>
            <a:r>
              <a:rPr lang="en-US" sz="8800" dirty="0" smtClean="0"/>
              <a:t>1 Samuel 16</a:t>
            </a:r>
          </a:p>
        </p:txBody>
      </p:sp>
      <p:sp>
        <p:nvSpPr>
          <p:cNvPr id="1013763" name="Rectangle 3"/>
          <p:cNvSpPr>
            <a:spLocks noGrp="1" noChangeArrowheads="1"/>
          </p:cNvSpPr>
          <p:nvPr>
            <p:ph type="body" idx="1"/>
          </p:nvPr>
        </p:nvSpPr>
        <p:spPr>
          <a:xfrm>
            <a:off x="0" y="1447800"/>
            <a:ext cx="9144000" cy="4876800"/>
          </a:xfrm>
        </p:spPr>
        <p:txBody>
          <a:bodyPr/>
          <a:lstStyle/>
          <a:p>
            <a:pPr>
              <a:buFont typeface="Wingdings" pitchFamily="2" charset="2"/>
              <a:buNone/>
              <a:defRPr/>
            </a:pPr>
            <a:r>
              <a:rPr lang="en-US" sz="4800" dirty="0" smtClean="0"/>
              <a:t>16:1 Finally, the Lord said to Samuel, “You have mourned long enough for Saul. I have rejected him as king of Israel. </a:t>
            </a:r>
          </a:p>
          <a:p>
            <a:pPr>
              <a:buFont typeface="Wingdings" pitchFamily="2" charset="2"/>
              <a:buNone/>
              <a:defRPr/>
            </a:pPr>
            <a:r>
              <a:rPr lang="en-US" sz="4800" dirty="0" smtClean="0"/>
              <a:t>Now fill your horn with olive oil and go to Bethlehem. Find a man named Jesse who lives there, for I have selected one of his sons to be my new king.”</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4786" name="Rectangle 2"/>
          <p:cNvSpPr>
            <a:spLocks noGrp="1" noChangeArrowheads="1"/>
          </p:cNvSpPr>
          <p:nvPr>
            <p:ph type="title"/>
          </p:nvPr>
        </p:nvSpPr>
        <p:spPr/>
        <p:txBody>
          <a:bodyPr/>
          <a:lstStyle/>
          <a:p>
            <a:pPr>
              <a:defRPr/>
            </a:pPr>
            <a:r>
              <a:rPr lang="en-US" sz="8800" dirty="0" smtClean="0"/>
              <a:t>1 Samuel 16</a:t>
            </a:r>
          </a:p>
        </p:txBody>
      </p:sp>
      <p:sp>
        <p:nvSpPr>
          <p:cNvPr id="1014787" name="Rectangle 3"/>
          <p:cNvSpPr>
            <a:spLocks noGrp="1" noChangeArrowheads="1"/>
          </p:cNvSpPr>
          <p:nvPr>
            <p:ph type="body" idx="1"/>
          </p:nvPr>
        </p:nvSpPr>
        <p:spPr>
          <a:xfrm>
            <a:off x="0" y="1676400"/>
            <a:ext cx="9144000" cy="4876800"/>
          </a:xfrm>
        </p:spPr>
        <p:txBody>
          <a:bodyPr/>
          <a:lstStyle/>
          <a:p>
            <a:pPr>
              <a:buFont typeface="Wingdings" pitchFamily="2" charset="2"/>
              <a:buNone/>
              <a:defRPr/>
            </a:pPr>
            <a:r>
              <a:rPr lang="en-US" sz="4800" dirty="0" smtClean="0"/>
              <a:t>When they arrived, Samuel took one look at </a:t>
            </a:r>
            <a:r>
              <a:rPr lang="en-US" sz="4800" dirty="0" err="1" smtClean="0"/>
              <a:t>Eliab</a:t>
            </a:r>
            <a:r>
              <a:rPr lang="en-US" sz="4800" dirty="0" smtClean="0"/>
              <a:t> and thought, “Surely this is the Lord’s anointed!”</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0450" name="Rectangle 2"/>
          <p:cNvSpPr>
            <a:spLocks noGrp="1" noChangeArrowheads="1"/>
          </p:cNvSpPr>
          <p:nvPr>
            <p:ph type="title"/>
          </p:nvPr>
        </p:nvSpPr>
        <p:spPr/>
        <p:txBody>
          <a:bodyPr/>
          <a:lstStyle/>
          <a:p>
            <a:pPr>
              <a:defRPr/>
            </a:pPr>
            <a:r>
              <a:rPr lang="en-US" sz="8800" dirty="0" smtClean="0"/>
              <a:t>1 Samuel 16</a:t>
            </a:r>
          </a:p>
        </p:txBody>
      </p:sp>
      <p:sp>
        <p:nvSpPr>
          <p:cNvPr id="1000451"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But the Lord said to Samuel, “Do not look at his appearance or at the height of his stature, because I have rejected him; for God sees not as man sees, for man looks at the outward appearance, but the Lord looks at the heart.”</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02" name="Rectangle 2"/>
          <p:cNvSpPr>
            <a:spLocks noGrp="1" noChangeArrowheads="1"/>
          </p:cNvSpPr>
          <p:nvPr>
            <p:ph type="title"/>
          </p:nvPr>
        </p:nvSpPr>
        <p:spPr/>
        <p:txBody>
          <a:bodyPr/>
          <a:lstStyle/>
          <a:p>
            <a:pPr>
              <a:defRPr/>
            </a:pPr>
            <a:r>
              <a:rPr lang="en-US" sz="8800" dirty="0" smtClean="0"/>
              <a:t>1 Samuel 16</a:t>
            </a:r>
          </a:p>
        </p:txBody>
      </p:sp>
      <p:sp>
        <p:nvSpPr>
          <p:cNvPr id="1075203"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But the Lord said to Samuel, “Do not look at his appearance or at the height of his stature, because I have rejected him; for God sees not as man sees, for </a:t>
            </a:r>
            <a:r>
              <a:rPr lang="en-US" sz="4800" u="sng" smtClean="0"/>
              <a:t>man looks at the outward appearance, but the Lord looks at the heart</a:t>
            </a:r>
            <a:r>
              <a:rPr lang="en-US" sz="4800" smtClean="0"/>
              <a:t>.”</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2738" name="Rectangle 2"/>
          <p:cNvSpPr>
            <a:spLocks noGrp="1" noChangeArrowheads="1"/>
          </p:cNvSpPr>
          <p:nvPr>
            <p:ph type="title"/>
          </p:nvPr>
        </p:nvSpPr>
        <p:spPr/>
        <p:txBody>
          <a:bodyPr/>
          <a:lstStyle/>
          <a:p>
            <a:pPr>
              <a:defRPr/>
            </a:pPr>
            <a:r>
              <a:rPr lang="en-US" sz="8800" dirty="0" smtClean="0"/>
              <a:t>1 Samuel 16</a:t>
            </a:r>
          </a:p>
        </p:txBody>
      </p:sp>
      <p:sp>
        <p:nvSpPr>
          <p:cNvPr id="1012739" name="Rectangle 3"/>
          <p:cNvSpPr>
            <a:spLocks noGrp="1" noChangeArrowheads="1"/>
          </p:cNvSpPr>
          <p:nvPr>
            <p:ph type="body" idx="1"/>
          </p:nvPr>
        </p:nvSpPr>
        <p:spPr>
          <a:xfrm>
            <a:off x="0" y="1600200"/>
            <a:ext cx="9144000" cy="4876800"/>
          </a:xfrm>
        </p:spPr>
        <p:txBody>
          <a:bodyPr/>
          <a:lstStyle/>
          <a:p>
            <a:pPr>
              <a:buFont typeface="Wingdings" pitchFamily="2" charset="2"/>
              <a:buNone/>
              <a:defRPr/>
            </a:pPr>
            <a:r>
              <a:rPr lang="en-US" sz="5400" smtClean="0"/>
              <a:t>8 Then Jesse told his son Abinadab to step forward and walk in front of Samuel. But Samuel said, “This is not the one the Lord has chosen.”</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1474" name="Rectangle 2"/>
          <p:cNvSpPr>
            <a:spLocks noGrp="1" noChangeArrowheads="1"/>
          </p:cNvSpPr>
          <p:nvPr>
            <p:ph type="title"/>
          </p:nvPr>
        </p:nvSpPr>
        <p:spPr/>
        <p:txBody>
          <a:bodyPr/>
          <a:lstStyle/>
          <a:p>
            <a:pPr>
              <a:defRPr/>
            </a:pPr>
            <a:r>
              <a:rPr lang="en-US" sz="8800" dirty="0" smtClean="0"/>
              <a:t>1 Samuel 16</a:t>
            </a:r>
          </a:p>
        </p:txBody>
      </p:sp>
      <p:sp>
        <p:nvSpPr>
          <p:cNvPr id="1001475" name="Rectangle 3"/>
          <p:cNvSpPr>
            <a:spLocks noGrp="1" noChangeArrowheads="1"/>
          </p:cNvSpPr>
          <p:nvPr>
            <p:ph type="body" idx="1"/>
          </p:nvPr>
        </p:nvSpPr>
        <p:spPr>
          <a:xfrm>
            <a:off x="0" y="1600200"/>
            <a:ext cx="9144000" cy="4876800"/>
          </a:xfrm>
        </p:spPr>
        <p:txBody>
          <a:bodyPr/>
          <a:lstStyle/>
          <a:p>
            <a:pPr>
              <a:buFont typeface="Wingdings" pitchFamily="2" charset="2"/>
              <a:buNone/>
              <a:defRPr/>
            </a:pPr>
            <a:r>
              <a:rPr lang="en-US" sz="5400" smtClean="0"/>
              <a:t>10 In the same way all seven of Jesse’s sons were presented to Samuel. But Samuel said to Jesse, “The Lord has not chosen any of these.”</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2498" name="Rectangle 2"/>
          <p:cNvSpPr>
            <a:spLocks noGrp="1" noChangeArrowheads="1"/>
          </p:cNvSpPr>
          <p:nvPr>
            <p:ph type="title"/>
          </p:nvPr>
        </p:nvSpPr>
        <p:spPr/>
        <p:txBody>
          <a:bodyPr/>
          <a:lstStyle/>
          <a:p>
            <a:pPr>
              <a:defRPr/>
            </a:pPr>
            <a:r>
              <a:rPr lang="en-US" sz="8800" dirty="0" smtClean="0"/>
              <a:t>1 Samuel 16</a:t>
            </a:r>
          </a:p>
        </p:txBody>
      </p:sp>
      <p:sp>
        <p:nvSpPr>
          <p:cNvPr id="1002499"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11 Then Samuel asked, “Are these all the sons you have?” </a:t>
            </a:r>
          </a:p>
          <a:p>
            <a:pPr>
              <a:buFont typeface="Wingdings" pitchFamily="2" charset="2"/>
              <a:buNone/>
              <a:defRPr/>
            </a:pPr>
            <a:r>
              <a:rPr lang="en-US" sz="4800" dirty="0" smtClean="0"/>
              <a:t>“There is still the youngest,” Jesse replied. “But he’s out in the fields watching the sheep.” </a:t>
            </a:r>
          </a:p>
          <a:p>
            <a:pPr>
              <a:buFont typeface="Wingdings" pitchFamily="2" charset="2"/>
              <a:buNone/>
              <a:defRPr/>
            </a:pPr>
            <a:r>
              <a:rPr lang="en-US" sz="4800" dirty="0" smtClean="0"/>
              <a:t>“Send for him at once,” Samuel said. “We will not sit down to eat until he arrives.”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02499">
                                            <p:txEl>
                                              <p:pRg st="1" end="1"/>
                                            </p:txEl>
                                          </p:spTgt>
                                        </p:tgtEl>
                                        <p:attrNameLst>
                                          <p:attrName>style.visibility</p:attrName>
                                        </p:attrNameLst>
                                      </p:cBhvr>
                                      <p:to>
                                        <p:strVal val="visible"/>
                                      </p:to>
                                    </p:set>
                                    <p:animEffect transition="in" filter="wipe(left)">
                                      <p:cBhvr>
                                        <p:cTn id="7" dur="500"/>
                                        <p:tgtEl>
                                          <p:spTgt spid="10024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02499">
                                            <p:txEl>
                                              <p:pRg st="2" end="2"/>
                                            </p:txEl>
                                          </p:spTgt>
                                        </p:tgtEl>
                                        <p:attrNameLst>
                                          <p:attrName>style.visibility</p:attrName>
                                        </p:attrNameLst>
                                      </p:cBhvr>
                                      <p:to>
                                        <p:strVal val="visible"/>
                                      </p:to>
                                    </p:set>
                                    <p:animEffect transition="in" filter="wipe(left)">
                                      <p:cBhvr>
                                        <p:cTn id="12" dur="500"/>
                                        <p:tgtEl>
                                          <p:spTgt spid="10024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22" name="Rectangle 2"/>
          <p:cNvSpPr>
            <a:spLocks noGrp="1" noChangeArrowheads="1"/>
          </p:cNvSpPr>
          <p:nvPr>
            <p:ph type="title"/>
          </p:nvPr>
        </p:nvSpPr>
        <p:spPr/>
        <p:txBody>
          <a:bodyPr/>
          <a:lstStyle/>
          <a:p>
            <a:pPr>
              <a:defRPr/>
            </a:pPr>
            <a:r>
              <a:rPr lang="en-US" sz="8800" dirty="0" smtClean="0"/>
              <a:t>1 Samuel 16</a:t>
            </a:r>
          </a:p>
        </p:txBody>
      </p:sp>
      <p:sp>
        <p:nvSpPr>
          <p:cNvPr id="1003523"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12 So Jesse sent for him. He was ruddy and handsome, with pleasant eyes. And the Lord said, “This is the one; anoint him.” </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4546" name="Rectangle 2"/>
          <p:cNvSpPr>
            <a:spLocks noGrp="1" noChangeArrowheads="1"/>
          </p:cNvSpPr>
          <p:nvPr>
            <p:ph type="title"/>
          </p:nvPr>
        </p:nvSpPr>
        <p:spPr/>
        <p:txBody>
          <a:bodyPr/>
          <a:lstStyle/>
          <a:p>
            <a:pPr>
              <a:defRPr/>
            </a:pPr>
            <a:r>
              <a:rPr lang="en-US" sz="8800" dirty="0" smtClean="0"/>
              <a:t>1 Samuel 16</a:t>
            </a:r>
          </a:p>
        </p:txBody>
      </p:sp>
      <p:sp>
        <p:nvSpPr>
          <p:cNvPr id="1004547"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13 So as David stood there among his brothers, Samuel took the olive oil he had brought and poured it on David’s head. And the Spirit of the Lord came mightily upon him from that day on.</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5810" name="Rectangle 2"/>
          <p:cNvSpPr>
            <a:spLocks noGrp="1" noChangeArrowheads="1"/>
          </p:cNvSpPr>
          <p:nvPr>
            <p:ph type="title"/>
          </p:nvPr>
        </p:nvSpPr>
        <p:spPr/>
        <p:txBody>
          <a:bodyPr/>
          <a:lstStyle/>
          <a:p>
            <a:r>
              <a:rPr lang="en-US" sz="8800" dirty="0" smtClean="0"/>
              <a:t>1 Samuel 15</a:t>
            </a:r>
            <a:endParaRPr lang="en-US" sz="8800" dirty="0"/>
          </a:p>
        </p:txBody>
      </p:sp>
      <p:sp>
        <p:nvSpPr>
          <p:cNvPr id="1015811"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Font typeface="Wingdings" pitchFamily="2" charset="2"/>
              <a:buNone/>
            </a:pPr>
            <a:r>
              <a:rPr lang="en-US" sz="5400" dirty="0"/>
              <a:t> </a:t>
            </a:r>
          </a:p>
        </p:txBody>
      </p:sp>
      <p:sp>
        <p:nvSpPr>
          <p:cNvPr id="1015812" name="Rectangle 4"/>
          <p:cNvSpPr>
            <a:spLocks noChangeArrowheads="1"/>
          </p:cNvSpPr>
          <p:nvPr/>
        </p:nvSpPr>
        <p:spPr bwMode="auto">
          <a:xfrm>
            <a:off x="457200" y="3276600"/>
            <a:ext cx="8534400" cy="274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a:effectLst>
                  <a:outerShdw blurRad="38100" dist="38100" dir="2700000" algn="tl">
                    <a:srgbClr val="000000"/>
                  </a:outerShdw>
                </a:effectLst>
              </a:rPr>
              <a:t>Deut 9:1 You are now about to cross the Jordan to go in and dispossess nations greater and stronger than you, with large cities that have walls up to the sky.</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1714" name="Rectangle 2"/>
          <p:cNvSpPr>
            <a:spLocks noGrp="1" noChangeArrowheads="1"/>
          </p:cNvSpPr>
          <p:nvPr>
            <p:ph type="title"/>
          </p:nvPr>
        </p:nvSpPr>
        <p:spPr/>
        <p:txBody>
          <a:bodyPr/>
          <a:lstStyle/>
          <a:p>
            <a:pPr>
              <a:defRPr/>
            </a:pPr>
            <a:r>
              <a:rPr lang="en-US" sz="8800" dirty="0" smtClean="0"/>
              <a:t>1 Samuel 16</a:t>
            </a:r>
          </a:p>
        </p:txBody>
      </p:sp>
      <p:sp>
        <p:nvSpPr>
          <p:cNvPr id="1011715" name="Rectangle 3"/>
          <p:cNvSpPr>
            <a:spLocks noChangeArrowheads="1"/>
          </p:cNvSpPr>
          <p:nvPr/>
        </p:nvSpPr>
        <p:spPr bwMode="auto">
          <a:xfrm>
            <a:off x="304800" y="1600200"/>
            <a:ext cx="8458200" cy="4724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dirty="0">
                <a:effectLst>
                  <a:outerShdw blurRad="38100" dist="38100" dir="2700000" algn="tl">
                    <a:srgbClr val="000000"/>
                  </a:outerShdw>
                </a:effectLst>
              </a:rPr>
              <a:t>David:</a:t>
            </a:r>
          </a:p>
          <a:p>
            <a:pPr algn="l">
              <a:lnSpc>
                <a:spcPct val="70000"/>
              </a:lnSpc>
              <a:spcBef>
                <a:spcPct val="5000"/>
              </a:spcBef>
              <a:defRPr/>
            </a:pPr>
            <a:r>
              <a:rPr lang="en-US" sz="5400" b="0" dirty="0">
                <a:effectLst>
                  <a:outerShdw blurRad="38100" dist="38100" dir="2700000" algn="tl">
                    <a:srgbClr val="000000"/>
                  </a:outerShdw>
                </a:effectLst>
              </a:rPr>
              <a:t>13:14 The Lord has sought out for Himself </a:t>
            </a:r>
            <a:r>
              <a:rPr lang="en-US" sz="5400" b="0" u="sng" dirty="0">
                <a:effectLst>
                  <a:outerShdw blurRad="38100" dist="38100" dir="2700000" algn="tl">
                    <a:srgbClr val="000000"/>
                  </a:outerShdw>
                </a:effectLst>
              </a:rPr>
              <a:t>a man after His own heart</a:t>
            </a:r>
            <a:r>
              <a:rPr lang="en-US" sz="5400" b="0" dirty="0">
                <a:effectLst>
                  <a:outerShdw blurRad="38100" dist="38100" dir="2700000" algn="tl">
                    <a:srgbClr val="000000"/>
                  </a:outerShdw>
                </a:effectLst>
              </a:rPr>
              <a:t>, and the Lord has appointed him as ruler over His </a:t>
            </a:r>
            <a:r>
              <a:rPr lang="en-US" sz="5400" b="0" dirty="0" smtClean="0">
                <a:effectLst>
                  <a:outerShdw blurRad="38100" dist="38100" dir="2700000" algn="tl">
                    <a:srgbClr val="000000"/>
                  </a:outerShdw>
                </a:effectLst>
              </a:rPr>
              <a:t>people…</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1714" name="Rectangle 2"/>
          <p:cNvSpPr>
            <a:spLocks noGrp="1" noChangeArrowheads="1"/>
          </p:cNvSpPr>
          <p:nvPr>
            <p:ph type="title"/>
          </p:nvPr>
        </p:nvSpPr>
        <p:spPr/>
        <p:txBody>
          <a:bodyPr/>
          <a:lstStyle/>
          <a:p>
            <a:pPr>
              <a:defRPr/>
            </a:pPr>
            <a:r>
              <a:rPr lang="en-US" sz="8800" dirty="0" smtClean="0"/>
              <a:t>1 Samuel 16</a:t>
            </a:r>
          </a:p>
        </p:txBody>
      </p:sp>
      <p:sp>
        <p:nvSpPr>
          <p:cNvPr id="1011715" name="Rectangle 3"/>
          <p:cNvSpPr>
            <a:spLocks noChangeArrowheads="1"/>
          </p:cNvSpPr>
          <p:nvPr/>
        </p:nvSpPr>
        <p:spPr bwMode="auto">
          <a:xfrm>
            <a:off x="304800" y="1600200"/>
            <a:ext cx="8458200" cy="4724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David:</a:t>
            </a:r>
          </a:p>
          <a:p>
            <a:pPr algn="l">
              <a:lnSpc>
                <a:spcPct val="70000"/>
              </a:lnSpc>
              <a:spcBef>
                <a:spcPct val="5000"/>
              </a:spcBef>
              <a:defRPr/>
            </a:pPr>
            <a:r>
              <a:rPr lang="en-US" sz="5400" b="0">
                <a:effectLst>
                  <a:outerShdw blurRad="38100" dist="38100" dir="2700000" algn="tl">
                    <a:srgbClr val="000000"/>
                  </a:outerShdw>
                </a:effectLst>
              </a:rPr>
              <a:t>13:14 The Lord has sought out for Himself </a:t>
            </a:r>
            <a:r>
              <a:rPr lang="en-US" sz="5400" b="0" u="sng">
                <a:effectLst>
                  <a:outerShdw blurRad="38100" dist="38100" dir="2700000" algn="tl">
                    <a:srgbClr val="000000"/>
                  </a:outerShdw>
                </a:effectLst>
              </a:rPr>
              <a:t>a man after His own heart</a:t>
            </a:r>
            <a:r>
              <a:rPr lang="en-US" sz="5400" b="0">
                <a:effectLst>
                  <a:outerShdw blurRad="38100" dist="38100" dir="2700000" algn="tl">
                    <a:srgbClr val="000000"/>
                  </a:outerShdw>
                </a:effectLst>
              </a:rPr>
              <a:t>, and the Lord has appointed him as ruler over His people...</a:t>
            </a:r>
          </a:p>
          <a:p>
            <a:pPr algn="l">
              <a:lnSpc>
                <a:spcPct val="70000"/>
              </a:lnSpc>
              <a:spcBef>
                <a:spcPct val="5000"/>
              </a:spcBef>
              <a:defRPr/>
            </a:pPr>
            <a:r>
              <a:rPr lang="en-US" sz="5400" b="0">
                <a:effectLst>
                  <a:outerShdw blurRad="38100" dist="38100" dir="2700000" algn="tl">
                    <a:srgbClr val="000000"/>
                  </a:outerShdw>
                </a:effectLst>
              </a:rPr>
              <a:t>Why was David “a man after God’s heart”?</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6466" name="Rectangle 2"/>
          <p:cNvSpPr>
            <a:spLocks noGrp="1" noChangeArrowheads="1"/>
          </p:cNvSpPr>
          <p:nvPr>
            <p:ph type="title"/>
          </p:nvPr>
        </p:nvSpPr>
        <p:spPr/>
        <p:txBody>
          <a:bodyPr/>
          <a:lstStyle/>
          <a:p>
            <a:pPr>
              <a:defRPr/>
            </a:pPr>
            <a:r>
              <a:rPr lang="en-US" sz="8800" dirty="0" smtClean="0"/>
              <a:t>1 Samuel 16</a:t>
            </a:r>
          </a:p>
        </p:txBody>
      </p:sp>
      <p:sp>
        <p:nvSpPr>
          <p:cNvPr id="1086468" name="Rectangle 4"/>
          <p:cNvSpPr>
            <a:spLocks noChangeArrowheads="1"/>
          </p:cNvSpPr>
          <p:nvPr/>
        </p:nvSpPr>
        <p:spPr bwMode="auto">
          <a:xfrm>
            <a:off x="2743200" y="152400"/>
            <a:ext cx="6248400" cy="655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David’s devotional life:</a:t>
            </a:r>
          </a:p>
          <a:p>
            <a:pPr algn="l">
              <a:lnSpc>
                <a:spcPct val="70000"/>
              </a:lnSpc>
              <a:spcBef>
                <a:spcPct val="5000"/>
              </a:spcBef>
              <a:defRPr/>
            </a:pPr>
            <a:r>
              <a:rPr lang="en-US" sz="5400" b="0">
                <a:effectLst>
                  <a:outerShdw blurRad="38100" dist="38100" dir="2700000" algn="tl">
                    <a:srgbClr val="000000"/>
                  </a:outerShdw>
                </a:effectLst>
              </a:rPr>
              <a:t>Psalms 1:1 How blessed is the man who does not walk in the counsel of the wicked, Nor stand in the path of sinners, Nor sit in the seat of scoffers! </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2978" name="Rectangle 2"/>
          <p:cNvSpPr>
            <a:spLocks noGrp="1" noChangeArrowheads="1"/>
          </p:cNvSpPr>
          <p:nvPr>
            <p:ph type="title"/>
          </p:nvPr>
        </p:nvSpPr>
        <p:spPr/>
        <p:txBody>
          <a:bodyPr/>
          <a:lstStyle/>
          <a:p>
            <a:pPr>
              <a:defRPr/>
            </a:pPr>
            <a:r>
              <a:rPr lang="en-US" sz="8800" dirty="0" smtClean="0"/>
              <a:t>1 Samuel 16</a:t>
            </a:r>
          </a:p>
        </p:txBody>
      </p:sp>
      <p:sp>
        <p:nvSpPr>
          <p:cNvPr id="1022980" name="Rectangle 4"/>
          <p:cNvSpPr>
            <a:spLocks noChangeArrowheads="1"/>
          </p:cNvSpPr>
          <p:nvPr/>
        </p:nvSpPr>
        <p:spPr bwMode="auto">
          <a:xfrm>
            <a:off x="2743200" y="152400"/>
            <a:ext cx="6248400" cy="655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dirty="0">
                <a:effectLst>
                  <a:outerShdw blurRad="38100" dist="38100" dir="2700000" algn="tl">
                    <a:srgbClr val="000000"/>
                  </a:outerShdw>
                </a:effectLst>
              </a:rPr>
              <a:t>David’s devotional life:</a:t>
            </a:r>
          </a:p>
          <a:p>
            <a:pPr algn="l">
              <a:lnSpc>
                <a:spcPct val="70000"/>
              </a:lnSpc>
              <a:spcBef>
                <a:spcPct val="5000"/>
              </a:spcBef>
              <a:defRPr/>
            </a:pPr>
            <a:r>
              <a:rPr lang="en-US" sz="5400" b="0" dirty="0">
                <a:effectLst>
                  <a:outerShdw blurRad="38100" dist="38100" dir="2700000" algn="tl">
                    <a:srgbClr val="000000"/>
                  </a:outerShdw>
                </a:effectLst>
              </a:rPr>
              <a:t>2 But his delight is in the </a:t>
            </a:r>
            <a:r>
              <a:rPr lang="en-US" sz="5400" b="0" dirty="0" smtClean="0">
                <a:effectLst>
                  <a:outerShdw blurRad="38100" dist="38100" dir="2700000" algn="tl">
                    <a:srgbClr val="000000"/>
                  </a:outerShdw>
                </a:effectLst>
              </a:rPr>
              <a:t>torah [word or instruction] </a:t>
            </a:r>
            <a:r>
              <a:rPr lang="en-US" sz="5400" b="0" dirty="0">
                <a:effectLst>
                  <a:outerShdw blurRad="38100" dist="38100" dir="2700000" algn="tl">
                    <a:srgbClr val="000000"/>
                  </a:outerShdw>
                </a:effectLst>
              </a:rPr>
              <a:t>of the Lord, And in His word he </a:t>
            </a:r>
            <a:r>
              <a:rPr lang="en-US" sz="5400" b="0" u="sng" dirty="0">
                <a:effectLst>
                  <a:outerShdw blurRad="38100" dist="38100" dir="2700000" algn="tl">
                    <a:srgbClr val="000000"/>
                  </a:outerShdw>
                </a:effectLst>
              </a:rPr>
              <a:t>meditates</a:t>
            </a:r>
            <a:r>
              <a:rPr lang="en-US" sz="5400" b="0" dirty="0">
                <a:effectLst>
                  <a:outerShdw blurRad="38100" dist="38100" dir="2700000" algn="tl">
                    <a:srgbClr val="000000"/>
                  </a:outerShdw>
                </a:effectLst>
              </a:rPr>
              <a:t> day and night. </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8882" name="Rectangle 2"/>
          <p:cNvSpPr>
            <a:spLocks noGrp="1" noChangeArrowheads="1"/>
          </p:cNvSpPr>
          <p:nvPr>
            <p:ph type="title"/>
          </p:nvPr>
        </p:nvSpPr>
        <p:spPr/>
        <p:txBody>
          <a:bodyPr/>
          <a:lstStyle/>
          <a:p>
            <a:pPr>
              <a:defRPr/>
            </a:pPr>
            <a:r>
              <a:rPr lang="en-US" sz="8800" dirty="0" smtClean="0"/>
              <a:t>1 Samuel 16</a:t>
            </a:r>
          </a:p>
        </p:txBody>
      </p:sp>
      <p:sp>
        <p:nvSpPr>
          <p:cNvPr id="1018884" name="Rectangle 4"/>
          <p:cNvSpPr>
            <a:spLocks noChangeArrowheads="1"/>
          </p:cNvSpPr>
          <p:nvPr/>
        </p:nvSpPr>
        <p:spPr bwMode="auto">
          <a:xfrm>
            <a:off x="2743200" y="152400"/>
            <a:ext cx="6248400" cy="655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David’s devotional life:</a:t>
            </a:r>
          </a:p>
          <a:p>
            <a:pPr algn="l">
              <a:lnSpc>
                <a:spcPct val="70000"/>
              </a:lnSpc>
              <a:spcBef>
                <a:spcPct val="5000"/>
              </a:spcBef>
              <a:defRPr/>
            </a:pPr>
            <a:r>
              <a:rPr lang="en-US" sz="5400" b="0">
                <a:effectLst>
                  <a:outerShdw blurRad="38100" dist="38100" dir="2700000" algn="tl">
                    <a:srgbClr val="000000"/>
                  </a:outerShdw>
                </a:effectLst>
              </a:rPr>
              <a:t>3 He will be like a tree firmly planted by streams of water, Which yields its fruit in its season And its leaf does not wither; And in whatever he does, he prospers. </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1586" name="Rectangle 2"/>
          <p:cNvSpPr>
            <a:spLocks noGrp="1" noChangeArrowheads="1"/>
          </p:cNvSpPr>
          <p:nvPr>
            <p:ph type="title"/>
          </p:nvPr>
        </p:nvSpPr>
        <p:spPr/>
        <p:txBody>
          <a:bodyPr/>
          <a:lstStyle/>
          <a:p>
            <a:pPr>
              <a:defRPr/>
            </a:pPr>
            <a:r>
              <a:rPr lang="en-US" sz="8800" dirty="0" smtClean="0"/>
              <a:t>1 Samuel 16</a:t>
            </a:r>
          </a:p>
        </p:txBody>
      </p:sp>
      <p:sp>
        <p:nvSpPr>
          <p:cNvPr id="1091588" name="Rectangle 4"/>
          <p:cNvSpPr>
            <a:spLocks noChangeArrowheads="1"/>
          </p:cNvSpPr>
          <p:nvPr/>
        </p:nvSpPr>
        <p:spPr bwMode="auto">
          <a:xfrm>
            <a:off x="2743200" y="152400"/>
            <a:ext cx="6248400" cy="655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dirty="0">
                <a:effectLst>
                  <a:outerShdw blurRad="38100" dist="38100" dir="2700000" algn="tl">
                    <a:srgbClr val="000000"/>
                  </a:outerShdw>
                </a:effectLst>
              </a:rPr>
              <a:t>David’s devotional life:</a:t>
            </a:r>
          </a:p>
          <a:p>
            <a:pPr algn="l">
              <a:lnSpc>
                <a:spcPct val="70000"/>
              </a:lnSpc>
              <a:spcBef>
                <a:spcPct val="5000"/>
              </a:spcBef>
              <a:defRPr/>
            </a:pPr>
            <a:r>
              <a:rPr lang="en-US" sz="5400" b="0" dirty="0">
                <a:effectLst>
                  <a:outerShdw blurRad="38100" dist="38100" dir="2700000" algn="tl">
                    <a:srgbClr val="000000"/>
                  </a:outerShdw>
                </a:effectLst>
              </a:rPr>
              <a:t>Meditation…</a:t>
            </a:r>
          </a:p>
          <a:p>
            <a:pPr algn="l">
              <a:lnSpc>
                <a:spcPct val="70000"/>
              </a:lnSpc>
              <a:spcBef>
                <a:spcPct val="5000"/>
              </a:spcBef>
              <a:defRPr/>
            </a:pPr>
            <a:r>
              <a:rPr lang="en-US" sz="5400" b="0" dirty="0" err="1">
                <a:effectLst>
                  <a:outerShdw blurRad="38100" dist="38100" dir="2700000" algn="tl">
                    <a:srgbClr val="000000"/>
                  </a:outerShdw>
                </a:effectLst>
              </a:rPr>
              <a:t>Contentful</a:t>
            </a:r>
            <a:endParaRPr lang="en-US" sz="5400" b="0" dirty="0">
              <a:effectLst>
                <a:outerShdw blurRad="38100" dist="38100" dir="2700000" algn="tl">
                  <a:srgbClr val="000000"/>
                </a:outerShdw>
              </a:effectLst>
            </a:endParaRPr>
          </a:p>
          <a:p>
            <a:pPr algn="l">
              <a:lnSpc>
                <a:spcPct val="70000"/>
              </a:lnSpc>
              <a:spcBef>
                <a:spcPct val="5000"/>
              </a:spcBef>
              <a:defRPr/>
            </a:pPr>
            <a:r>
              <a:rPr lang="en-US" sz="5400" b="0" dirty="0">
                <a:effectLst>
                  <a:outerShdw blurRad="38100" dist="38100" dir="2700000" algn="tl">
                    <a:srgbClr val="000000"/>
                  </a:outerShdw>
                </a:effectLst>
              </a:rPr>
              <a:t>Follows </a:t>
            </a:r>
            <a:br>
              <a:rPr lang="en-US" sz="5400" b="0" dirty="0">
                <a:effectLst>
                  <a:outerShdw blurRad="38100" dist="38100" dir="2700000" algn="tl">
                    <a:srgbClr val="000000"/>
                  </a:outerShdw>
                </a:effectLst>
              </a:rPr>
            </a:br>
            <a:r>
              <a:rPr lang="en-US" sz="5400" b="0" dirty="0">
                <a:effectLst>
                  <a:outerShdw blurRad="38100" dist="38100" dir="2700000" algn="tl">
                    <a:srgbClr val="000000"/>
                  </a:outerShdw>
                </a:effectLst>
              </a:rPr>
              <a:t>  interpretation</a:t>
            </a:r>
          </a:p>
          <a:p>
            <a:pPr algn="l">
              <a:lnSpc>
                <a:spcPct val="70000"/>
              </a:lnSpc>
              <a:spcBef>
                <a:spcPct val="5000"/>
              </a:spcBef>
              <a:defRPr/>
            </a:pPr>
            <a:r>
              <a:rPr lang="en-US" sz="5400" b="0" dirty="0">
                <a:effectLst>
                  <a:outerShdw blurRad="38100" dist="38100" dir="2700000" algn="tl">
                    <a:srgbClr val="000000"/>
                  </a:outerShdw>
                </a:effectLst>
              </a:rPr>
              <a:t>Centers on </a:t>
            </a:r>
            <a:br>
              <a:rPr lang="en-US" sz="5400" b="0" dirty="0">
                <a:effectLst>
                  <a:outerShdw blurRad="38100" dist="38100" dir="2700000" algn="tl">
                    <a:srgbClr val="000000"/>
                  </a:outerShdw>
                </a:effectLst>
              </a:rPr>
            </a:br>
            <a:r>
              <a:rPr lang="en-US" sz="5400" b="0" dirty="0">
                <a:effectLst>
                  <a:outerShdw blurRad="38100" dist="38100" dir="2700000" algn="tl">
                    <a:srgbClr val="000000"/>
                  </a:outerShdw>
                </a:effectLst>
              </a:rPr>
              <a:t>  application</a:t>
            </a:r>
          </a:p>
          <a:p>
            <a:pPr algn="l">
              <a:lnSpc>
                <a:spcPct val="70000"/>
              </a:lnSpc>
              <a:spcBef>
                <a:spcPct val="5000"/>
              </a:spcBef>
              <a:defRPr/>
            </a:pPr>
            <a:r>
              <a:rPr lang="en-US" sz="5400" b="0" dirty="0">
                <a:effectLst>
                  <a:outerShdw blurRad="38100" dist="38100" dir="2700000" algn="tl">
                    <a:srgbClr val="000000"/>
                  </a:outerShdw>
                </a:effectLst>
              </a:rPr>
              <a:t>  </a:t>
            </a:r>
            <a:r>
              <a:rPr lang="en-US" sz="5400" b="0" dirty="0" smtClean="0">
                <a:effectLst>
                  <a:outerShdw blurRad="38100" dist="38100" dir="2700000" algn="tl">
                    <a:srgbClr val="000000"/>
                  </a:outerShdw>
                </a:effectLst>
              </a:rPr>
              <a:t>and </a:t>
            </a:r>
            <a:r>
              <a:rPr lang="en-US" sz="5400" b="0" smtClean="0">
                <a:effectLst>
                  <a:outerShdw blurRad="38100" dist="38100" dir="2700000" algn="tl">
                    <a:srgbClr val="000000"/>
                  </a:outerShdw>
                </a:effectLst>
              </a:rPr>
              <a:t>on willingness</a:t>
            </a:r>
            <a:br>
              <a:rPr lang="en-US" sz="5400" b="0" smtClean="0">
                <a:effectLst>
                  <a:outerShdw blurRad="38100" dist="38100" dir="2700000" algn="tl">
                    <a:srgbClr val="000000"/>
                  </a:outerShdw>
                </a:effectLst>
              </a:rPr>
            </a:br>
            <a:r>
              <a:rPr lang="en-US" sz="5400" b="0" smtClean="0">
                <a:effectLst>
                  <a:outerShdw blurRad="38100" dist="38100" dir="2700000" algn="tl">
                    <a:srgbClr val="000000"/>
                  </a:outerShdw>
                </a:effectLst>
              </a:rPr>
              <a:t>  </a:t>
            </a:r>
            <a:r>
              <a:rPr lang="en-US" sz="5400" b="0">
                <a:effectLst>
                  <a:outerShdw blurRad="38100" dist="38100" dir="2700000" algn="tl">
                    <a:srgbClr val="000000"/>
                  </a:outerShdw>
                </a:effectLst>
              </a:rPr>
              <a:t>to </a:t>
            </a:r>
            <a:r>
              <a:rPr lang="en-US" sz="5400" b="0" smtClean="0">
                <a:effectLst>
                  <a:outerShdw blurRad="38100" dist="38100" dir="2700000" algn="tl">
                    <a:srgbClr val="000000"/>
                  </a:outerShdw>
                </a:effectLst>
              </a:rPr>
              <a:t>comply</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91588">
                                            <p:txEl>
                                              <p:pRg st="1" end="1"/>
                                            </p:txEl>
                                          </p:spTgt>
                                        </p:tgtEl>
                                        <p:attrNameLst>
                                          <p:attrName>style.visibility</p:attrName>
                                        </p:attrNameLst>
                                      </p:cBhvr>
                                      <p:to>
                                        <p:strVal val="visible"/>
                                      </p:to>
                                    </p:set>
                                    <p:animEffect transition="in" filter="wipe(left)">
                                      <p:cBhvr>
                                        <p:cTn id="7" dur="500"/>
                                        <p:tgtEl>
                                          <p:spTgt spid="109158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91588">
                                            <p:txEl>
                                              <p:pRg st="2" end="2"/>
                                            </p:txEl>
                                          </p:spTgt>
                                        </p:tgtEl>
                                        <p:attrNameLst>
                                          <p:attrName>style.visibility</p:attrName>
                                        </p:attrNameLst>
                                      </p:cBhvr>
                                      <p:to>
                                        <p:strVal val="visible"/>
                                      </p:to>
                                    </p:set>
                                    <p:animEffect transition="in" filter="wipe(left)">
                                      <p:cBhvr>
                                        <p:cTn id="12" dur="500"/>
                                        <p:tgtEl>
                                          <p:spTgt spid="109158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91588">
                                            <p:txEl>
                                              <p:pRg st="3" end="3"/>
                                            </p:txEl>
                                          </p:spTgt>
                                        </p:tgtEl>
                                        <p:attrNameLst>
                                          <p:attrName>style.visibility</p:attrName>
                                        </p:attrNameLst>
                                      </p:cBhvr>
                                      <p:to>
                                        <p:strVal val="visible"/>
                                      </p:to>
                                    </p:set>
                                    <p:animEffect transition="in" filter="wipe(left)">
                                      <p:cBhvr>
                                        <p:cTn id="17" dur="500"/>
                                        <p:tgtEl>
                                          <p:spTgt spid="109158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91588">
                                            <p:txEl>
                                              <p:pRg st="4" end="4"/>
                                            </p:txEl>
                                          </p:spTgt>
                                        </p:tgtEl>
                                        <p:attrNameLst>
                                          <p:attrName>style.visibility</p:attrName>
                                        </p:attrNameLst>
                                      </p:cBhvr>
                                      <p:to>
                                        <p:strVal val="visible"/>
                                      </p:to>
                                    </p:set>
                                    <p:animEffect transition="in" filter="wipe(left)">
                                      <p:cBhvr>
                                        <p:cTn id="22" dur="500"/>
                                        <p:tgtEl>
                                          <p:spTgt spid="109158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91588">
                                            <p:txEl>
                                              <p:pRg st="5" end="5"/>
                                            </p:txEl>
                                          </p:spTgt>
                                        </p:tgtEl>
                                        <p:attrNameLst>
                                          <p:attrName>style.visibility</p:attrName>
                                        </p:attrNameLst>
                                      </p:cBhvr>
                                      <p:to>
                                        <p:strVal val="visible"/>
                                      </p:to>
                                    </p:set>
                                    <p:animEffect transition="in" filter="wipe(left)">
                                      <p:cBhvr>
                                        <p:cTn id="27" dur="500"/>
                                        <p:tgtEl>
                                          <p:spTgt spid="109158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2610" name="Rectangle 2"/>
          <p:cNvSpPr>
            <a:spLocks noGrp="1" noChangeArrowheads="1"/>
          </p:cNvSpPr>
          <p:nvPr>
            <p:ph type="title"/>
          </p:nvPr>
        </p:nvSpPr>
        <p:spPr/>
        <p:txBody>
          <a:bodyPr/>
          <a:lstStyle/>
          <a:p>
            <a:pPr>
              <a:defRPr/>
            </a:pPr>
            <a:r>
              <a:rPr lang="en-US" sz="8800" dirty="0" smtClean="0"/>
              <a:t>1 Samuel 17</a:t>
            </a:r>
          </a:p>
        </p:txBody>
      </p:sp>
      <p:sp>
        <p:nvSpPr>
          <p:cNvPr id="1092611" name="Rectangle 3"/>
          <p:cNvSpPr>
            <a:spLocks noChangeArrowheads="1"/>
          </p:cNvSpPr>
          <p:nvPr/>
        </p:nvSpPr>
        <p:spPr bwMode="auto">
          <a:xfrm>
            <a:off x="533400" y="2286000"/>
            <a:ext cx="7467600" cy="2971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12900" b="0" dirty="0" smtClean="0">
                <a:effectLst>
                  <a:outerShdw blurRad="38100" dist="38100" dir="2700000" algn="tl">
                    <a:srgbClr val="000000"/>
                  </a:outerShdw>
                </a:effectLst>
              </a:rPr>
              <a:t>An early test case…</a:t>
            </a:r>
            <a:endParaRPr lang="en-US" sz="129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5570" name="Rectangle 2"/>
          <p:cNvSpPr>
            <a:spLocks noGrp="1" noChangeArrowheads="1"/>
          </p:cNvSpPr>
          <p:nvPr>
            <p:ph type="title"/>
          </p:nvPr>
        </p:nvSpPr>
        <p:spPr/>
        <p:txBody>
          <a:bodyPr/>
          <a:lstStyle/>
          <a:p>
            <a:pPr>
              <a:defRPr/>
            </a:pPr>
            <a:r>
              <a:rPr lang="en-US" sz="8800" dirty="0" smtClean="0"/>
              <a:t>1 Samuel 17</a:t>
            </a:r>
          </a:p>
        </p:txBody>
      </p:sp>
      <p:sp>
        <p:nvSpPr>
          <p:cNvPr id="1005571"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5400" dirty="0" smtClean="0"/>
              <a:t>17:1 The Philistines now mustered their army for battle…</a:t>
            </a:r>
          </a:p>
          <a:p>
            <a:pPr>
              <a:buFont typeface="Wingdings" pitchFamily="2" charset="2"/>
              <a:buNone/>
              <a:defRPr/>
            </a:pPr>
            <a:r>
              <a:rPr lang="en-US" sz="5400" dirty="0" smtClean="0"/>
              <a:t>2 Saul countered by gathering his troops near the valley of </a:t>
            </a:r>
            <a:r>
              <a:rPr lang="en-US" sz="5400" dirty="0" err="1" smtClean="0"/>
              <a:t>Elah</a:t>
            </a:r>
            <a:r>
              <a:rPr lang="en-US" sz="5400" dirty="0" smtClean="0"/>
              <a:t>.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05571">
                                            <p:txEl>
                                              <p:pRg st="1" end="1"/>
                                            </p:txEl>
                                          </p:spTgt>
                                        </p:tgtEl>
                                        <p:attrNameLst>
                                          <p:attrName>style.visibility</p:attrName>
                                        </p:attrNameLst>
                                      </p:cBhvr>
                                      <p:to>
                                        <p:strVal val="visible"/>
                                      </p:to>
                                    </p:set>
                                    <p:animEffect transition="in" filter="wipe(left)">
                                      <p:cBhvr>
                                        <p:cTn id="7" dur="500"/>
                                        <p:tgtEl>
                                          <p:spTgt spid="10055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5571" grpId="0" uiExpand="1"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02" name="Rectangle 2"/>
          <p:cNvSpPr>
            <a:spLocks noGrp="1" noChangeArrowheads="1"/>
          </p:cNvSpPr>
          <p:nvPr>
            <p:ph type="title"/>
          </p:nvPr>
        </p:nvSpPr>
        <p:spPr/>
        <p:txBody>
          <a:bodyPr/>
          <a:lstStyle/>
          <a:p>
            <a:pPr>
              <a:defRPr/>
            </a:pPr>
            <a:r>
              <a:rPr lang="en-US" sz="8800" dirty="0" smtClean="0"/>
              <a:t>1 Samuel 17</a:t>
            </a:r>
          </a:p>
        </p:txBody>
      </p:sp>
      <p:sp>
        <p:nvSpPr>
          <p:cNvPr id="1024003"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3 So the Philistines and Israelites faced each other on opposite hills, with the valley between them. </a:t>
            </a:r>
          </a:p>
          <a:p>
            <a:pPr>
              <a:buFont typeface="Wingdings" pitchFamily="2" charset="2"/>
              <a:buNone/>
              <a:defRPr/>
            </a:pPr>
            <a:r>
              <a:rPr lang="en-US" sz="4800" dirty="0" smtClean="0"/>
              <a:t>4 Then Goliath, a Philistine champion from Gath, came out of the Philistine ranks to face the forces of Israel. He was a giant of a man, measuring </a:t>
            </a:r>
            <a:r>
              <a:rPr lang="en-US" sz="4800" u="sng" dirty="0" smtClean="0"/>
              <a:t>six cubits and a span!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003">
                                            <p:txEl>
                                              <p:pRg st="1" end="1"/>
                                            </p:txEl>
                                          </p:spTgt>
                                        </p:tgtEl>
                                        <p:attrNameLst>
                                          <p:attrName>style.visibility</p:attrName>
                                        </p:attrNameLst>
                                      </p:cBhvr>
                                      <p:to>
                                        <p:strVal val="visible"/>
                                      </p:to>
                                    </p:set>
                                    <p:animEffect transition="in" filter="wipe(left)">
                                      <p:cBhvr>
                                        <p:cTn id="7" dur="500"/>
                                        <p:tgtEl>
                                          <p:spTgt spid="10240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03" grpId="0" uiExpand="1"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02" name="Rectangle 2"/>
          <p:cNvSpPr>
            <a:spLocks noGrp="1" noChangeArrowheads="1"/>
          </p:cNvSpPr>
          <p:nvPr>
            <p:ph type="title"/>
          </p:nvPr>
        </p:nvSpPr>
        <p:spPr/>
        <p:txBody>
          <a:bodyPr/>
          <a:lstStyle/>
          <a:p>
            <a:pPr>
              <a:defRPr/>
            </a:pPr>
            <a:r>
              <a:rPr lang="en-US" sz="8800" dirty="0" smtClean="0"/>
              <a:t>1 Samuel 17</a:t>
            </a:r>
          </a:p>
        </p:txBody>
      </p:sp>
      <p:sp>
        <p:nvSpPr>
          <p:cNvPr id="1024003"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3 So the Philistines and Israelites faced each other on opposite hills, with the valley between them. </a:t>
            </a:r>
          </a:p>
          <a:p>
            <a:pPr>
              <a:buFont typeface="Wingdings" pitchFamily="2" charset="2"/>
              <a:buNone/>
              <a:defRPr/>
            </a:pPr>
            <a:r>
              <a:rPr lang="en-US" sz="4800" dirty="0" smtClean="0"/>
              <a:t>4 Then Goliath, a Philistine champion from Gath, came out of the Philistine ranks to face the forces of Israel. He was a giant of a man, measuring </a:t>
            </a:r>
            <a:r>
              <a:rPr lang="en-US" sz="4800" u="sng" dirty="0" smtClean="0"/>
              <a:t>six cubits and a span! </a:t>
            </a:r>
          </a:p>
        </p:txBody>
      </p:sp>
      <p:sp>
        <p:nvSpPr>
          <p:cNvPr id="4" name="Rectangle 3"/>
          <p:cNvSpPr>
            <a:spLocks noChangeArrowheads="1"/>
          </p:cNvSpPr>
          <p:nvPr/>
        </p:nvSpPr>
        <p:spPr bwMode="auto">
          <a:xfrm>
            <a:off x="381000" y="3048000"/>
            <a:ext cx="6934200" cy="1981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5400" b="0" dirty="0" smtClean="0">
                <a:effectLst>
                  <a:outerShdw blurRad="38100" dist="38100" dir="2700000" algn="tl">
                    <a:srgbClr val="000000"/>
                  </a:outerShdw>
                </a:effectLst>
              </a:rPr>
              <a:t>Holman Bible: DSS and LXX read “four cubits and a span”</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5810" name="Rectangle 2"/>
          <p:cNvSpPr>
            <a:spLocks noGrp="1" noChangeArrowheads="1"/>
          </p:cNvSpPr>
          <p:nvPr>
            <p:ph type="title"/>
          </p:nvPr>
        </p:nvSpPr>
        <p:spPr/>
        <p:txBody>
          <a:bodyPr/>
          <a:lstStyle/>
          <a:p>
            <a:r>
              <a:rPr lang="en-US" sz="8800" dirty="0" smtClean="0"/>
              <a:t>1 Samuel 15</a:t>
            </a:r>
            <a:endParaRPr lang="en-US" sz="8800" dirty="0"/>
          </a:p>
        </p:txBody>
      </p:sp>
      <p:sp>
        <p:nvSpPr>
          <p:cNvPr id="1015811"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Font typeface="Wingdings" pitchFamily="2" charset="2"/>
              <a:buNone/>
            </a:pPr>
            <a:r>
              <a:rPr lang="en-US" sz="5400" dirty="0"/>
              <a:t> </a:t>
            </a:r>
          </a:p>
        </p:txBody>
      </p:sp>
      <p:sp>
        <p:nvSpPr>
          <p:cNvPr id="1015812" name="Rectangle 4"/>
          <p:cNvSpPr>
            <a:spLocks noChangeArrowheads="1"/>
          </p:cNvSpPr>
          <p:nvPr/>
        </p:nvSpPr>
        <p:spPr bwMode="auto">
          <a:xfrm>
            <a:off x="457200" y="3276600"/>
            <a:ext cx="8534400" cy="2667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a:effectLst>
                  <a:outerShdw blurRad="38100" dist="38100" dir="2700000" algn="tl">
                    <a:srgbClr val="000000"/>
                  </a:outerShdw>
                </a:effectLst>
              </a:rPr>
              <a:t>Deut </a:t>
            </a:r>
            <a:r>
              <a:rPr lang="en-US" sz="4400" b="0" dirty="0" smtClean="0">
                <a:effectLst>
                  <a:outerShdw blurRad="38100" dist="38100" dir="2700000" algn="tl">
                    <a:srgbClr val="000000"/>
                  </a:outerShdw>
                </a:effectLst>
              </a:rPr>
              <a:t>9:2 a people great and tall, the sons of the </a:t>
            </a:r>
            <a:r>
              <a:rPr lang="en-US" sz="4400" b="0" dirty="0" err="1" smtClean="0">
                <a:effectLst>
                  <a:outerShdw blurRad="38100" dist="38100" dir="2700000" algn="tl">
                    <a:srgbClr val="000000"/>
                  </a:outerShdw>
                </a:effectLst>
              </a:rPr>
              <a:t>Anakim</a:t>
            </a:r>
            <a:r>
              <a:rPr lang="en-US" sz="4400" b="0" dirty="0" smtClean="0">
                <a:effectLst>
                  <a:outerShdw blurRad="38100" dist="38100" dir="2700000" algn="tl">
                    <a:srgbClr val="000000"/>
                  </a:outerShdw>
                </a:effectLst>
              </a:rPr>
              <a:t>, whom you know and of whom you have heard it said, ‘Who can stand before the sons of </a:t>
            </a:r>
            <a:r>
              <a:rPr lang="en-US" sz="4400" b="0" dirty="0" err="1" smtClean="0">
                <a:effectLst>
                  <a:outerShdw blurRad="38100" dist="38100" dir="2700000" algn="tl">
                    <a:srgbClr val="000000"/>
                  </a:outerShdw>
                </a:effectLst>
              </a:rPr>
              <a:t>Anak</a:t>
            </a:r>
            <a:r>
              <a:rPr lang="en-US" sz="4400" b="0" dirty="0" smtClean="0">
                <a:effectLst>
                  <a:outerShdw blurRad="38100" dist="38100" dir="2700000" algn="tl">
                    <a:srgbClr val="000000"/>
                  </a:outerShdw>
                </a:effectLst>
              </a:rPr>
              <a:t>?’ </a:t>
            </a:r>
            <a:endParaRPr lang="en-US" sz="4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5026" name="Rectangle 2"/>
          <p:cNvSpPr>
            <a:spLocks noGrp="1" noChangeArrowheads="1"/>
          </p:cNvSpPr>
          <p:nvPr>
            <p:ph type="title"/>
          </p:nvPr>
        </p:nvSpPr>
        <p:spPr/>
        <p:txBody>
          <a:bodyPr/>
          <a:lstStyle/>
          <a:p>
            <a:pPr>
              <a:defRPr/>
            </a:pPr>
            <a:r>
              <a:rPr lang="en-US" sz="8800" dirty="0" smtClean="0"/>
              <a:t>1 Samuel 17</a:t>
            </a:r>
          </a:p>
        </p:txBody>
      </p:sp>
      <p:sp>
        <p:nvSpPr>
          <p:cNvPr id="1025027"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5 He wore a bronze helmet and a coat of mail that weighed 125 pounds. </a:t>
            </a:r>
          </a:p>
          <a:p>
            <a:pPr>
              <a:buFont typeface="Wingdings" pitchFamily="2" charset="2"/>
              <a:buNone/>
              <a:defRPr/>
            </a:pPr>
            <a:r>
              <a:rPr lang="en-US" sz="4800" smtClean="0"/>
              <a:t>6 He also wore bronze leggings, and he slung a bronze javelin over his back.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5027">
                                            <p:txEl>
                                              <p:pRg st="1" end="1"/>
                                            </p:txEl>
                                          </p:spTgt>
                                        </p:tgtEl>
                                        <p:attrNameLst>
                                          <p:attrName>style.visibility</p:attrName>
                                        </p:attrNameLst>
                                      </p:cBhvr>
                                      <p:to>
                                        <p:strVal val="visible"/>
                                      </p:to>
                                    </p:set>
                                    <p:animEffect transition="in" filter="wipe(left)">
                                      <p:cBhvr>
                                        <p:cTn id="7" dur="500"/>
                                        <p:tgtEl>
                                          <p:spTgt spid="10250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27" grpId="0" uiExpand="1"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050" name="Rectangle 2"/>
          <p:cNvSpPr>
            <a:spLocks noGrp="1" noChangeArrowheads="1"/>
          </p:cNvSpPr>
          <p:nvPr>
            <p:ph type="title"/>
          </p:nvPr>
        </p:nvSpPr>
        <p:spPr/>
        <p:txBody>
          <a:bodyPr/>
          <a:lstStyle/>
          <a:p>
            <a:pPr>
              <a:defRPr/>
            </a:pPr>
            <a:r>
              <a:rPr lang="en-US" sz="8800" dirty="0" smtClean="0"/>
              <a:t>1 Samuel 17</a:t>
            </a:r>
          </a:p>
        </p:txBody>
      </p:sp>
      <p:sp>
        <p:nvSpPr>
          <p:cNvPr id="1026051"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7 The shaft of his spear was as heavy and thick as a weaver’s beam, tipped with an iron spearhead that weighed fifteen pounds. An armor bearer walked ahead of him carrying a huge shield. </a:t>
            </a:r>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074" name="Rectangle 2"/>
          <p:cNvSpPr>
            <a:spLocks noGrp="1" noChangeArrowheads="1"/>
          </p:cNvSpPr>
          <p:nvPr>
            <p:ph type="title"/>
          </p:nvPr>
        </p:nvSpPr>
        <p:spPr/>
        <p:txBody>
          <a:bodyPr/>
          <a:lstStyle/>
          <a:p>
            <a:pPr>
              <a:defRPr/>
            </a:pPr>
            <a:r>
              <a:rPr lang="en-US" sz="8800" dirty="0" smtClean="0"/>
              <a:t>1 Samuel 17</a:t>
            </a:r>
          </a:p>
        </p:txBody>
      </p:sp>
      <p:sp>
        <p:nvSpPr>
          <p:cNvPr id="102707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8 Goliath stood and shouted across to the Israelites, “Do you need a whole army to settle this? Choose someone to fight for you, and I will represent the Philistines. We will settle this dispute in single combat! </a:t>
            </a:r>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8098" name="Rectangle 2"/>
          <p:cNvSpPr>
            <a:spLocks noGrp="1" noChangeArrowheads="1"/>
          </p:cNvSpPr>
          <p:nvPr>
            <p:ph type="title"/>
          </p:nvPr>
        </p:nvSpPr>
        <p:spPr/>
        <p:txBody>
          <a:bodyPr/>
          <a:lstStyle/>
          <a:p>
            <a:pPr>
              <a:defRPr/>
            </a:pPr>
            <a:r>
              <a:rPr lang="en-US" sz="8800" dirty="0" smtClean="0"/>
              <a:t>1 Samuel 17</a:t>
            </a:r>
          </a:p>
        </p:txBody>
      </p:sp>
      <p:sp>
        <p:nvSpPr>
          <p:cNvPr id="1028099"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4800" smtClean="0"/>
              <a:t>9 If your man is able to kill me, then we will be your slaves. But if I kill him, you will be our slaves! </a:t>
            </a:r>
          </a:p>
          <a:p>
            <a:pPr>
              <a:buFont typeface="Wingdings" pitchFamily="2" charset="2"/>
              <a:buNone/>
              <a:defRPr/>
            </a:pPr>
            <a:r>
              <a:rPr lang="en-US" sz="4800" smtClean="0"/>
              <a:t>10 I defy the armies of Israel! Send me a man who will fight with me!” </a:t>
            </a:r>
          </a:p>
          <a:p>
            <a:pPr>
              <a:buFont typeface="Wingdings" pitchFamily="2" charset="2"/>
              <a:buNone/>
              <a:defRPr/>
            </a:pPr>
            <a:r>
              <a:rPr lang="en-US" sz="4800" smtClean="0"/>
              <a:t>11 When Saul and the Israelites heard this, they were terrified and deeply shaken.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8099">
                                            <p:txEl>
                                              <p:pRg st="1" end="1"/>
                                            </p:txEl>
                                          </p:spTgt>
                                        </p:tgtEl>
                                        <p:attrNameLst>
                                          <p:attrName>style.visibility</p:attrName>
                                        </p:attrNameLst>
                                      </p:cBhvr>
                                      <p:to>
                                        <p:strVal val="visible"/>
                                      </p:to>
                                    </p:set>
                                    <p:animEffect transition="in" filter="wipe(left)">
                                      <p:cBhvr>
                                        <p:cTn id="7" dur="500"/>
                                        <p:tgtEl>
                                          <p:spTgt spid="1028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8099">
                                            <p:txEl>
                                              <p:pRg st="2" end="2"/>
                                            </p:txEl>
                                          </p:spTgt>
                                        </p:tgtEl>
                                        <p:attrNameLst>
                                          <p:attrName>style.visibility</p:attrName>
                                        </p:attrNameLst>
                                      </p:cBhvr>
                                      <p:to>
                                        <p:strVal val="visible"/>
                                      </p:to>
                                    </p:set>
                                    <p:animEffect transition="in" filter="wipe(left)">
                                      <p:cBhvr>
                                        <p:cTn id="12" dur="500"/>
                                        <p:tgtEl>
                                          <p:spTgt spid="1028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099" grpId="0" uiExpand="1"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122" name="Rectangle 2"/>
          <p:cNvSpPr>
            <a:spLocks noGrp="1" noChangeArrowheads="1"/>
          </p:cNvSpPr>
          <p:nvPr>
            <p:ph type="title"/>
          </p:nvPr>
        </p:nvSpPr>
        <p:spPr/>
        <p:txBody>
          <a:bodyPr/>
          <a:lstStyle/>
          <a:p>
            <a:pPr>
              <a:defRPr/>
            </a:pPr>
            <a:r>
              <a:rPr lang="en-US" sz="8800" dirty="0" smtClean="0"/>
              <a:t>1 Samuel 17</a:t>
            </a:r>
          </a:p>
        </p:txBody>
      </p:sp>
      <p:sp>
        <p:nvSpPr>
          <p:cNvPr id="1029123"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13 Jesse’s three oldest sons—</a:t>
            </a:r>
            <a:r>
              <a:rPr lang="en-US" sz="4800" dirty="0" err="1" smtClean="0"/>
              <a:t>Eliab</a:t>
            </a:r>
            <a:r>
              <a:rPr lang="en-US" sz="4800" dirty="0" smtClean="0"/>
              <a:t>, </a:t>
            </a:r>
            <a:r>
              <a:rPr lang="en-US" sz="4800" dirty="0" err="1" smtClean="0"/>
              <a:t>Abinadab</a:t>
            </a:r>
            <a:r>
              <a:rPr lang="en-US" sz="4800" dirty="0" smtClean="0"/>
              <a:t>, and </a:t>
            </a:r>
            <a:r>
              <a:rPr lang="en-US" sz="4800" dirty="0" err="1" smtClean="0"/>
              <a:t>Shammah</a:t>
            </a:r>
            <a:r>
              <a:rPr lang="en-US" sz="4800" dirty="0" smtClean="0"/>
              <a:t>—had already joined Saul’s army to fight the Philistines. </a:t>
            </a:r>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1170" name="Rectangle 2"/>
          <p:cNvSpPr>
            <a:spLocks noGrp="1" noChangeArrowheads="1"/>
          </p:cNvSpPr>
          <p:nvPr>
            <p:ph type="title"/>
          </p:nvPr>
        </p:nvSpPr>
        <p:spPr/>
        <p:txBody>
          <a:bodyPr/>
          <a:lstStyle/>
          <a:p>
            <a:pPr>
              <a:defRPr/>
            </a:pPr>
            <a:r>
              <a:rPr lang="en-US" sz="8800" dirty="0" smtClean="0"/>
              <a:t>1 Samuel 17</a:t>
            </a:r>
          </a:p>
        </p:txBody>
      </p:sp>
      <p:sp>
        <p:nvSpPr>
          <p:cNvPr id="1031171"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17 One day Jesse said to David, “Take this half-bushel of roasted grain and these ten loaves of bread to your brothers. </a:t>
            </a:r>
          </a:p>
          <a:p>
            <a:pPr>
              <a:buFont typeface="Wingdings" pitchFamily="2" charset="2"/>
              <a:buNone/>
              <a:defRPr/>
            </a:pPr>
            <a:r>
              <a:rPr lang="en-US" sz="4800" smtClean="0"/>
              <a:t>18 And give these ten cuts of cheese to their captain. See how your brothers are getting along, and bring me back a letter from them. ”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1171">
                                            <p:txEl>
                                              <p:pRg st="1" end="1"/>
                                            </p:txEl>
                                          </p:spTgt>
                                        </p:tgtEl>
                                        <p:attrNameLst>
                                          <p:attrName>style.visibility</p:attrName>
                                        </p:attrNameLst>
                                      </p:cBhvr>
                                      <p:to>
                                        <p:strVal val="visible"/>
                                      </p:to>
                                    </p:set>
                                    <p:animEffect transition="in" filter="wipe(left)">
                                      <p:cBhvr>
                                        <p:cTn id="7" dur="500"/>
                                        <p:tgtEl>
                                          <p:spTgt spid="1031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1171" grpId="0" uiExpand="1"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42" name="Rectangle 2"/>
          <p:cNvSpPr>
            <a:spLocks noGrp="1" noChangeArrowheads="1"/>
          </p:cNvSpPr>
          <p:nvPr>
            <p:ph type="title"/>
          </p:nvPr>
        </p:nvSpPr>
        <p:spPr/>
        <p:txBody>
          <a:bodyPr/>
          <a:lstStyle/>
          <a:p>
            <a:pPr>
              <a:defRPr/>
            </a:pPr>
            <a:r>
              <a:rPr lang="en-US" sz="8800" dirty="0" smtClean="0"/>
              <a:t>1 Samuel 17</a:t>
            </a:r>
          </a:p>
        </p:txBody>
      </p:sp>
      <p:sp>
        <p:nvSpPr>
          <p:cNvPr id="1034243"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23 As he was talking with them, he saw Goliath, the champion from Gath, come out from the Philistine ranks, shouting his challenge to the army of Israel. </a:t>
            </a:r>
          </a:p>
          <a:p>
            <a:pPr>
              <a:buFont typeface="Wingdings" pitchFamily="2" charset="2"/>
              <a:buNone/>
              <a:defRPr/>
            </a:pPr>
            <a:r>
              <a:rPr lang="en-US" sz="4800" smtClean="0"/>
              <a:t>24 As soon as the Israelite army saw him, they began to run away in fright.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4243">
                                            <p:txEl>
                                              <p:pRg st="1" end="1"/>
                                            </p:txEl>
                                          </p:spTgt>
                                        </p:tgtEl>
                                        <p:attrNameLst>
                                          <p:attrName>style.visibility</p:attrName>
                                        </p:attrNameLst>
                                      </p:cBhvr>
                                      <p:to>
                                        <p:strVal val="visible"/>
                                      </p:to>
                                    </p:set>
                                    <p:animEffect transition="in" filter="wipe(left)">
                                      <p:cBhvr>
                                        <p:cTn id="7" dur="500"/>
                                        <p:tgtEl>
                                          <p:spTgt spid="1034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43" grpId="0" uiExpand="1"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6290" name="Rectangle 2"/>
          <p:cNvSpPr>
            <a:spLocks noGrp="1" noChangeArrowheads="1"/>
          </p:cNvSpPr>
          <p:nvPr>
            <p:ph type="title"/>
          </p:nvPr>
        </p:nvSpPr>
        <p:spPr/>
        <p:txBody>
          <a:bodyPr/>
          <a:lstStyle/>
          <a:p>
            <a:pPr>
              <a:defRPr/>
            </a:pPr>
            <a:r>
              <a:rPr lang="en-US" sz="8800" dirty="0" smtClean="0"/>
              <a:t>1 Samuel 17</a:t>
            </a:r>
          </a:p>
        </p:txBody>
      </p:sp>
      <p:sp>
        <p:nvSpPr>
          <p:cNvPr id="1036291"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26 David talked to some others standing there to verify the report. …He asked them, “Who is this pagan Philistine anyway, that he is allowed to defy the armies of the living God?” </a:t>
            </a:r>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9362" name="Rectangle 2"/>
          <p:cNvSpPr>
            <a:spLocks noGrp="1" noChangeArrowheads="1"/>
          </p:cNvSpPr>
          <p:nvPr>
            <p:ph type="title"/>
          </p:nvPr>
        </p:nvSpPr>
        <p:spPr/>
        <p:txBody>
          <a:bodyPr/>
          <a:lstStyle/>
          <a:p>
            <a:pPr>
              <a:defRPr/>
            </a:pPr>
            <a:r>
              <a:rPr lang="en-US" sz="8800" dirty="0" smtClean="0"/>
              <a:t>1 Samuel 17</a:t>
            </a:r>
          </a:p>
        </p:txBody>
      </p:sp>
      <p:sp>
        <p:nvSpPr>
          <p:cNvPr id="1039363"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31 Then David’s question was reported to King Saul, and the king sent for him.</a:t>
            </a:r>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7618" name="Rectangle 2"/>
          <p:cNvSpPr>
            <a:spLocks noGrp="1" noChangeArrowheads="1"/>
          </p:cNvSpPr>
          <p:nvPr>
            <p:ph type="title"/>
          </p:nvPr>
        </p:nvSpPr>
        <p:spPr/>
        <p:txBody>
          <a:bodyPr/>
          <a:lstStyle/>
          <a:p>
            <a:pPr>
              <a:defRPr/>
            </a:pPr>
            <a:r>
              <a:rPr lang="en-US" sz="8800" dirty="0" smtClean="0"/>
              <a:t>1 Samuel 17</a:t>
            </a:r>
          </a:p>
        </p:txBody>
      </p:sp>
      <p:sp>
        <p:nvSpPr>
          <p:cNvPr id="1007619"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32 “Don’t worry about a thing,” David told Saul. “I’ll go fight this Philistine!” </a:t>
            </a:r>
          </a:p>
          <a:p>
            <a:pPr>
              <a:buFont typeface="Wingdings" pitchFamily="2" charset="2"/>
              <a:buNone/>
              <a:defRPr/>
            </a:pPr>
            <a:r>
              <a:rPr lang="en-US" sz="4800" dirty="0" smtClean="0"/>
              <a:t>33 “Don’t be ridiculous!” Saul replied. “There is no way you can go against this Philistine. You are only a boy, and he has been a warrior since he was a boy!”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07619">
                                            <p:txEl>
                                              <p:pRg st="1" end="1"/>
                                            </p:txEl>
                                          </p:spTgt>
                                        </p:tgtEl>
                                        <p:attrNameLst>
                                          <p:attrName>style.visibility</p:attrName>
                                        </p:attrNameLst>
                                      </p:cBhvr>
                                      <p:to>
                                        <p:strVal val="visible"/>
                                      </p:to>
                                    </p:set>
                                    <p:animEffect transition="in" filter="wipe(left)">
                                      <p:cBhvr>
                                        <p:cTn id="7" dur="500"/>
                                        <p:tgtEl>
                                          <p:spTgt spid="10076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7619" grpId="0" uiExpand="1"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1410" name="Rectangle 2"/>
          <p:cNvSpPr>
            <a:spLocks noGrp="1" noChangeArrowheads="1"/>
          </p:cNvSpPr>
          <p:nvPr>
            <p:ph type="title"/>
          </p:nvPr>
        </p:nvSpPr>
        <p:spPr/>
        <p:txBody>
          <a:bodyPr/>
          <a:lstStyle/>
          <a:p>
            <a:r>
              <a:rPr lang="en-US" sz="8800" dirty="0" smtClean="0"/>
              <a:t>1 Samuel 15</a:t>
            </a:r>
            <a:endParaRPr lang="en-US" sz="8800" dirty="0"/>
          </a:p>
        </p:txBody>
      </p:sp>
      <p:sp>
        <p:nvSpPr>
          <p:cNvPr id="1041411"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Font typeface="Wingdings" pitchFamily="2" charset="2"/>
              <a:buNone/>
            </a:pPr>
            <a:r>
              <a:rPr lang="en-US" sz="5400" dirty="0"/>
              <a:t> </a:t>
            </a:r>
          </a:p>
        </p:txBody>
      </p:sp>
      <p:sp>
        <p:nvSpPr>
          <p:cNvPr id="1041412" name="Rectangle 4"/>
          <p:cNvSpPr>
            <a:spLocks noChangeArrowheads="1"/>
          </p:cNvSpPr>
          <p:nvPr/>
        </p:nvSpPr>
        <p:spPr bwMode="auto">
          <a:xfrm>
            <a:off x="457200" y="3276600"/>
            <a:ext cx="8305800" cy="2133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a:effectLst>
                  <a:outerShdw blurRad="38100" dist="38100" dir="2700000" algn="tl">
                    <a:srgbClr val="000000"/>
                  </a:outerShdw>
                </a:effectLst>
              </a:rPr>
              <a:t>3 </a:t>
            </a:r>
            <a:r>
              <a:rPr lang="en-US" sz="4400" b="0" dirty="0" smtClean="0">
                <a:effectLst>
                  <a:outerShdw blurRad="38100" dist="38100" dir="2700000" algn="tl">
                    <a:srgbClr val="000000"/>
                  </a:outerShdw>
                </a:effectLst>
              </a:rPr>
              <a:t>…God </a:t>
            </a:r>
            <a:r>
              <a:rPr lang="en-US" sz="4400" b="0" dirty="0">
                <a:effectLst>
                  <a:outerShdw blurRad="38100" dist="38100" dir="2700000" algn="tl">
                    <a:srgbClr val="000000"/>
                  </a:outerShdw>
                </a:effectLst>
              </a:rPr>
              <a:t>will subdue them so that you will quickly conquer them and drive them out, just as the Lord has promised. </a:t>
            </a:r>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2370" name="Rectangle 2"/>
          <p:cNvSpPr>
            <a:spLocks noGrp="1" noChangeArrowheads="1"/>
          </p:cNvSpPr>
          <p:nvPr>
            <p:ph type="title"/>
          </p:nvPr>
        </p:nvSpPr>
        <p:spPr/>
        <p:txBody>
          <a:bodyPr/>
          <a:lstStyle/>
          <a:p>
            <a:pPr>
              <a:defRPr/>
            </a:pPr>
            <a:r>
              <a:rPr lang="en-US" sz="8800" dirty="0" smtClean="0"/>
              <a:t>1 Samuel 17</a:t>
            </a:r>
          </a:p>
        </p:txBody>
      </p:sp>
      <p:sp>
        <p:nvSpPr>
          <p:cNvPr id="1082371"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32 “Don’t worry about a thing,” David told Saul. “I’ll go fight this Philistine!” </a:t>
            </a:r>
          </a:p>
          <a:p>
            <a:pPr>
              <a:buFont typeface="Wingdings" pitchFamily="2" charset="2"/>
              <a:buNone/>
              <a:defRPr/>
            </a:pPr>
            <a:r>
              <a:rPr lang="en-US" sz="4800" dirty="0" smtClean="0"/>
              <a:t>33 “Don’t be ridiculous!” Saul replied. “There is no way you can go against this Philistine. You are only a boy, and he has been a warrior since he was a boy!” </a:t>
            </a:r>
          </a:p>
        </p:txBody>
      </p:sp>
      <p:sp>
        <p:nvSpPr>
          <p:cNvPr id="1082372" name="Text Box 4"/>
          <p:cNvSpPr txBox="1">
            <a:spLocks noChangeArrowheads="1"/>
          </p:cNvSpPr>
          <p:nvPr/>
        </p:nvSpPr>
        <p:spPr bwMode="auto">
          <a:xfrm rot="-1083013">
            <a:off x="755650" y="228600"/>
            <a:ext cx="6323013" cy="3581400"/>
          </a:xfrm>
          <a:prstGeom prst="rect">
            <a:avLst/>
          </a:prstGeom>
          <a:noFill/>
          <a:ln w="57150" algn="ctr">
            <a:noFill/>
            <a:miter lim="800000"/>
            <a:headEnd/>
            <a:tailEnd/>
          </a:ln>
          <a:effectLst/>
        </p:spPr>
        <p:txBody>
          <a:bodyPr wrap="none">
            <a:spAutoFit/>
          </a:bodyPr>
          <a:lstStyle/>
          <a:p>
            <a:pPr>
              <a:defRPr/>
            </a:pPr>
            <a:r>
              <a:rPr lang="en-US" sz="22900" u="sng">
                <a:effectLst>
                  <a:outerShdw blurRad="38100" dist="38100" dir="2700000" algn="tl">
                    <a:srgbClr val="000000"/>
                  </a:outerShdw>
                </a:effectLst>
              </a:rPr>
              <a:t>HVP</a:t>
            </a:r>
          </a:p>
        </p:txBody>
      </p:sp>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0386" name="Rectangle 2"/>
          <p:cNvSpPr>
            <a:spLocks noGrp="1" noChangeArrowheads="1"/>
          </p:cNvSpPr>
          <p:nvPr>
            <p:ph type="title"/>
          </p:nvPr>
        </p:nvSpPr>
        <p:spPr/>
        <p:txBody>
          <a:bodyPr/>
          <a:lstStyle/>
          <a:p>
            <a:pPr>
              <a:defRPr/>
            </a:pPr>
            <a:r>
              <a:rPr lang="en-US" sz="8800" dirty="0" smtClean="0"/>
              <a:t>1 Samuel 17</a:t>
            </a:r>
          </a:p>
        </p:txBody>
      </p:sp>
      <p:sp>
        <p:nvSpPr>
          <p:cNvPr id="1040387"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34 But David persisted. “I have been taking care of my father’s sheep,” he said. “When a lion or a bear comes to steal a lamb from the flock, </a:t>
            </a:r>
          </a:p>
          <a:p>
            <a:pPr>
              <a:buFont typeface="Wingdings" pitchFamily="2" charset="2"/>
              <a:buNone/>
              <a:defRPr/>
            </a:pPr>
            <a:r>
              <a:rPr lang="en-US" sz="4800" smtClean="0"/>
              <a:t>35 I go after it with a club and take the lamb from its mouth. If the animal turns on me, I catch it by the jaw and club it to death.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40387">
                                            <p:txEl>
                                              <p:pRg st="1" end="1"/>
                                            </p:txEl>
                                          </p:spTgt>
                                        </p:tgtEl>
                                        <p:attrNameLst>
                                          <p:attrName>style.visibility</p:attrName>
                                        </p:attrNameLst>
                                      </p:cBhvr>
                                      <p:to>
                                        <p:strVal val="visible"/>
                                      </p:to>
                                    </p:set>
                                    <p:animEffect transition="in" filter="wipe(left)">
                                      <p:cBhvr>
                                        <p:cTn id="7" dur="500"/>
                                        <p:tgtEl>
                                          <p:spTgt spid="10403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0387" grpId="0" uiExpand="1"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1410" name="Rectangle 2"/>
          <p:cNvSpPr>
            <a:spLocks noGrp="1" noChangeArrowheads="1"/>
          </p:cNvSpPr>
          <p:nvPr>
            <p:ph type="title"/>
          </p:nvPr>
        </p:nvSpPr>
        <p:spPr/>
        <p:txBody>
          <a:bodyPr/>
          <a:lstStyle/>
          <a:p>
            <a:pPr>
              <a:defRPr/>
            </a:pPr>
            <a:r>
              <a:rPr lang="en-US" sz="8800" dirty="0" smtClean="0"/>
              <a:t>1 Samuel 17</a:t>
            </a:r>
          </a:p>
        </p:txBody>
      </p:sp>
      <p:sp>
        <p:nvSpPr>
          <p:cNvPr id="1041411"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36 I have done this to both a lion and a bear, and I’ll do it to this pagan Philistine, too, for he has defied the armies of the living God! </a:t>
            </a:r>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1410" name="Rectangle 2"/>
          <p:cNvSpPr>
            <a:spLocks noGrp="1" noChangeArrowheads="1"/>
          </p:cNvSpPr>
          <p:nvPr>
            <p:ph type="title"/>
          </p:nvPr>
        </p:nvSpPr>
        <p:spPr/>
        <p:txBody>
          <a:bodyPr/>
          <a:lstStyle/>
          <a:p>
            <a:pPr>
              <a:defRPr/>
            </a:pPr>
            <a:r>
              <a:rPr lang="en-US" sz="8800" dirty="0" smtClean="0"/>
              <a:t>1 Samuel 17</a:t>
            </a:r>
          </a:p>
        </p:txBody>
      </p:sp>
      <p:sp>
        <p:nvSpPr>
          <p:cNvPr id="1041411"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36 I have done this to both a lion and a bear, and I’ll do it to this pagan Philistine, too, for he has defied the armies of the living God! </a:t>
            </a:r>
          </a:p>
          <a:p>
            <a:pPr>
              <a:buNone/>
              <a:defRPr/>
            </a:pPr>
            <a:r>
              <a:rPr lang="en-US" sz="4800" dirty="0" smtClean="0"/>
              <a:t>37 The Lord who saved me from the claws of the lion and the bear will save me from this Philistine!”</a:t>
            </a:r>
          </a:p>
        </p:txBody>
      </p:sp>
    </p:spTree>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1410" name="Rectangle 2"/>
          <p:cNvSpPr>
            <a:spLocks noGrp="1" noChangeArrowheads="1"/>
          </p:cNvSpPr>
          <p:nvPr>
            <p:ph type="title"/>
          </p:nvPr>
        </p:nvSpPr>
        <p:spPr/>
        <p:txBody>
          <a:bodyPr/>
          <a:lstStyle/>
          <a:p>
            <a:pPr>
              <a:defRPr/>
            </a:pPr>
            <a:r>
              <a:rPr lang="en-US" sz="8800" dirty="0" smtClean="0"/>
              <a:t>1 Samuel 17</a:t>
            </a:r>
          </a:p>
        </p:txBody>
      </p:sp>
      <p:sp>
        <p:nvSpPr>
          <p:cNvPr id="1041411"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36 I have done this to both a lion and a bear, and I’ll do it to this pagan Philistine, too, for he has defied the armies of the living God! </a:t>
            </a:r>
          </a:p>
          <a:p>
            <a:pPr>
              <a:buNone/>
              <a:defRPr/>
            </a:pPr>
            <a:r>
              <a:rPr lang="en-US" sz="4800" dirty="0" smtClean="0"/>
              <a:t>37 The Lord who saved me from the claws of the lion and the bear will save me from this Philistine!”</a:t>
            </a:r>
          </a:p>
        </p:txBody>
      </p:sp>
      <p:sp>
        <p:nvSpPr>
          <p:cNvPr id="4" name="Text Box 4"/>
          <p:cNvSpPr txBox="1">
            <a:spLocks noChangeArrowheads="1"/>
          </p:cNvSpPr>
          <p:nvPr/>
        </p:nvSpPr>
        <p:spPr bwMode="auto">
          <a:xfrm rot="-827452">
            <a:off x="1321634" y="1888255"/>
            <a:ext cx="7413625" cy="4313238"/>
          </a:xfrm>
          <a:prstGeom prst="rect">
            <a:avLst/>
          </a:prstGeom>
          <a:noFill/>
          <a:ln w="57150" algn="ctr">
            <a:noFill/>
            <a:miter lim="800000"/>
            <a:headEnd/>
            <a:tailEnd/>
          </a:ln>
          <a:effectLst/>
        </p:spPr>
        <p:txBody>
          <a:bodyPr wrap="none">
            <a:spAutoFit/>
          </a:bodyPr>
          <a:lstStyle/>
          <a:p>
            <a:pPr>
              <a:defRPr/>
            </a:pPr>
            <a:r>
              <a:rPr lang="en-US" sz="27700" dirty="0">
                <a:effectLst>
                  <a:outerShdw blurRad="38100" dist="38100" dir="2700000" algn="tl">
                    <a:srgbClr val="000000"/>
                  </a:outerShdw>
                </a:effectLst>
              </a:rPr>
              <a:t>DVP</a:t>
            </a:r>
          </a:p>
        </p:txBody>
      </p:sp>
    </p:spTree>
  </p:cSld>
  <p:clrMapOvr>
    <a:masterClrMapping/>
  </p:clrMapOvr>
  <p:transition>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7794" name="Rectangle 2"/>
          <p:cNvSpPr>
            <a:spLocks noGrp="1" noChangeArrowheads="1"/>
          </p:cNvSpPr>
          <p:nvPr>
            <p:ph type="title"/>
          </p:nvPr>
        </p:nvSpPr>
        <p:spPr/>
        <p:txBody>
          <a:bodyPr/>
          <a:lstStyle/>
          <a:p>
            <a:pPr>
              <a:defRPr/>
            </a:pPr>
            <a:r>
              <a:rPr lang="en-US" sz="8800" dirty="0" smtClean="0"/>
              <a:t>1 Samuel</a:t>
            </a:r>
          </a:p>
        </p:txBody>
      </p:sp>
      <p:sp>
        <p:nvSpPr>
          <p:cNvPr id="1057795"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5400" b="0" dirty="0" smtClean="0">
                <a:effectLst>
                  <a:outerShdw blurRad="38100" dist="38100" dir="2700000" algn="tl">
                    <a:srgbClr val="000000"/>
                  </a:outerShdw>
                </a:effectLst>
              </a:rPr>
              <a:t>Spiritual geometry</a:t>
            </a:r>
          </a:p>
          <a:p>
            <a:pPr algn="l">
              <a:lnSpc>
                <a:spcPct val="70000"/>
              </a:lnSpc>
              <a:spcBef>
                <a:spcPct val="5000"/>
              </a:spcBef>
              <a:defRPr/>
            </a:pPr>
            <a:endParaRPr lang="en-US" sz="5400" b="0" dirty="0">
              <a:effectLst>
                <a:outerShdw blurRad="38100" dist="38100" dir="2700000" algn="tl">
                  <a:srgbClr val="000000"/>
                </a:outerShdw>
              </a:effectLst>
            </a:endParaRPr>
          </a:p>
        </p:txBody>
      </p:sp>
      <p:sp>
        <p:nvSpPr>
          <p:cNvPr id="39940"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39941"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39942"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39943"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39944" name="Text Box 8"/>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Tree>
  </p:cSld>
  <p:clrMapOvr>
    <a:masterClrMapping/>
  </p:clrMapOvr>
  <p:transition>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6770" name="Rectangle 2"/>
          <p:cNvSpPr>
            <a:spLocks noGrp="1" noChangeArrowheads="1"/>
          </p:cNvSpPr>
          <p:nvPr>
            <p:ph type="title"/>
          </p:nvPr>
        </p:nvSpPr>
        <p:spPr/>
        <p:txBody>
          <a:bodyPr/>
          <a:lstStyle/>
          <a:p>
            <a:pPr>
              <a:defRPr/>
            </a:pPr>
            <a:r>
              <a:rPr lang="en-US" sz="8800" dirty="0" smtClean="0"/>
              <a:t>1 Samuel</a:t>
            </a:r>
          </a:p>
        </p:txBody>
      </p:sp>
      <p:sp>
        <p:nvSpPr>
          <p:cNvPr id="1056771"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5400" b="0" dirty="0" smtClean="0">
                <a:effectLst>
                  <a:outerShdw blurRad="38100" dist="38100" dir="2700000" algn="tl">
                    <a:srgbClr val="000000"/>
                  </a:outerShdw>
                </a:effectLst>
              </a:rPr>
              <a:t>Spiritual geometry</a:t>
            </a:r>
          </a:p>
          <a:p>
            <a:pPr algn="l">
              <a:lnSpc>
                <a:spcPct val="70000"/>
              </a:lnSpc>
              <a:spcBef>
                <a:spcPct val="5000"/>
              </a:spcBef>
              <a:defRPr/>
            </a:pPr>
            <a:endParaRPr lang="en-US" sz="5400" b="0" dirty="0">
              <a:effectLst>
                <a:outerShdw blurRad="38100" dist="38100" dir="2700000" algn="tl">
                  <a:srgbClr val="000000"/>
                </a:outerShdw>
              </a:effectLst>
            </a:endParaRPr>
          </a:p>
        </p:txBody>
      </p:sp>
      <p:sp>
        <p:nvSpPr>
          <p:cNvPr id="40964"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40965"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40966"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40967"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40968"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40969" name="Text Box 10"/>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Tree>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1890" name="Rectangle 2"/>
          <p:cNvSpPr>
            <a:spLocks noGrp="1" noChangeArrowheads="1"/>
          </p:cNvSpPr>
          <p:nvPr>
            <p:ph type="title"/>
          </p:nvPr>
        </p:nvSpPr>
        <p:spPr/>
        <p:txBody>
          <a:bodyPr/>
          <a:lstStyle/>
          <a:p>
            <a:pPr>
              <a:defRPr/>
            </a:pPr>
            <a:r>
              <a:rPr lang="en-US" sz="8800" dirty="0" smtClean="0"/>
              <a:t>1 Samuel</a:t>
            </a:r>
          </a:p>
        </p:txBody>
      </p:sp>
      <p:sp>
        <p:nvSpPr>
          <p:cNvPr id="1061891"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5400" b="0" dirty="0" smtClean="0">
                <a:effectLst>
                  <a:outerShdw blurRad="38100" dist="38100" dir="2700000" algn="tl">
                    <a:srgbClr val="000000"/>
                  </a:outerShdw>
                </a:effectLst>
              </a:rPr>
              <a:t>Spiritual geometry</a:t>
            </a:r>
          </a:p>
          <a:p>
            <a:pPr algn="l">
              <a:lnSpc>
                <a:spcPct val="70000"/>
              </a:lnSpc>
              <a:spcBef>
                <a:spcPct val="5000"/>
              </a:spcBef>
              <a:defRPr/>
            </a:pPr>
            <a:endParaRPr lang="en-US" sz="5400" b="0" dirty="0">
              <a:effectLst>
                <a:outerShdw blurRad="38100" dist="38100" dir="2700000" algn="tl">
                  <a:srgbClr val="000000"/>
                </a:outerShdw>
              </a:effectLst>
            </a:endParaRPr>
          </a:p>
        </p:txBody>
      </p:sp>
      <p:sp>
        <p:nvSpPr>
          <p:cNvPr id="41988"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41989"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41990"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41991"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41992"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61898"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41994" name="Text Box 11"/>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Tree>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2914" name="Rectangle 2"/>
          <p:cNvSpPr>
            <a:spLocks noGrp="1" noChangeArrowheads="1"/>
          </p:cNvSpPr>
          <p:nvPr>
            <p:ph type="title"/>
          </p:nvPr>
        </p:nvSpPr>
        <p:spPr/>
        <p:txBody>
          <a:bodyPr/>
          <a:lstStyle/>
          <a:p>
            <a:pPr>
              <a:defRPr/>
            </a:pPr>
            <a:r>
              <a:rPr lang="en-US" sz="8800" dirty="0" smtClean="0"/>
              <a:t>1 Samuel</a:t>
            </a:r>
          </a:p>
        </p:txBody>
      </p:sp>
      <p:sp>
        <p:nvSpPr>
          <p:cNvPr id="1062915"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5400" b="0" dirty="0">
                <a:effectLst>
                  <a:outerShdw blurRad="38100" dist="38100" dir="2700000" algn="tl">
                    <a:srgbClr val="000000"/>
                  </a:outerShdw>
                </a:effectLst>
              </a:rPr>
              <a:t>Spiritual geometry</a:t>
            </a:r>
          </a:p>
          <a:p>
            <a:pPr algn="l">
              <a:lnSpc>
                <a:spcPct val="70000"/>
              </a:lnSpc>
              <a:spcBef>
                <a:spcPct val="5000"/>
              </a:spcBef>
              <a:defRPr/>
            </a:pPr>
            <a:endParaRPr lang="en-US" sz="5400" b="0" dirty="0">
              <a:effectLst>
                <a:outerShdw blurRad="38100" dist="38100" dir="2700000" algn="tl">
                  <a:srgbClr val="000000"/>
                </a:outerShdw>
              </a:effectLst>
            </a:endParaRPr>
          </a:p>
        </p:txBody>
      </p:sp>
      <p:sp>
        <p:nvSpPr>
          <p:cNvPr id="43012"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43013"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43014"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43015"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43016"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62921"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62922"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43019" name="Text Box 11"/>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Tree>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3938" name="Rectangle 2"/>
          <p:cNvSpPr>
            <a:spLocks noGrp="1" noChangeArrowheads="1"/>
          </p:cNvSpPr>
          <p:nvPr>
            <p:ph type="title"/>
          </p:nvPr>
        </p:nvSpPr>
        <p:spPr/>
        <p:txBody>
          <a:bodyPr/>
          <a:lstStyle/>
          <a:p>
            <a:pPr>
              <a:defRPr/>
            </a:pPr>
            <a:r>
              <a:rPr lang="en-US" sz="8800" dirty="0" smtClean="0"/>
              <a:t>1 Samuel</a:t>
            </a:r>
          </a:p>
        </p:txBody>
      </p:sp>
      <p:sp>
        <p:nvSpPr>
          <p:cNvPr id="1063939"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5400" b="0" dirty="0" smtClean="0">
                <a:effectLst>
                  <a:outerShdw blurRad="38100" dist="38100" dir="2700000" algn="tl">
                    <a:srgbClr val="000000"/>
                  </a:outerShdw>
                </a:effectLst>
              </a:rPr>
              <a:t>Spiritual geometry</a:t>
            </a:r>
          </a:p>
          <a:p>
            <a:pPr algn="l">
              <a:lnSpc>
                <a:spcPct val="70000"/>
              </a:lnSpc>
              <a:spcBef>
                <a:spcPct val="5000"/>
              </a:spcBef>
              <a:defRPr/>
            </a:pPr>
            <a:endParaRPr lang="en-US" sz="5400" b="0" dirty="0">
              <a:effectLst>
                <a:outerShdw blurRad="38100" dist="38100" dir="2700000" algn="tl">
                  <a:srgbClr val="000000"/>
                </a:outerShdw>
              </a:effectLst>
            </a:endParaRPr>
          </a:p>
        </p:txBody>
      </p:sp>
      <p:sp>
        <p:nvSpPr>
          <p:cNvPr id="44036"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44037"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44038"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44039"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44040"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63945"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63946"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63947"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44044" name="Text Box 12"/>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1410" name="Rectangle 2"/>
          <p:cNvSpPr>
            <a:spLocks noGrp="1" noChangeArrowheads="1"/>
          </p:cNvSpPr>
          <p:nvPr>
            <p:ph type="title"/>
          </p:nvPr>
        </p:nvSpPr>
        <p:spPr/>
        <p:txBody>
          <a:bodyPr/>
          <a:lstStyle/>
          <a:p>
            <a:r>
              <a:rPr lang="en-US" sz="8800" dirty="0" smtClean="0"/>
              <a:t>1 Samuel 15</a:t>
            </a:r>
            <a:endParaRPr lang="en-US" sz="8800" dirty="0"/>
          </a:p>
        </p:txBody>
      </p:sp>
      <p:sp>
        <p:nvSpPr>
          <p:cNvPr id="1041411"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Font typeface="Wingdings" pitchFamily="2" charset="2"/>
              <a:buNone/>
            </a:pPr>
            <a:r>
              <a:rPr lang="en-US" sz="5400" dirty="0"/>
              <a:t> </a:t>
            </a:r>
          </a:p>
        </p:txBody>
      </p:sp>
      <p:sp>
        <p:nvSpPr>
          <p:cNvPr id="1041412" name="Rectangle 4"/>
          <p:cNvSpPr>
            <a:spLocks noChangeArrowheads="1"/>
          </p:cNvSpPr>
          <p:nvPr/>
        </p:nvSpPr>
        <p:spPr bwMode="auto">
          <a:xfrm>
            <a:off x="457200" y="3276600"/>
            <a:ext cx="8305800" cy="2133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a:effectLst>
                  <a:outerShdw blurRad="38100" dist="38100" dir="2700000" algn="tl">
                    <a:srgbClr val="000000"/>
                  </a:outerShdw>
                </a:effectLst>
              </a:rPr>
              <a:t>3 </a:t>
            </a:r>
            <a:r>
              <a:rPr lang="en-US" sz="4400" b="0" dirty="0" smtClean="0">
                <a:effectLst>
                  <a:outerShdw blurRad="38100" dist="38100" dir="2700000" algn="tl">
                    <a:srgbClr val="000000"/>
                  </a:outerShdw>
                </a:effectLst>
              </a:rPr>
              <a:t>…God </a:t>
            </a:r>
            <a:r>
              <a:rPr lang="en-US" sz="4400" b="0" dirty="0">
                <a:effectLst>
                  <a:outerShdw blurRad="38100" dist="38100" dir="2700000" algn="tl">
                    <a:srgbClr val="000000"/>
                  </a:outerShdw>
                </a:effectLst>
              </a:rPr>
              <a:t>will subdue them so that you will quickly </a:t>
            </a:r>
            <a:r>
              <a:rPr lang="en-US" sz="4400" b="0" u="sng" dirty="0">
                <a:effectLst>
                  <a:outerShdw blurRad="38100" dist="38100" dir="2700000" algn="tl">
                    <a:srgbClr val="000000"/>
                  </a:outerShdw>
                </a:effectLst>
              </a:rPr>
              <a:t>conquer</a:t>
            </a:r>
            <a:r>
              <a:rPr lang="en-US" sz="4400" b="0" dirty="0">
                <a:effectLst>
                  <a:outerShdw blurRad="38100" dist="38100" dir="2700000" algn="tl">
                    <a:srgbClr val="000000"/>
                  </a:outerShdw>
                </a:effectLst>
              </a:rPr>
              <a:t> them and </a:t>
            </a:r>
            <a:r>
              <a:rPr lang="en-US" sz="4400" b="0" u="sng" dirty="0">
                <a:effectLst>
                  <a:outerShdw blurRad="38100" dist="38100" dir="2700000" algn="tl">
                    <a:srgbClr val="000000"/>
                  </a:outerShdw>
                </a:effectLst>
              </a:rPr>
              <a:t>drive them out</a:t>
            </a:r>
            <a:r>
              <a:rPr lang="en-US" sz="4400" b="0" dirty="0">
                <a:effectLst>
                  <a:outerShdw blurRad="38100" dist="38100" dir="2700000" algn="tl">
                    <a:srgbClr val="000000"/>
                  </a:outerShdw>
                </a:effectLst>
              </a:rPr>
              <a:t>, just as the Lord has promised. </a:t>
            </a:r>
          </a:p>
        </p:txBody>
      </p:sp>
    </p:spTree>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7250" name="Rectangle 2"/>
          <p:cNvSpPr>
            <a:spLocks noGrp="1" noChangeArrowheads="1"/>
          </p:cNvSpPr>
          <p:nvPr>
            <p:ph type="title"/>
          </p:nvPr>
        </p:nvSpPr>
        <p:spPr/>
        <p:txBody>
          <a:bodyPr/>
          <a:lstStyle/>
          <a:p>
            <a:pPr>
              <a:defRPr/>
            </a:pPr>
            <a:r>
              <a:rPr lang="en-US" sz="8800" dirty="0" smtClean="0"/>
              <a:t>1 Samuel</a:t>
            </a:r>
          </a:p>
        </p:txBody>
      </p:sp>
      <p:sp>
        <p:nvSpPr>
          <p:cNvPr id="1077251"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48132"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48133"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48134"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48135"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48136"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77257"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77258"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77259"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48140" name="Text Box 12"/>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77261" name="Rectangle 13"/>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b="0" dirty="0">
                <a:effectLst>
                  <a:outerShdw blurRad="38100" dist="38100" dir="2700000" algn="tl">
                    <a:srgbClr val="000000"/>
                  </a:outerShdw>
                </a:effectLst>
              </a:rPr>
              <a:t>Numbers 13</a:t>
            </a:r>
            <a:r>
              <a:rPr lang="en-US" sz="4800" b="0" dirty="0" smtClean="0">
                <a:effectLst>
                  <a:outerShdw blurRad="38100" dist="38100" dir="2700000" algn="tl">
                    <a:srgbClr val="000000"/>
                  </a:outerShdw>
                </a:effectLst>
              </a:rPr>
              <a:t>:</a:t>
            </a:r>
          </a:p>
          <a:p>
            <a:pPr algn="l">
              <a:lnSpc>
                <a:spcPct val="77000"/>
              </a:lnSpc>
              <a:spcBef>
                <a:spcPct val="5000"/>
              </a:spcBef>
              <a:defRPr/>
            </a:pPr>
            <a:r>
              <a:rPr lang="en-US" sz="4800" b="0" dirty="0" smtClean="0">
                <a:effectLst>
                  <a:outerShdw blurRad="38100" dist="38100" dir="2700000" algn="tl">
                    <a:srgbClr val="000000"/>
                  </a:outerShdw>
                </a:effectLst>
              </a:rPr>
              <a:t>25 </a:t>
            </a:r>
            <a:r>
              <a:rPr lang="en-US" sz="4800" b="0" dirty="0">
                <a:effectLst>
                  <a:outerShdw blurRad="38100" dist="38100" dir="2700000" algn="tl">
                    <a:srgbClr val="000000"/>
                  </a:outerShdw>
                </a:effectLst>
              </a:rPr>
              <a:t>After exploring the land for forty days, the men returned </a:t>
            </a:r>
          </a:p>
        </p:txBody>
      </p:sp>
    </p:spTree>
  </p:cSld>
  <p:clrMapOvr>
    <a:masterClrMapping/>
  </p:clrMapOvr>
  <p:transition>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7250" name="Rectangle 2"/>
          <p:cNvSpPr>
            <a:spLocks noGrp="1" noChangeArrowheads="1"/>
          </p:cNvSpPr>
          <p:nvPr>
            <p:ph type="title"/>
          </p:nvPr>
        </p:nvSpPr>
        <p:spPr/>
        <p:txBody>
          <a:bodyPr/>
          <a:lstStyle/>
          <a:p>
            <a:pPr>
              <a:defRPr/>
            </a:pPr>
            <a:r>
              <a:rPr lang="en-US" sz="8800" dirty="0" smtClean="0"/>
              <a:t>1 Samuel</a:t>
            </a:r>
          </a:p>
        </p:txBody>
      </p:sp>
      <p:sp>
        <p:nvSpPr>
          <p:cNvPr id="1077251"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48132"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48133"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48134"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48135"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48136"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77257"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77258"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77259"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48140" name="Text Box 12"/>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77261" name="Rectangle 13"/>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b="0" dirty="0">
                <a:effectLst>
                  <a:outerShdw blurRad="38100" dist="38100" dir="2700000" algn="tl">
                    <a:srgbClr val="000000"/>
                  </a:outerShdw>
                </a:effectLst>
              </a:rPr>
              <a:t>Numbers 13</a:t>
            </a:r>
            <a:r>
              <a:rPr lang="en-US" sz="4800" b="0" dirty="0" smtClean="0">
                <a:effectLst>
                  <a:outerShdw blurRad="38100" dist="38100" dir="2700000" algn="tl">
                    <a:srgbClr val="000000"/>
                  </a:outerShdw>
                </a:effectLst>
              </a:rPr>
              <a:t>:</a:t>
            </a:r>
          </a:p>
          <a:p>
            <a:pPr algn="l">
              <a:lnSpc>
                <a:spcPct val="77000"/>
              </a:lnSpc>
              <a:spcBef>
                <a:spcPct val="5000"/>
              </a:spcBef>
              <a:defRPr/>
            </a:pPr>
            <a:r>
              <a:rPr lang="en-US" sz="4800" b="0" dirty="0" smtClean="0">
                <a:effectLst>
                  <a:outerShdw blurRad="38100" dist="38100" dir="2700000" algn="tl">
                    <a:srgbClr val="000000"/>
                  </a:outerShdw>
                </a:effectLst>
              </a:rPr>
              <a:t>25 </a:t>
            </a:r>
            <a:r>
              <a:rPr lang="en-US" sz="4800" b="0" dirty="0">
                <a:effectLst>
                  <a:outerShdw blurRad="38100" dist="38100" dir="2700000" algn="tl">
                    <a:srgbClr val="000000"/>
                  </a:outerShdw>
                </a:effectLst>
              </a:rPr>
              <a:t>After exploring the land for forty days, the men returned </a:t>
            </a:r>
          </a:p>
          <a:p>
            <a:pPr algn="l">
              <a:lnSpc>
                <a:spcPct val="70000"/>
              </a:lnSpc>
              <a:spcBef>
                <a:spcPct val="5000"/>
              </a:spcBef>
              <a:defRPr/>
            </a:pPr>
            <a:r>
              <a:rPr lang="en-US" sz="4800" b="0" dirty="0" smtClean="0">
                <a:effectLst>
                  <a:outerShdw blurRad="38100" dist="38100" dir="2700000" algn="tl">
                    <a:srgbClr val="000000"/>
                  </a:outerShdw>
                </a:effectLst>
              </a:rPr>
              <a:t>27 </a:t>
            </a:r>
            <a:r>
              <a:rPr lang="en-US" sz="4800" b="0" dirty="0">
                <a:effectLst>
                  <a:outerShdw blurRad="38100" dist="38100" dir="2700000" algn="tl">
                    <a:srgbClr val="000000"/>
                  </a:outerShdw>
                </a:effectLst>
              </a:rPr>
              <a:t>This was their report to Moses: “We arrived in the land you sent us to see, and it is indeed a magnificent country—a land flowing with milk and honey. Here is some of its fruit as proof. </a:t>
            </a:r>
          </a:p>
        </p:txBody>
      </p:sp>
    </p:spTree>
  </p:cSld>
  <p:clrMapOvr>
    <a:masterClrMapping/>
  </p:clrMapOvr>
  <p:transition>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7010" name="Rectangle 2"/>
          <p:cNvSpPr>
            <a:spLocks noGrp="1" noChangeArrowheads="1"/>
          </p:cNvSpPr>
          <p:nvPr>
            <p:ph type="title"/>
          </p:nvPr>
        </p:nvSpPr>
        <p:spPr/>
        <p:txBody>
          <a:bodyPr/>
          <a:lstStyle/>
          <a:p>
            <a:pPr>
              <a:defRPr/>
            </a:pPr>
            <a:r>
              <a:rPr lang="en-US" sz="8800" dirty="0" smtClean="0"/>
              <a:t>1 Samuel</a:t>
            </a:r>
          </a:p>
        </p:txBody>
      </p:sp>
      <p:sp>
        <p:nvSpPr>
          <p:cNvPr id="1067011"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49156"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a:p>
        </p:txBody>
      </p:sp>
      <p:sp>
        <p:nvSpPr>
          <p:cNvPr id="49157"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a:p>
        </p:txBody>
      </p:sp>
      <p:sp>
        <p:nvSpPr>
          <p:cNvPr id="49158"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a:p>
        </p:txBody>
      </p:sp>
      <p:sp>
        <p:nvSpPr>
          <p:cNvPr id="49159"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a:p>
        </p:txBody>
      </p:sp>
      <p:sp>
        <p:nvSpPr>
          <p:cNvPr id="49160"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a:p>
        </p:txBody>
      </p:sp>
      <p:sp>
        <p:nvSpPr>
          <p:cNvPr id="1067017"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a:effectLst>
                  <a:outerShdw blurRad="38100" dist="38100" dir="2700000" algn="tl">
                    <a:srgbClr val="000000"/>
                  </a:outerShdw>
                </a:effectLst>
              </a:rPr>
              <a:t>Spiritual experience</a:t>
            </a:r>
          </a:p>
        </p:txBody>
      </p:sp>
      <p:sp>
        <p:nvSpPr>
          <p:cNvPr id="1067018"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a:effectLst>
                  <a:outerShdw blurRad="38100" dist="38100" dir="2700000" algn="tl">
                    <a:srgbClr val="000000"/>
                  </a:outerShdw>
                </a:effectLst>
              </a:rPr>
              <a:t>God’s Word</a:t>
            </a:r>
          </a:p>
        </p:txBody>
      </p:sp>
      <p:sp>
        <p:nvSpPr>
          <p:cNvPr id="1067019"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a:effectLst>
                  <a:outerShdw blurRad="38100" dist="38100" dir="2700000" algn="tl">
                    <a:srgbClr val="000000"/>
                  </a:outerShdw>
                </a:effectLst>
              </a:rPr>
              <a:t>New challenge</a:t>
            </a:r>
          </a:p>
        </p:txBody>
      </p:sp>
      <p:sp>
        <p:nvSpPr>
          <p:cNvPr id="49164" name="Text Box 13"/>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67020" name="Rectangle 12"/>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6000" b="0">
                <a:effectLst>
                  <a:outerShdw blurRad="38100" dist="38100" dir="2700000" algn="tl">
                    <a:srgbClr val="000000"/>
                  </a:outerShdw>
                </a:effectLst>
              </a:rPr>
              <a:t>28 But the people living there are powerful, and their cities and towns are fortified and very large. We also saw the descendants of Anak who are living there!</a:t>
            </a:r>
          </a:p>
        </p:txBody>
      </p:sp>
    </p:spTree>
  </p:cSld>
  <p:clrMapOvr>
    <a:masterClrMapping/>
  </p:clrMapOvr>
  <p:transition>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5986" name="Rectangle 2"/>
          <p:cNvSpPr>
            <a:spLocks noGrp="1" noChangeArrowheads="1"/>
          </p:cNvSpPr>
          <p:nvPr>
            <p:ph type="title"/>
          </p:nvPr>
        </p:nvSpPr>
        <p:spPr/>
        <p:txBody>
          <a:bodyPr/>
          <a:lstStyle/>
          <a:p>
            <a:pPr>
              <a:defRPr/>
            </a:pPr>
            <a:r>
              <a:rPr lang="en-US" sz="8800" dirty="0" smtClean="0"/>
              <a:t>1 Samuel</a:t>
            </a:r>
          </a:p>
        </p:txBody>
      </p:sp>
      <p:sp>
        <p:nvSpPr>
          <p:cNvPr id="1065987"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50180"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50181"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50182"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50183"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50184"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65993"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65994"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65995"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50188" name="Text Box 13"/>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65996" name="Rectangle 12"/>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5400" b="0" dirty="0">
                <a:effectLst>
                  <a:outerShdw blurRad="38100" dist="38100" dir="2700000" algn="tl">
                    <a:srgbClr val="000000"/>
                  </a:outerShdw>
                </a:effectLst>
              </a:rPr>
              <a:t>32 So they spread discouraging reports about the land among the Israelites: “The land we explored will swallow up any who go to live there. All the people we saw were huge. </a:t>
            </a:r>
          </a:p>
        </p:txBody>
      </p:sp>
    </p:spTree>
  </p:cSld>
  <p:clrMapOvr>
    <a:masterClrMapping/>
  </p:clrMapOvr>
  <p:transition>
    <p:wipe dir="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8034" name="Rectangle 2"/>
          <p:cNvSpPr>
            <a:spLocks noGrp="1" noChangeArrowheads="1"/>
          </p:cNvSpPr>
          <p:nvPr>
            <p:ph type="title"/>
          </p:nvPr>
        </p:nvSpPr>
        <p:spPr/>
        <p:txBody>
          <a:bodyPr/>
          <a:lstStyle/>
          <a:p>
            <a:pPr>
              <a:defRPr/>
            </a:pPr>
            <a:r>
              <a:rPr lang="en-US" sz="8800" dirty="0" smtClean="0"/>
              <a:t>1 Samuel</a:t>
            </a:r>
          </a:p>
        </p:txBody>
      </p:sp>
      <p:sp>
        <p:nvSpPr>
          <p:cNvPr id="1068035"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51204"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51205"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51206"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51207"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51208"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68041"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68042"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68043"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51212" name="Text Box 13"/>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68044" name="Rectangle 12"/>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5400" b="0" dirty="0">
                <a:effectLst>
                  <a:outerShdw blurRad="38100" dist="38100" dir="2700000" algn="tl">
                    <a:srgbClr val="000000"/>
                  </a:outerShdw>
                </a:effectLst>
              </a:rPr>
              <a:t>33 We even saw giants [</a:t>
            </a:r>
            <a:r>
              <a:rPr lang="en-US" sz="5400" b="0" i="1" dirty="0" err="1">
                <a:effectLst>
                  <a:outerShdw blurRad="38100" dist="38100" dir="2700000" algn="tl">
                    <a:srgbClr val="000000"/>
                  </a:outerShdw>
                </a:effectLst>
              </a:rPr>
              <a:t>nephalim</a:t>
            </a:r>
            <a:r>
              <a:rPr lang="en-US" sz="5400" b="0" dirty="0">
                <a:effectLst>
                  <a:outerShdw blurRad="38100" dist="38100" dir="2700000" algn="tl">
                    <a:srgbClr val="000000"/>
                  </a:outerShdw>
                </a:effectLst>
              </a:rPr>
              <a:t>] there, the descendants of </a:t>
            </a:r>
            <a:r>
              <a:rPr lang="en-US" sz="5400" b="0" dirty="0" err="1">
                <a:effectLst>
                  <a:outerShdw blurRad="38100" dist="38100" dir="2700000" algn="tl">
                    <a:srgbClr val="000000"/>
                  </a:outerShdw>
                </a:effectLst>
              </a:rPr>
              <a:t>Anak</a:t>
            </a:r>
            <a:r>
              <a:rPr lang="en-US" sz="5400" b="0" dirty="0">
                <a:effectLst>
                  <a:outerShdw blurRad="38100" dist="38100" dir="2700000" algn="tl">
                    <a:srgbClr val="000000"/>
                  </a:outerShdw>
                </a:effectLst>
              </a:rPr>
              <a:t>. We felt like grasshoppers next to them, and that’s what we looked like to them!”</a:t>
            </a:r>
          </a:p>
        </p:txBody>
      </p:sp>
    </p:spTree>
  </p:cSld>
  <p:clrMapOvr>
    <a:masterClrMapping/>
  </p:clrMapOvr>
  <p:transition>
    <p:wipe dir="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8274" name="Rectangle 2"/>
          <p:cNvSpPr>
            <a:spLocks noGrp="1" noChangeArrowheads="1"/>
          </p:cNvSpPr>
          <p:nvPr>
            <p:ph type="title"/>
          </p:nvPr>
        </p:nvSpPr>
        <p:spPr/>
        <p:txBody>
          <a:bodyPr/>
          <a:lstStyle/>
          <a:p>
            <a:pPr>
              <a:defRPr/>
            </a:pPr>
            <a:r>
              <a:rPr lang="en-US" sz="8800" dirty="0" smtClean="0"/>
              <a:t>1 Samuel</a:t>
            </a:r>
          </a:p>
        </p:txBody>
      </p:sp>
      <p:sp>
        <p:nvSpPr>
          <p:cNvPr id="1078275"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53252"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53253"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53254"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53255"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53256"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78281"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78282"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78283"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53260" name="Text Box 12"/>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78285" name="Rectangle 13"/>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5400" b="0" dirty="0">
                <a:effectLst>
                  <a:outerShdw blurRad="38100" dist="38100" dir="2700000" algn="tl">
                    <a:srgbClr val="000000"/>
                  </a:outerShdw>
                </a:effectLst>
              </a:rPr>
              <a:t>14:1 That night all the people of the community raised their voices and wept aloud. </a:t>
            </a:r>
          </a:p>
        </p:txBody>
      </p:sp>
    </p:spTree>
  </p:cSld>
  <p:clrMapOvr>
    <a:masterClrMapping/>
  </p:clrMapOvr>
  <p:transition>
    <p:wipe dir="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8274" name="Rectangle 2"/>
          <p:cNvSpPr>
            <a:spLocks noGrp="1" noChangeArrowheads="1"/>
          </p:cNvSpPr>
          <p:nvPr>
            <p:ph type="title"/>
          </p:nvPr>
        </p:nvSpPr>
        <p:spPr/>
        <p:txBody>
          <a:bodyPr/>
          <a:lstStyle/>
          <a:p>
            <a:pPr>
              <a:defRPr/>
            </a:pPr>
            <a:r>
              <a:rPr lang="en-US" sz="8800" dirty="0" smtClean="0"/>
              <a:t>1 Samuel</a:t>
            </a:r>
          </a:p>
        </p:txBody>
      </p:sp>
      <p:sp>
        <p:nvSpPr>
          <p:cNvPr id="1078275"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53252"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53253"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53254"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53255"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53256"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78281"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78282"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78283"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53260" name="Text Box 12"/>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78285" name="Rectangle 13"/>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5400" b="0" dirty="0">
                <a:effectLst>
                  <a:outerShdw blurRad="38100" dist="38100" dir="2700000" algn="tl">
                    <a:srgbClr val="000000"/>
                  </a:outerShdw>
                </a:effectLst>
              </a:rPr>
              <a:t>14:1 That night all the people of the community raised their voices and wept aloud. </a:t>
            </a:r>
          </a:p>
          <a:p>
            <a:pPr algn="l">
              <a:lnSpc>
                <a:spcPct val="70000"/>
              </a:lnSpc>
              <a:spcBef>
                <a:spcPct val="5000"/>
              </a:spcBef>
              <a:defRPr/>
            </a:pPr>
            <a:r>
              <a:rPr lang="en-US" sz="5400" b="0" dirty="0">
                <a:effectLst>
                  <a:outerShdw blurRad="38100" dist="38100" dir="2700000" algn="tl">
                    <a:srgbClr val="000000"/>
                  </a:outerShdw>
                </a:effectLst>
              </a:rPr>
              <a:t>2 All the Israelites grumbled against Moses and Aaron, and the whole assembly said to them, “If only we had died in Egypt! Or in this desert</a:t>
            </a:r>
            <a:r>
              <a:rPr lang="en-US" sz="5400" b="0" dirty="0" smtClean="0">
                <a:effectLst>
                  <a:outerShdw blurRad="38100" dist="38100" dir="2700000" algn="tl">
                    <a:srgbClr val="000000"/>
                  </a:outerShdw>
                </a:effectLst>
              </a:rPr>
              <a:t>!” </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0082" name="Rectangle 2"/>
          <p:cNvSpPr>
            <a:spLocks noGrp="1" noChangeArrowheads="1"/>
          </p:cNvSpPr>
          <p:nvPr>
            <p:ph type="title"/>
          </p:nvPr>
        </p:nvSpPr>
        <p:spPr/>
        <p:txBody>
          <a:bodyPr/>
          <a:lstStyle/>
          <a:p>
            <a:pPr>
              <a:defRPr/>
            </a:pPr>
            <a:r>
              <a:rPr lang="en-US" sz="8800" dirty="0" smtClean="0"/>
              <a:t>1 Samuel</a:t>
            </a:r>
          </a:p>
        </p:txBody>
      </p:sp>
      <p:sp>
        <p:nvSpPr>
          <p:cNvPr id="1070083"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54276"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54277"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54278"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54279"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54280"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70089"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70090"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70091"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54284" name="Text Box 14"/>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70092" name="Rectangle 12"/>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5400" b="0" dirty="0">
                <a:effectLst>
                  <a:outerShdw blurRad="38100" dist="38100" dir="2700000" algn="tl">
                    <a:srgbClr val="000000"/>
                  </a:outerShdw>
                </a:effectLst>
              </a:rPr>
              <a:t>3 Why is the Lord bringing us to this land only to let us fall by the sword? Our wives and children will be taken as plunder. Wouldn’t it be better for us to go back to Egypt?” </a:t>
            </a:r>
          </a:p>
        </p:txBody>
      </p:sp>
    </p:spTree>
  </p:cSld>
  <p:clrMapOvr>
    <a:masterClrMapping/>
  </p:clrMapOvr>
  <p:transition>
    <p:wipe dir="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9298" name="Rectangle 2"/>
          <p:cNvSpPr>
            <a:spLocks noGrp="1" noChangeArrowheads="1"/>
          </p:cNvSpPr>
          <p:nvPr>
            <p:ph type="title"/>
          </p:nvPr>
        </p:nvSpPr>
        <p:spPr/>
        <p:txBody>
          <a:bodyPr/>
          <a:lstStyle/>
          <a:p>
            <a:pPr>
              <a:defRPr/>
            </a:pPr>
            <a:r>
              <a:rPr lang="en-US" sz="8800" dirty="0" smtClean="0"/>
              <a:t>1 Samuel</a:t>
            </a:r>
          </a:p>
        </p:txBody>
      </p:sp>
      <p:sp>
        <p:nvSpPr>
          <p:cNvPr id="1079299"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55300"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55301"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55302"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55303"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55304"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79305"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79306"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79307"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55308" name="Text Box 12"/>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79309" name="Rectangle 13"/>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5400" b="0" dirty="0">
                <a:effectLst>
                  <a:outerShdw blurRad="38100" dist="38100" dir="2700000" algn="tl">
                    <a:srgbClr val="000000"/>
                  </a:outerShdw>
                </a:effectLst>
              </a:rPr>
              <a:t>3 Why is the Lord bringing us to this land only to let us fall by the sword? Our wives and children will be taken as plunder. Wouldn’t it be better for us to go back to Egypt?” </a:t>
            </a:r>
          </a:p>
        </p:txBody>
      </p:sp>
      <p:sp>
        <p:nvSpPr>
          <p:cNvPr id="1079310" name="Text Box 14"/>
          <p:cNvSpPr txBox="1">
            <a:spLocks noChangeArrowheads="1"/>
          </p:cNvSpPr>
          <p:nvPr/>
        </p:nvSpPr>
        <p:spPr bwMode="auto">
          <a:xfrm rot="-827452">
            <a:off x="576575" y="1453888"/>
            <a:ext cx="7289175" cy="4355038"/>
          </a:xfrm>
          <a:prstGeom prst="rect">
            <a:avLst/>
          </a:prstGeom>
          <a:noFill/>
          <a:ln w="57150" algn="ctr">
            <a:noFill/>
            <a:miter lim="800000"/>
            <a:headEnd/>
            <a:tailEnd/>
          </a:ln>
          <a:effectLst/>
        </p:spPr>
        <p:txBody>
          <a:bodyPr wrap="none">
            <a:spAutoFit/>
          </a:bodyPr>
          <a:lstStyle/>
          <a:p>
            <a:pPr>
              <a:defRPr/>
            </a:pPr>
            <a:r>
              <a:rPr lang="en-US" sz="27700" b="0">
                <a:effectLst>
                  <a:outerShdw blurRad="38100" dist="38100" dir="2700000" algn="tl">
                    <a:srgbClr val="000000"/>
                  </a:outerShdw>
                </a:effectLst>
              </a:rPr>
              <a:t>HVP</a:t>
            </a:r>
          </a:p>
        </p:txBody>
      </p:sp>
    </p:spTree>
  </p:cSld>
  <p:clrMapOvr>
    <a:masterClrMapping/>
  </p:clrMapOvr>
  <p:transition>
    <p:wipe dir="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0322" name="Rectangle 2"/>
          <p:cNvSpPr>
            <a:spLocks noGrp="1" noChangeArrowheads="1"/>
          </p:cNvSpPr>
          <p:nvPr>
            <p:ph type="title"/>
          </p:nvPr>
        </p:nvSpPr>
        <p:spPr/>
        <p:txBody>
          <a:bodyPr/>
          <a:lstStyle/>
          <a:p>
            <a:pPr>
              <a:defRPr/>
            </a:pPr>
            <a:r>
              <a:rPr lang="en-US" sz="8800" dirty="0" smtClean="0"/>
              <a:t>1 Samuel</a:t>
            </a:r>
          </a:p>
        </p:txBody>
      </p:sp>
      <p:sp>
        <p:nvSpPr>
          <p:cNvPr id="1080323"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57348"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57349"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57350"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57351"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57352"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80329"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80330"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80331"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57356" name="Text Box 12"/>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80333" name="Rectangle 13"/>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5400" b="0" dirty="0">
                <a:effectLst>
                  <a:outerShdw blurRad="38100" dist="38100" dir="2700000" algn="tl">
                    <a:srgbClr val="000000"/>
                  </a:outerShdw>
                </a:effectLst>
              </a:rPr>
              <a:t>6 Joshua son of Nun and Caleb son of </a:t>
            </a:r>
            <a:r>
              <a:rPr lang="en-US" sz="5400" b="0" dirty="0" err="1">
                <a:effectLst>
                  <a:outerShdw blurRad="38100" dist="38100" dir="2700000" algn="tl">
                    <a:srgbClr val="000000"/>
                  </a:outerShdw>
                </a:effectLst>
              </a:rPr>
              <a:t>Jephunneh</a:t>
            </a:r>
            <a:r>
              <a:rPr lang="en-US" sz="5400" b="0" dirty="0">
                <a:effectLst>
                  <a:outerShdw blurRad="38100" dist="38100" dir="2700000" algn="tl">
                    <a:srgbClr val="000000"/>
                  </a:outerShdw>
                </a:effectLst>
              </a:rPr>
              <a:t>, who were among those who had explored the land, tore their clothes </a:t>
            </a:r>
          </a:p>
          <a:p>
            <a:pPr algn="l">
              <a:lnSpc>
                <a:spcPct val="70000"/>
              </a:lnSpc>
              <a:spcBef>
                <a:spcPct val="5000"/>
              </a:spcBef>
              <a:defRPr/>
            </a:pPr>
            <a:r>
              <a:rPr lang="en-US" sz="5400" b="0" dirty="0">
                <a:effectLst>
                  <a:outerShdw blurRad="38100" dist="38100" dir="2700000" algn="tl">
                    <a:srgbClr val="000000"/>
                  </a:outerShdw>
                </a:effectLst>
              </a:rPr>
              <a:t>7 and said to the entire Israelite assembly, “The land we passed through and explored is exceedingly good. </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1410" name="Rectangle 2"/>
          <p:cNvSpPr>
            <a:spLocks noGrp="1" noChangeArrowheads="1"/>
          </p:cNvSpPr>
          <p:nvPr>
            <p:ph type="title"/>
          </p:nvPr>
        </p:nvSpPr>
        <p:spPr/>
        <p:txBody>
          <a:bodyPr/>
          <a:lstStyle/>
          <a:p>
            <a:r>
              <a:rPr lang="en-US" sz="8800" dirty="0" smtClean="0"/>
              <a:t>1 Samuel 15</a:t>
            </a:r>
            <a:endParaRPr lang="en-US" sz="8800" dirty="0"/>
          </a:p>
        </p:txBody>
      </p:sp>
      <p:sp>
        <p:nvSpPr>
          <p:cNvPr id="1041411"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Font typeface="Wingdings" pitchFamily="2" charset="2"/>
              <a:buNone/>
            </a:pPr>
            <a:r>
              <a:rPr lang="en-US" sz="5400" dirty="0"/>
              <a:t> </a:t>
            </a:r>
          </a:p>
        </p:txBody>
      </p:sp>
      <p:sp>
        <p:nvSpPr>
          <p:cNvPr id="1041412" name="Rectangle 4"/>
          <p:cNvSpPr>
            <a:spLocks noChangeArrowheads="1"/>
          </p:cNvSpPr>
          <p:nvPr/>
        </p:nvSpPr>
        <p:spPr bwMode="auto">
          <a:xfrm>
            <a:off x="457200" y="3276600"/>
            <a:ext cx="8305800" cy="2133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a:effectLst>
                  <a:outerShdw blurRad="38100" dist="38100" dir="2700000" algn="tl">
                    <a:srgbClr val="000000"/>
                  </a:outerShdw>
                </a:effectLst>
              </a:rPr>
              <a:t>3 </a:t>
            </a:r>
            <a:r>
              <a:rPr lang="en-US" sz="4400" b="0" dirty="0" smtClean="0">
                <a:effectLst>
                  <a:outerShdw blurRad="38100" dist="38100" dir="2700000" algn="tl">
                    <a:srgbClr val="000000"/>
                  </a:outerShdw>
                </a:effectLst>
              </a:rPr>
              <a:t>…God </a:t>
            </a:r>
            <a:r>
              <a:rPr lang="en-US" sz="4400" b="0" dirty="0">
                <a:effectLst>
                  <a:outerShdw blurRad="38100" dist="38100" dir="2700000" algn="tl">
                    <a:srgbClr val="000000"/>
                  </a:outerShdw>
                </a:effectLst>
              </a:rPr>
              <a:t>will subdue them so that you will quickly </a:t>
            </a:r>
            <a:r>
              <a:rPr lang="en-US" sz="4400" b="0" u="sng" dirty="0">
                <a:effectLst>
                  <a:outerShdw blurRad="38100" dist="38100" dir="2700000" algn="tl">
                    <a:srgbClr val="000000"/>
                  </a:outerShdw>
                </a:effectLst>
              </a:rPr>
              <a:t>conquer</a:t>
            </a:r>
            <a:r>
              <a:rPr lang="en-US" sz="4400" b="0" dirty="0">
                <a:effectLst>
                  <a:outerShdw blurRad="38100" dist="38100" dir="2700000" algn="tl">
                    <a:srgbClr val="000000"/>
                  </a:outerShdw>
                </a:effectLst>
              </a:rPr>
              <a:t> them and </a:t>
            </a:r>
            <a:r>
              <a:rPr lang="en-US" sz="4400" b="0" u="sng" dirty="0">
                <a:effectLst>
                  <a:outerShdw blurRad="38100" dist="38100" dir="2700000" algn="tl">
                    <a:srgbClr val="000000"/>
                  </a:outerShdw>
                </a:effectLst>
              </a:rPr>
              <a:t>drive them out</a:t>
            </a:r>
            <a:r>
              <a:rPr lang="en-US" sz="4400" b="0" dirty="0">
                <a:effectLst>
                  <a:outerShdw blurRad="38100" dist="38100" dir="2700000" algn="tl">
                    <a:srgbClr val="000000"/>
                  </a:outerShdw>
                </a:effectLst>
              </a:rPr>
              <a:t>, just as the Lord has promised. </a:t>
            </a:r>
          </a:p>
        </p:txBody>
      </p:sp>
      <p:sp>
        <p:nvSpPr>
          <p:cNvPr id="5" name="Rectangle 4"/>
          <p:cNvSpPr>
            <a:spLocks noChangeArrowheads="1"/>
          </p:cNvSpPr>
          <p:nvPr/>
        </p:nvSpPr>
        <p:spPr bwMode="auto">
          <a:xfrm>
            <a:off x="2971800" y="4953000"/>
            <a:ext cx="4876800" cy="685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smtClean="0">
                <a:effectLst>
                  <a:outerShdw blurRad="38100" dist="38100" dir="2700000" algn="tl">
                    <a:srgbClr val="000000"/>
                  </a:outerShdw>
                </a:effectLst>
              </a:rPr>
              <a:t>A third option…</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p:txBody>
          <a:bodyPr/>
          <a:lstStyle/>
          <a:p>
            <a:pPr>
              <a:defRPr/>
            </a:pPr>
            <a:r>
              <a:rPr lang="en-US" sz="8800" dirty="0" smtClean="0"/>
              <a:t>1 Samuel</a:t>
            </a:r>
          </a:p>
        </p:txBody>
      </p:sp>
      <p:sp>
        <p:nvSpPr>
          <p:cNvPr id="1081347"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59396"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59397"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59398"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59399"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59400"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81353"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81354"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81355"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59404" name="Text Box 12"/>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81357" name="Rectangle 13"/>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b="0" dirty="0">
                <a:effectLst>
                  <a:outerShdw blurRad="38100" dist="38100" dir="2700000" algn="tl">
                    <a:srgbClr val="000000"/>
                  </a:outerShdw>
                </a:effectLst>
              </a:rPr>
              <a:t>8 If the Lord is pleased with us, he will lead us into that land, a land flowing with milk and honey, and will give it to us. </a:t>
            </a:r>
          </a:p>
          <a:p>
            <a:pPr algn="l">
              <a:lnSpc>
                <a:spcPct val="70000"/>
              </a:lnSpc>
              <a:spcBef>
                <a:spcPct val="5000"/>
              </a:spcBef>
              <a:defRPr/>
            </a:pPr>
            <a:r>
              <a:rPr lang="en-US" sz="4800" b="0" dirty="0">
                <a:effectLst>
                  <a:outerShdw blurRad="38100" dist="38100" dir="2700000" algn="tl">
                    <a:srgbClr val="000000"/>
                  </a:outerShdw>
                </a:effectLst>
              </a:rPr>
              <a:t>9 Only do not rebel against the Lord. And do not be afraid of the people of the land, because we will swallow them up. Their protection is gone, but the Lord is with us. Do not be afraid of them.” </a:t>
            </a:r>
          </a:p>
        </p:txBody>
      </p:sp>
    </p:spTree>
  </p:cSld>
  <p:clrMapOvr>
    <a:masterClrMapping/>
  </p:clrMapOvr>
  <p:transition>
    <p:wipe dir="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p:txBody>
          <a:bodyPr/>
          <a:lstStyle/>
          <a:p>
            <a:pPr>
              <a:defRPr/>
            </a:pPr>
            <a:r>
              <a:rPr lang="en-US" sz="8800" dirty="0" smtClean="0"/>
              <a:t>1 Samuel</a:t>
            </a:r>
          </a:p>
        </p:txBody>
      </p:sp>
      <p:sp>
        <p:nvSpPr>
          <p:cNvPr id="1081347"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59396"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59397"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59398"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59399"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59400"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81353"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81354"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81355"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59404" name="Text Box 12"/>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81357" name="Rectangle 13"/>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b="0" dirty="0">
                <a:effectLst>
                  <a:outerShdw blurRad="38100" dist="38100" dir="2700000" algn="tl">
                    <a:srgbClr val="000000"/>
                  </a:outerShdw>
                </a:effectLst>
              </a:rPr>
              <a:t>8 If the Lord is pleased with us, he will lead us into that land, a land flowing with milk and honey, and will give it to us. </a:t>
            </a:r>
          </a:p>
          <a:p>
            <a:pPr algn="l">
              <a:lnSpc>
                <a:spcPct val="70000"/>
              </a:lnSpc>
              <a:spcBef>
                <a:spcPct val="5000"/>
              </a:spcBef>
              <a:defRPr/>
            </a:pPr>
            <a:r>
              <a:rPr lang="en-US" sz="4800" b="0" dirty="0">
                <a:effectLst>
                  <a:outerShdw blurRad="38100" dist="38100" dir="2700000" algn="tl">
                    <a:srgbClr val="000000"/>
                  </a:outerShdw>
                </a:effectLst>
              </a:rPr>
              <a:t>9 Only </a:t>
            </a:r>
            <a:r>
              <a:rPr lang="en-US" sz="4800" b="0" u="sng" dirty="0">
                <a:effectLst>
                  <a:outerShdw blurRad="38100" dist="38100" dir="2700000" algn="tl">
                    <a:srgbClr val="000000"/>
                  </a:outerShdw>
                </a:effectLst>
              </a:rPr>
              <a:t>do not rebel against the Lord</a:t>
            </a:r>
            <a:r>
              <a:rPr lang="en-US" sz="4800" b="0" dirty="0">
                <a:effectLst>
                  <a:outerShdw blurRad="38100" dist="38100" dir="2700000" algn="tl">
                    <a:srgbClr val="000000"/>
                  </a:outerShdw>
                </a:effectLst>
              </a:rPr>
              <a:t>. And do not be afraid of the people of the land, because we will swallow them up. Their protection is gone, but the Lord is with us. Do not be afraid of them.” </a:t>
            </a:r>
          </a:p>
        </p:txBody>
      </p:sp>
    </p:spTree>
  </p:cSld>
  <p:clrMapOvr>
    <a:masterClrMapping/>
  </p:clrMapOvr>
  <p:transition>
    <p:wipe dir="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3154" name="Rectangle 2"/>
          <p:cNvSpPr>
            <a:spLocks noGrp="1" noChangeArrowheads="1"/>
          </p:cNvSpPr>
          <p:nvPr>
            <p:ph type="title"/>
          </p:nvPr>
        </p:nvSpPr>
        <p:spPr/>
        <p:txBody>
          <a:bodyPr/>
          <a:lstStyle/>
          <a:p>
            <a:pPr>
              <a:defRPr/>
            </a:pPr>
            <a:r>
              <a:rPr lang="en-US" sz="8800" dirty="0" smtClean="0"/>
              <a:t>1 Samuel</a:t>
            </a:r>
          </a:p>
        </p:txBody>
      </p:sp>
      <p:sp>
        <p:nvSpPr>
          <p:cNvPr id="1073155"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Spiritual geometry</a:t>
            </a:r>
          </a:p>
          <a:p>
            <a:pPr algn="l">
              <a:lnSpc>
                <a:spcPct val="70000"/>
              </a:lnSpc>
              <a:spcBef>
                <a:spcPct val="5000"/>
              </a:spcBef>
              <a:defRPr/>
            </a:pPr>
            <a:endParaRPr lang="en-US" sz="5400" b="0">
              <a:effectLst>
                <a:outerShdw blurRad="38100" dist="38100" dir="2700000" algn="tl">
                  <a:srgbClr val="000000"/>
                </a:outerShdw>
              </a:effectLst>
            </a:endParaRPr>
          </a:p>
        </p:txBody>
      </p:sp>
      <p:sp>
        <p:nvSpPr>
          <p:cNvPr id="60420"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60421"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60422"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60423"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60424"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73161" name="Rectangle 9"/>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73162" name="Rectangle 10"/>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
        <p:nvSpPr>
          <p:cNvPr id="1073163" name="Rectangle 11"/>
          <p:cNvSpPr>
            <a:spLocks noChangeArrowheads="1"/>
          </p:cNvSpPr>
          <p:nvPr/>
        </p:nvSpPr>
        <p:spPr bwMode="auto">
          <a:xfrm>
            <a:off x="3810000" y="34290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New challenge</a:t>
            </a:r>
          </a:p>
        </p:txBody>
      </p:sp>
      <p:sp>
        <p:nvSpPr>
          <p:cNvPr id="60428" name="Text Box 14"/>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73164" name="Rectangle 12"/>
          <p:cNvSpPr>
            <a:spLocks noChangeArrowheads="1"/>
          </p:cNvSpPr>
          <p:nvPr/>
        </p:nvSpPr>
        <p:spPr bwMode="auto">
          <a:xfrm>
            <a:off x="1066800" y="0"/>
            <a:ext cx="8077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b="0" dirty="0">
                <a:effectLst>
                  <a:outerShdw blurRad="38100" dist="38100" dir="2700000" algn="tl">
                    <a:srgbClr val="000000"/>
                  </a:outerShdw>
                </a:effectLst>
              </a:rPr>
              <a:t>8 If the Lord is pleased with us, he will lead us into that land, a land flowing with milk and honey, and will give it to us. </a:t>
            </a:r>
          </a:p>
          <a:p>
            <a:pPr algn="l">
              <a:lnSpc>
                <a:spcPct val="70000"/>
              </a:lnSpc>
              <a:spcBef>
                <a:spcPct val="5000"/>
              </a:spcBef>
              <a:defRPr/>
            </a:pPr>
            <a:r>
              <a:rPr lang="en-US" sz="4800" b="0" dirty="0">
                <a:effectLst>
                  <a:outerShdw blurRad="38100" dist="38100" dir="2700000" algn="tl">
                    <a:srgbClr val="000000"/>
                  </a:outerShdw>
                </a:effectLst>
              </a:rPr>
              <a:t>9 Only do not rebel against the Lord. And do not be afraid of the people of the land, because we will swallow them up. Their protection is gone, but the Lord is with us. Do not be afraid of them.” </a:t>
            </a:r>
          </a:p>
        </p:txBody>
      </p:sp>
      <p:sp>
        <p:nvSpPr>
          <p:cNvPr id="1073165" name="Text Box 13"/>
          <p:cNvSpPr txBox="1">
            <a:spLocks noChangeArrowheads="1"/>
          </p:cNvSpPr>
          <p:nvPr/>
        </p:nvSpPr>
        <p:spPr bwMode="auto">
          <a:xfrm rot="-827452">
            <a:off x="514350" y="1474788"/>
            <a:ext cx="7413625" cy="4313237"/>
          </a:xfrm>
          <a:prstGeom prst="rect">
            <a:avLst/>
          </a:prstGeom>
          <a:noFill/>
          <a:ln w="57150" algn="ctr">
            <a:noFill/>
            <a:miter lim="800000"/>
            <a:headEnd/>
            <a:tailEnd/>
          </a:ln>
          <a:effectLst/>
        </p:spPr>
        <p:txBody>
          <a:bodyPr wrap="none">
            <a:spAutoFit/>
          </a:bodyPr>
          <a:lstStyle/>
          <a:p>
            <a:pPr>
              <a:defRPr/>
            </a:pPr>
            <a:r>
              <a:rPr lang="en-US" sz="27700" b="0" dirty="0">
                <a:effectLst>
                  <a:outerShdw blurRad="38100" dist="38100" dir="2700000" algn="tl">
                    <a:srgbClr val="000000"/>
                  </a:outerShdw>
                </a:effectLst>
              </a:rPr>
              <a:t>DVP</a:t>
            </a:r>
          </a:p>
        </p:txBody>
      </p:sp>
    </p:spTree>
  </p:cSld>
  <p:clrMapOvr>
    <a:masterClrMapping/>
  </p:clrMapOvr>
  <p:transition>
    <p:wipe dir="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8818" name="Rectangle 2"/>
          <p:cNvSpPr>
            <a:spLocks noGrp="1" noChangeArrowheads="1"/>
          </p:cNvSpPr>
          <p:nvPr>
            <p:ph type="title"/>
          </p:nvPr>
        </p:nvSpPr>
        <p:spPr/>
        <p:txBody>
          <a:bodyPr/>
          <a:lstStyle/>
          <a:p>
            <a:pPr>
              <a:defRPr/>
            </a:pPr>
            <a:r>
              <a:rPr lang="en-US" sz="8800" dirty="0" smtClean="0"/>
              <a:t>1 Samuel</a:t>
            </a:r>
          </a:p>
        </p:txBody>
      </p:sp>
      <p:sp>
        <p:nvSpPr>
          <p:cNvPr id="1058819"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5400" b="0" dirty="0" smtClean="0">
                <a:effectLst>
                  <a:outerShdw blurRad="38100" dist="38100" dir="2700000" algn="tl">
                    <a:srgbClr val="000000"/>
                  </a:outerShdw>
                </a:effectLst>
              </a:rPr>
              <a:t>Spiritual geometry</a:t>
            </a:r>
          </a:p>
          <a:p>
            <a:pPr algn="l">
              <a:lnSpc>
                <a:spcPct val="70000"/>
              </a:lnSpc>
              <a:spcBef>
                <a:spcPct val="5000"/>
              </a:spcBef>
              <a:defRPr/>
            </a:pPr>
            <a:endParaRPr lang="en-US" sz="5400" b="0" dirty="0">
              <a:effectLst>
                <a:outerShdw blurRad="38100" dist="38100" dir="2700000" algn="tl">
                  <a:srgbClr val="000000"/>
                </a:outerShdw>
              </a:effectLst>
            </a:endParaRPr>
          </a:p>
        </p:txBody>
      </p:sp>
      <p:sp>
        <p:nvSpPr>
          <p:cNvPr id="61444"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61445"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61446"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61447"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61448"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61449" name="Text Box 13"/>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58830" name="Rectangle 14"/>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
        <p:nvSpPr>
          <p:cNvPr id="1058831" name="Rectangle 15"/>
          <p:cNvSpPr>
            <a:spLocks noChangeArrowheads="1"/>
          </p:cNvSpPr>
          <p:nvPr/>
        </p:nvSpPr>
        <p:spPr bwMode="auto">
          <a:xfrm>
            <a:off x="1752600" y="3657600"/>
            <a:ext cx="15240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600" b="0">
                <a:effectLst>
                  <a:outerShdw blurRad="38100" dist="38100" dir="2700000" algn="tl">
                    <a:srgbClr val="000000"/>
                  </a:outerShdw>
                </a:effectLst>
              </a:rPr>
              <a:t>God’s Word</a:t>
            </a:r>
          </a:p>
        </p:txBody>
      </p:sp>
    </p:spTree>
  </p:cSld>
  <p:clrMapOvr>
    <a:masterClrMapping/>
  </p:clrMapOvr>
  <p:transition>
    <p:wipe dir="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4178" name="Rectangle 2"/>
          <p:cNvSpPr>
            <a:spLocks noGrp="1" noChangeArrowheads="1"/>
          </p:cNvSpPr>
          <p:nvPr>
            <p:ph type="title"/>
          </p:nvPr>
        </p:nvSpPr>
        <p:spPr/>
        <p:txBody>
          <a:bodyPr/>
          <a:lstStyle/>
          <a:p>
            <a:pPr>
              <a:defRPr/>
            </a:pPr>
            <a:r>
              <a:rPr lang="en-US" sz="8800" dirty="0" smtClean="0"/>
              <a:t>1 Samuel</a:t>
            </a:r>
          </a:p>
        </p:txBody>
      </p:sp>
      <p:sp>
        <p:nvSpPr>
          <p:cNvPr id="1074179"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5400" b="0" dirty="0" smtClean="0">
                <a:effectLst>
                  <a:outerShdw blurRad="38100" dist="38100" dir="2700000" algn="tl">
                    <a:srgbClr val="000000"/>
                  </a:outerShdw>
                </a:effectLst>
              </a:rPr>
              <a:t>Spiritual geometry</a:t>
            </a:r>
          </a:p>
          <a:p>
            <a:pPr algn="l">
              <a:lnSpc>
                <a:spcPct val="70000"/>
              </a:lnSpc>
              <a:spcBef>
                <a:spcPct val="5000"/>
              </a:spcBef>
              <a:defRPr/>
            </a:pPr>
            <a:endParaRPr lang="en-US" sz="5400" b="0" dirty="0">
              <a:effectLst>
                <a:outerShdw blurRad="38100" dist="38100" dir="2700000" algn="tl">
                  <a:srgbClr val="000000"/>
                </a:outerShdw>
              </a:effectLst>
            </a:endParaRPr>
          </a:p>
        </p:txBody>
      </p:sp>
      <p:sp>
        <p:nvSpPr>
          <p:cNvPr id="62468"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62469"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62470"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62471"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62472"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74185" name="Rectangle 9"/>
          <p:cNvSpPr>
            <a:spLocks noChangeArrowheads="1"/>
          </p:cNvSpPr>
          <p:nvPr/>
        </p:nvSpPr>
        <p:spPr bwMode="auto">
          <a:xfrm>
            <a:off x="1905000" y="3505200"/>
            <a:ext cx="1524000" cy="1219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2400" b="0">
                <a:effectLst>
                  <a:outerShdw blurRad="38100" dist="38100" dir="2700000" algn="tl">
                    <a:srgbClr val="000000"/>
                  </a:outerShdw>
                </a:effectLst>
              </a:rPr>
              <a:t>God can take down nephilim</a:t>
            </a:r>
          </a:p>
        </p:txBody>
      </p:sp>
      <p:sp>
        <p:nvSpPr>
          <p:cNvPr id="62474" name="Text Box 10"/>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74187" name="Rectangle 11"/>
          <p:cNvSpPr>
            <a:spLocks noChangeArrowheads="1"/>
          </p:cNvSpPr>
          <p:nvPr/>
        </p:nvSpPr>
        <p:spPr bwMode="auto">
          <a:xfrm>
            <a:off x="3581400" y="5181600"/>
            <a:ext cx="2209800" cy="838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3200" b="0">
                <a:effectLst>
                  <a:outerShdw blurRad="38100" dist="38100" dir="2700000" algn="tl">
                    <a:srgbClr val="000000"/>
                  </a:outerShdw>
                </a:effectLst>
              </a:rPr>
              <a:t>Spiritual experience</a:t>
            </a:r>
          </a:p>
        </p:txBody>
      </p:sp>
    </p:spTree>
  </p:cSld>
  <p:clrMapOvr>
    <a:masterClrMapping/>
  </p:clrMapOvr>
  <p:transition>
    <p:wipe dir="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9842" name="Rectangle 2"/>
          <p:cNvSpPr>
            <a:spLocks noGrp="1" noChangeArrowheads="1"/>
          </p:cNvSpPr>
          <p:nvPr>
            <p:ph type="title"/>
          </p:nvPr>
        </p:nvSpPr>
        <p:spPr/>
        <p:txBody>
          <a:bodyPr/>
          <a:lstStyle/>
          <a:p>
            <a:pPr>
              <a:defRPr/>
            </a:pPr>
            <a:r>
              <a:rPr lang="en-US" sz="8800" dirty="0" smtClean="0"/>
              <a:t>1 Samuel</a:t>
            </a:r>
          </a:p>
        </p:txBody>
      </p:sp>
      <p:sp>
        <p:nvSpPr>
          <p:cNvPr id="1059843"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5400" b="0" dirty="0" smtClean="0">
                <a:effectLst>
                  <a:outerShdw blurRad="38100" dist="38100" dir="2700000" algn="tl">
                    <a:srgbClr val="000000"/>
                  </a:outerShdw>
                </a:effectLst>
              </a:rPr>
              <a:t>Spiritual geometry</a:t>
            </a:r>
          </a:p>
          <a:p>
            <a:pPr algn="l">
              <a:lnSpc>
                <a:spcPct val="70000"/>
              </a:lnSpc>
              <a:spcBef>
                <a:spcPct val="5000"/>
              </a:spcBef>
              <a:defRPr/>
            </a:pPr>
            <a:endParaRPr lang="en-US" sz="5400" dirty="0">
              <a:effectLst>
                <a:outerShdw blurRad="38100" dist="38100" dir="2700000" algn="tl">
                  <a:srgbClr val="000000"/>
                </a:outerShdw>
              </a:effectLst>
            </a:endParaRPr>
          </a:p>
        </p:txBody>
      </p:sp>
      <p:sp>
        <p:nvSpPr>
          <p:cNvPr id="63492"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63493"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63494"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63495"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63496"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59850" name="Rectangle 10"/>
          <p:cNvSpPr>
            <a:spLocks noChangeArrowheads="1"/>
          </p:cNvSpPr>
          <p:nvPr/>
        </p:nvSpPr>
        <p:spPr bwMode="auto">
          <a:xfrm>
            <a:off x="3581400" y="5181600"/>
            <a:ext cx="1524000" cy="6858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2800" b="0">
                <a:effectLst>
                  <a:outerShdw blurRad="38100" dist="38100" dir="2700000" algn="tl">
                    <a:srgbClr val="000000"/>
                  </a:outerShdw>
                </a:effectLst>
              </a:rPr>
              <a:t>Lion &amp; bear</a:t>
            </a:r>
          </a:p>
        </p:txBody>
      </p:sp>
      <p:sp>
        <p:nvSpPr>
          <p:cNvPr id="63498" name="Text Box 13"/>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59854" name="Rectangle 14"/>
          <p:cNvSpPr>
            <a:spLocks noChangeArrowheads="1"/>
          </p:cNvSpPr>
          <p:nvPr/>
        </p:nvSpPr>
        <p:spPr bwMode="auto">
          <a:xfrm>
            <a:off x="1905000" y="3505200"/>
            <a:ext cx="1524000" cy="1219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2400" b="0">
                <a:effectLst>
                  <a:outerShdw blurRad="38100" dist="38100" dir="2700000" algn="tl">
                    <a:srgbClr val="000000"/>
                  </a:outerShdw>
                </a:effectLst>
              </a:rPr>
              <a:t>God can take down nephilim</a:t>
            </a:r>
          </a:p>
        </p:txBody>
      </p:sp>
    </p:spTree>
  </p:cSld>
  <p:clrMapOvr>
    <a:masterClrMapping/>
  </p:clrMapOvr>
  <p:transition>
    <p:wipe dir="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0866" name="Rectangle 2"/>
          <p:cNvSpPr>
            <a:spLocks noGrp="1" noChangeArrowheads="1"/>
          </p:cNvSpPr>
          <p:nvPr>
            <p:ph type="title"/>
          </p:nvPr>
        </p:nvSpPr>
        <p:spPr/>
        <p:txBody>
          <a:bodyPr/>
          <a:lstStyle/>
          <a:p>
            <a:pPr>
              <a:defRPr/>
            </a:pPr>
            <a:r>
              <a:rPr lang="en-US" sz="8800" dirty="0" smtClean="0"/>
              <a:t>1 Samuel</a:t>
            </a:r>
          </a:p>
        </p:txBody>
      </p:sp>
      <p:sp>
        <p:nvSpPr>
          <p:cNvPr id="1060867" name="Rectangle 3"/>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5400" b="0" dirty="0" smtClean="0">
                <a:effectLst>
                  <a:outerShdw blurRad="38100" dist="38100" dir="2700000" algn="tl">
                    <a:srgbClr val="000000"/>
                  </a:outerShdw>
                </a:effectLst>
              </a:rPr>
              <a:t>Spiritual geometry</a:t>
            </a:r>
          </a:p>
          <a:p>
            <a:pPr algn="l">
              <a:lnSpc>
                <a:spcPct val="70000"/>
              </a:lnSpc>
              <a:spcBef>
                <a:spcPct val="5000"/>
              </a:spcBef>
              <a:defRPr/>
            </a:pPr>
            <a:endParaRPr lang="en-US" sz="5400" b="0" dirty="0">
              <a:effectLst>
                <a:outerShdw blurRad="38100" dist="38100" dir="2700000" algn="tl">
                  <a:srgbClr val="000000"/>
                </a:outerShdw>
              </a:effectLst>
            </a:endParaRPr>
          </a:p>
        </p:txBody>
      </p:sp>
      <p:sp>
        <p:nvSpPr>
          <p:cNvPr id="64516" name="Line 4"/>
          <p:cNvSpPr>
            <a:spLocks noChangeShapeType="1"/>
          </p:cNvSpPr>
          <p:nvPr/>
        </p:nvSpPr>
        <p:spPr bwMode="auto">
          <a:xfrm>
            <a:off x="2514600" y="1905000"/>
            <a:ext cx="0" cy="3657600"/>
          </a:xfrm>
          <a:prstGeom prst="line">
            <a:avLst/>
          </a:prstGeom>
          <a:noFill/>
          <a:ln w="57150">
            <a:solidFill>
              <a:schemeClr val="tx1"/>
            </a:solidFill>
            <a:round/>
            <a:headEnd/>
            <a:tailEnd/>
          </a:ln>
        </p:spPr>
        <p:txBody>
          <a:bodyPr wrap="none" anchor="ctr"/>
          <a:lstStyle/>
          <a:p>
            <a:endParaRPr lang="en-US" b="0"/>
          </a:p>
        </p:txBody>
      </p:sp>
      <p:sp>
        <p:nvSpPr>
          <p:cNvPr id="64517" name="Line 5"/>
          <p:cNvSpPr>
            <a:spLocks noChangeShapeType="1"/>
          </p:cNvSpPr>
          <p:nvPr/>
        </p:nvSpPr>
        <p:spPr bwMode="auto">
          <a:xfrm flipH="1">
            <a:off x="2514600" y="5562600"/>
            <a:ext cx="4114800" cy="0"/>
          </a:xfrm>
          <a:prstGeom prst="line">
            <a:avLst/>
          </a:prstGeom>
          <a:noFill/>
          <a:ln w="57150">
            <a:solidFill>
              <a:schemeClr val="tx1"/>
            </a:solidFill>
            <a:round/>
            <a:headEnd/>
            <a:tailEnd/>
          </a:ln>
        </p:spPr>
        <p:txBody>
          <a:bodyPr wrap="none" anchor="ctr"/>
          <a:lstStyle/>
          <a:p>
            <a:endParaRPr lang="en-US" b="0"/>
          </a:p>
        </p:txBody>
      </p:sp>
      <p:sp>
        <p:nvSpPr>
          <p:cNvPr id="64518" name="Line 6"/>
          <p:cNvSpPr>
            <a:spLocks noChangeShapeType="1"/>
          </p:cNvSpPr>
          <p:nvPr/>
        </p:nvSpPr>
        <p:spPr bwMode="auto">
          <a:xfrm flipH="1">
            <a:off x="2514600" y="5257800"/>
            <a:ext cx="304800" cy="0"/>
          </a:xfrm>
          <a:prstGeom prst="line">
            <a:avLst/>
          </a:prstGeom>
          <a:noFill/>
          <a:ln w="57150">
            <a:solidFill>
              <a:schemeClr val="tx1"/>
            </a:solidFill>
            <a:round/>
            <a:headEnd/>
            <a:tailEnd/>
          </a:ln>
        </p:spPr>
        <p:txBody>
          <a:bodyPr wrap="none" anchor="ctr"/>
          <a:lstStyle/>
          <a:p>
            <a:endParaRPr lang="en-US" b="0"/>
          </a:p>
        </p:txBody>
      </p:sp>
      <p:sp>
        <p:nvSpPr>
          <p:cNvPr id="64519" name="Line 7"/>
          <p:cNvSpPr>
            <a:spLocks noChangeShapeType="1"/>
          </p:cNvSpPr>
          <p:nvPr/>
        </p:nvSpPr>
        <p:spPr bwMode="auto">
          <a:xfrm>
            <a:off x="2819400" y="5257800"/>
            <a:ext cx="0" cy="304800"/>
          </a:xfrm>
          <a:prstGeom prst="line">
            <a:avLst/>
          </a:prstGeom>
          <a:noFill/>
          <a:ln w="57150">
            <a:solidFill>
              <a:schemeClr val="tx1"/>
            </a:solidFill>
            <a:round/>
            <a:headEnd/>
            <a:tailEnd/>
          </a:ln>
        </p:spPr>
        <p:txBody>
          <a:bodyPr wrap="none" anchor="ctr"/>
          <a:lstStyle/>
          <a:p>
            <a:endParaRPr lang="en-US" b="0"/>
          </a:p>
        </p:txBody>
      </p:sp>
      <p:sp>
        <p:nvSpPr>
          <p:cNvPr id="64520" name="Line 8"/>
          <p:cNvSpPr>
            <a:spLocks noChangeShapeType="1"/>
          </p:cNvSpPr>
          <p:nvPr/>
        </p:nvSpPr>
        <p:spPr bwMode="auto">
          <a:xfrm>
            <a:off x="2514600" y="1905000"/>
            <a:ext cx="4114800" cy="3657600"/>
          </a:xfrm>
          <a:prstGeom prst="line">
            <a:avLst/>
          </a:prstGeom>
          <a:noFill/>
          <a:ln w="57150">
            <a:solidFill>
              <a:schemeClr val="tx1"/>
            </a:solidFill>
            <a:prstDash val="dash"/>
            <a:round/>
            <a:headEnd/>
            <a:tailEnd/>
          </a:ln>
        </p:spPr>
        <p:txBody>
          <a:bodyPr wrap="none" anchor="ctr"/>
          <a:lstStyle/>
          <a:p>
            <a:endParaRPr lang="en-US" b="0"/>
          </a:p>
        </p:txBody>
      </p:sp>
      <p:sp>
        <p:nvSpPr>
          <p:cNvPr id="1060874" name="Rectangle 10"/>
          <p:cNvSpPr>
            <a:spLocks noChangeArrowheads="1"/>
          </p:cNvSpPr>
          <p:nvPr/>
        </p:nvSpPr>
        <p:spPr bwMode="auto">
          <a:xfrm>
            <a:off x="3581400" y="5181600"/>
            <a:ext cx="1524000" cy="6858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2800" b="0">
                <a:effectLst>
                  <a:outerShdw blurRad="38100" dist="38100" dir="2700000" algn="tl">
                    <a:srgbClr val="000000"/>
                  </a:outerShdw>
                </a:effectLst>
              </a:rPr>
              <a:t>Lion &amp; bear</a:t>
            </a:r>
          </a:p>
        </p:txBody>
      </p:sp>
      <p:sp>
        <p:nvSpPr>
          <p:cNvPr id="1060875" name="Rectangle 11"/>
          <p:cNvSpPr>
            <a:spLocks noChangeArrowheads="1"/>
          </p:cNvSpPr>
          <p:nvPr/>
        </p:nvSpPr>
        <p:spPr bwMode="auto">
          <a:xfrm rot="2436077">
            <a:off x="3048000" y="2819400"/>
            <a:ext cx="4102100" cy="914400"/>
          </a:xfrm>
          <a:prstGeom prst="rect">
            <a:avLst/>
          </a:prstGeom>
          <a:solidFill>
            <a:schemeClr val="bg1"/>
          </a:solidFill>
          <a:ln w="57150" algn="ctr">
            <a:solidFill>
              <a:schemeClr val="tx1"/>
            </a:solidFill>
            <a:miter lim="800000"/>
            <a:headEnd/>
            <a:tailEnd/>
          </a:ln>
          <a:effectLst/>
        </p:spPr>
        <p:txBody>
          <a:bodyPr/>
          <a:lstStyle/>
          <a:p>
            <a:pPr>
              <a:lnSpc>
                <a:spcPct val="77000"/>
              </a:lnSpc>
              <a:defRPr/>
            </a:pPr>
            <a:r>
              <a:rPr lang="en-US" sz="8000" b="0">
                <a:effectLst>
                  <a:outerShdw blurRad="38100" dist="38100" dir="2700000" algn="tl">
                    <a:srgbClr val="000000"/>
                  </a:outerShdw>
                </a:effectLst>
              </a:rPr>
              <a:t>Goliath!</a:t>
            </a:r>
          </a:p>
        </p:txBody>
      </p:sp>
      <p:sp>
        <p:nvSpPr>
          <p:cNvPr id="64523" name="Text Box 12"/>
          <p:cNvSpPr txBox="1">
            <a:spLocks noChangeArrowheads="1"/>
          </p:cNvSpPr>
          <p:nvPr/>
        </p:nvSpPr>
        <p:spPr bwMode="auto">
          <a:xfrm>
            <a:off x="0" y="457200"/>
            <a:ext cx="5727700" cy="914400"/>
          </a:xfrm>
          <a:prstGeom prst="rect">
            <a:avLst/>
          </a:prstGeom>
          <a:noFill/>
          <a:ln w="57150" algn="ctr">
            <a:noFill/>
            <a:miter lim="800000"/>
            <a:headEnd/>
            <a:tailEnd/>
          </a:ln>
        </p:spPr>
        <p:txBody>
          <a:bodyPr wrap="none">
            <a:spAutoFit/>
          </a:bodyPr>
          <a:lstStyle/>
          <a:p>
            <a:r>
              <a:rPr lang="en-US" sz="5400" b="0"/>
              <a:t>(Divine Viewpoint)</a:t>
            </a:r>
          </a:p>
        </p:txBody>
      </p:sp>
      <p:sp>
        <p:nvSpPr>
          <p:cNvPr id="1060877" name="Rectangle 13"/>
          <p:cNvSpPr>
            <a:spLocks noChangeArrowheads="1"/>
          </p:cNvSpPr>
          <p:nvPr/>
        </p:nvSpPr>
        <p:spPr bwMode="auto">
          <a:xfrm>
            <a:off x="1905000" y="3505200"/>
            <a:ext cx="1524000" cy="1219200"/>
          </a:xfrm>
          <a:prstGeom prst="rect">
            <a:avLst/>
          </a:prstGeom>
          <a:solidFill>
            <a:schemeClr val="bg1"/>
          </a:solidFill>
          <a:ln w="57150" algn="ctr">
            <a:solidFill>
              <a:schemeClr val="tx1"/>
            </a:solidFill>
            <a:miter lim="800000"/>
            <a:headEnd/>
            <a:tailEnd/>
          </a:ln>
          <a:effectLst/>
        </p:spPr>
        <p:txBody>
          <a:bodyPr/>
          <a:lstStyle/>
          <a:p>
            <a:pPr>
              <a:lnSpc>
                <a:spcPct val="70000"/>
              </a:lnSpc>
              <a:defRPr/>
            </a:pPr>
            <a:r>
              <a:rPr lang="en-US" sz="2400" b="0">
                <a:effectLst>
                  <a:outerShdw blurRad="38100" dist="38100" dir="2700000" algn="tl">
                    <a:srgbClr val="000000"/>
                  </a:outerShdw>
                </a:effectLst>
              </a:rPr>
              <a:t>God can take down nephilim</a:t>
            </a:r>
          </a:p>
        </p:txBody>
      </p:sp>
    </p:spTree>
  </p:cSld>
  <p:clrMapOvr>
    <a:masterClrMapping/>
  </p:clrMapOvr>
  <p:transition>
    <p:wipe dir="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4418" name="Rectangle 2"/>
          <p:cNvSpPr>
            <a:spLocks noGrp="1" noChangeArrowheads="1"/>
          </p:cNvSpPr>
          <p:nvPr>
            <p:ph type="title"/>
          </p:nvPr>
        </p:nvSpPr>
        <p:spPr/>
        <p:txBody>
          <a:bodyPr/>
          <a:lstStyle/>
          <a:p>
            <a:pPr>
              <a:defRPr/>
            </a:pPr>
            <a:r>
              <a:rPr lang="en-US" sz="8800" dirty="0" smtClean="0"/>
              <a:t>1 Samuel 17</a:t>
            </a:r>
          </a:p>
        </p:txBody>
      </p:sp>
      <p:sp>
        <p:nvSpPr>
          <p:cNvPr id="1084419"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smtClean="0"/>
              <a:t>37 The Lord who saved me from the claws of the lion and the bear will save me from this Philistine!” </a:t>
            </a:r>
          </a:p>
          <a:p>
            <a:pPr>
              <a:buFont typeface="Wingdings" pitchFamily="2" charset="2"/>
              <a:buNone/>
              <a:defRPr/>
            </a:pPr>
            <a:r>
              <a:rPr lang="en-US" sz="4800" dirty="0" smtClean="0"/>
              <a:t>Saul finally consented. “All right, go ahead,” he said. “And may the Lord be with you!” </a:t>
            </a:r>
          </a:p>
        </p:txBody>
      </p:sp>
    </p:spTree>
  </p:cSld>
  <p:clrMapOvr>
    <a:masterClrMapping/>
  </p:clrMapOvr>
  <p:transition>
    <p:wipe dir="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8754" name="Rectangle 2"/>
          <p:cNvSpPr>
            <a:spLocks noGrp="1" noChangeArrowheads="1"/>
          </p:cNvSpPr>
          <p:nvPr>
            <p:ph type="title"/>
          </p:nvPr>
        </p:nvSpPr>
        <p:spPr/>
        <p:txBody>
          <a:bodyPr/>
          <a:lstStyle/>
          <a:p>
            <a:pPr>
              <a:defRPr/>
            </a:pPr>
            <a:r>
              <a:rPr lang="en-US" sz="8800" dirty="0" smtClean="0"/>
              <a:t>1 Samuel 17</a:t>
            </a:r>
          </a:p>
        </p:txBody>
      </p:sp>
      <p:sp>
        <p:nvSpPr>
          <p:cNvPr id="109875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38,9 Then Saul gave David his own armor—a bronze helmet and a coat of mail. David put it on, strapped the sword over it, and took a step or two to see what it was like, for he had never worn such things before. “I can’t go in these,” he protested. “I’m not used to them.” So he took them off again. </a:t>
            </a:r>
          </a:p>
        </p:txBody>
      </p:sp>
    </p:spTree>
  </p:cSld>
  <p:clrMapOvr>
    <a:masterClrMapping/>
  </p:clrMapOvr>
  <p:transition>
    <p:wipe dir="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482" name="Rectangle 2"/>
          <p:cNvSpPr>
            <a:spLocks noGrp="1" noChangeArrowheads="1"/>
          </p:cNvSpPr>
          <p:nvPr>
            <p:ph type="title"/>
          </p:nvPr>
        </p:nvSpPr>
        <p:spPr/>
        <p:txBody>
          <a:bodyPr/>
          <a:lstStyle/>
          <a:p>
            <a:pPr>
              <a:defRPr/>
            </a:pPr>
            <a:r>
              <a:rPr lang="en-US" sz="8800" dirty="0" smtClean="0"/>
              <a:t>1 Samuel 17</a:t>
            </a:r>
          </a:p>
        </p:txBody>
      </p:sp>
      <p:sp>
        <p:nvSpPr>
          <p:cNvPr id="1044483"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40 He picked up five smooth stones from a stream and put them in his shepherd’s bag. Then, armed only with his shepherd’s staff and sling, he started across to fight Goliath. </a:t>
            </a:r>
          </a:p>
          <a:p>
            <a:pPr>
              <a:buFont typeface="Wingdings" pitchFamily="2" charset="2"/>
              <a:buNone/>
              <a:defRPr/>
            </a:pPr>
            <a:r>
              <a:rPr lang="en-US" sz="4800" smtClean="0"/>
              <a:t>41 Goliath walked out toward David with his shield bearer ahead of him,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44483">
                                            <p:txEl>
                                              <p:pRg st="1" end="1"/>
                                            </p:txEl>
                                          </p:spTgt>
                                        </p:tgtEl>
                                        <p:attrNameLst>
                                          <p:attrName>style.visibility</p:attrName>
                                        </p:attrNameLst>
                                      </p:cBhvr>
                                      <p:to>
                                        <p:strVal val="visible"/>
                                      </p:to>
                                    </p:set>
                                    <p:animEffect transition="in" filter="wipe(left)">
                                      <p:cBhvr>
                                        <p:cTn id="7" dur="500"/>
                                        <p:tgtEl>
                                          <p:spTgt spid="10444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483" grpId="0" uiExpand="1"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6834" name="Rectangle 2"/>
          <p:cNvSpPr>
            <a:spLocks noGrp="1" noChangeArrowheads="1"/>
          </p:cNvSpPr>
          <p:nvPr>
            <p:ph type="title"/>
          </p:nvPr>
        </p:nvSpPr>
        <p:spPr/>
        <p:txBody>
          <a:bodyPr/>
          <a:lstStyle/>
          <a:p>
            <a:r>
              <a:rPr lang="en-US" sz="8800" dirty="0" smtClean="0"/>
              <a:t>1 Samuel 15</a:t>
            </a:r>
            <a:endParaRPr lang="en-US" sz="8800" dirty="0"/>
          </a:p>
        </p:txBody>
      </p:sp>
      <p:sp>
        <p:nvSpPr>
          <p:cNvPr id="1016835" name="Rectangle 3"/>
          <p:cNvSpPr>
            <a:spLocks noGrp="1" noChangeArrowheads="1"/>
          </p:cNvSpPr>
          <p:nvPr>
            <p:ph type="body" idx="1"/>
          </p:nvPr>
        </p:nvSpPr>
        <p:spPr>
          <a:xfrm>
            <a:off x="0" y="1295400"/>
            <a:ext cx="9144000" cy="4876800"/>
          </a:xfrm>
        </p:spPr>
        <p:txBody>
          <a:bodyPr/>
          <a:lstStyle/>
          <a:p>
            <a:pPr>
              <a:buFont typeface="Wingdings" pitchFamily="2" charset="2"/>
              <a:buNone/>
            </a:pPr>
            <a:r>
              <a:rPr lang="en-US" sz="5400" i="1" dirty="0" err="1" smtClean="0"/>
              <a:t>Herem</a:t>
            </a:r>
            <a:endParaRPr lang="en-US" sz="5400" i="1" dirty="0"/>
          </a:p>
          <a:p>
            <a:pPr>
              <a:buFont typeface="Wingdings" pitchFamily="2" charset="2"/>
              <a:buNone/>
            </a:pPr>
            <a:r>
              <a:rPr lang="en-US" sz="5400" dirty="0"/>
              <a:t> - An act of divine judgment </a:t>
            </a:r>
            <a:r>
              <a:rPr lang="en-US" sz="2400" dirty="0"/>
              <a:t>15:2</a:t>
            </a:r>
          </a:p>
          <a:p>
            <a:pPr>
              <a:buFont typeface="Wingdings" pitchFamily="2" charset="2"/>
              <a:buNone/>
            </a:pPr>
            <a:r>
              <a:rPr lang="en-US" sz="5400" dirty="0"/>
              <a:t> </a:t>
            </a:r>
          </a:p>
        </p:txBody>
      </p:sp>
      <p:sp>
        <p:nvSpPr>
          <p:cNvPr id="1016836" name="Rectangle 4"/>
          <p:cNvSpPr>
            <a:spLocks noChangeArrowheads="1"/>
          </p:cNvSpPr>
          <p:nvPr/>
        </p:nvSpPr>
        <p:spPr bwMode="auto">
          <a:xfrm>
            <a:off x="457200" y="3276600"/>
            <a:ext cx="8534400" cy="3200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a:effectLst>
                  <a:outerShdw blurRad="38100" dist="38100" dir="2700000" algn="tl">
                    <a:srgbClr val="000000"/>
                  </a:outerShdw>
                </a:effectLst>
              </a:rPr>
              <a:t>4 “After the Lord your God has done this for you, don’t say to yourselves, ‘The Lord has given us this land because we are so righteous!’ No, </a:t>
            </a:r>
            <a:r>
              <a:rPr lang="en-US" sz="4400" b="0" u="sng" dirty="0">
                <a:effectLst>
                  <a:outerShdw blurRad="38100" dist="38100" dir="2700000" algn="tl">
                    <a:srgbClr val="000000"/>
                  </a:outerShdw>
                </a:effectLst>
              </a:rPr>
              <a:t>it is because of the wickedness of the other nations</a:t>
            </a:r>
            <a:r>
              <a:rPr lang="en-US" sz="4400" b="0" dirty="0">
                <a:effectLst>
                  <a:outerShdw blurRad="38100" dist="38100" dir="2700000" algn="tl">
                    <a:srgbClr val="000000"/>
                  </a:outerShdw>
                </a:effectLst>
              </a:rPr>
              <a:t> that he is doing it</a:t>
            </a:r>
            <a:r>
              <a:rPr lang="en-US" sz="4400" b="0" dirty="0" smtClean="0">
                <a:effectLst>
                  <a:outerShdw blurRad="38100" dist="38100" dir="2700000" algn="tl">
                    <a:srgbClr val="000000"/>
                  </a:outerShdw>
                </a:effectLst>
              </a:rPr>
              <a:t>.”</a:t>
            </a:r>
            <a:endParaRPr lang="en-US" sz="4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5506" name="Rectangle 2"/>
          <p:cNvSpPr>
            <a:spLocks noGrp="1" noChangeArrowheads="1"/>
          </p:cNvSpPr>
          <p:nvPr>
            <p:ph type="title"/>
          </p:nvPr>
        </p:nvSpPr>
        <p:spPr/>
        <p:txBody>
          <a:bodyPr/>
          <a:lstStyle/>
          <a:p>
            <a:pPr>
              <a:defRPr/>
            </a:pPr>
            <a:r>
              <a:rPr lang="en-US" sz="8800" dirty="0" smtClean="0"/>
              <a:t>1 Samuel 17</a:t>
            </a:r>
          </a:p>
        </p:txBody>
      </p:sp>
      <p:sp>
        <p:nvSpPr>
          <p:cNvPr id="1045507"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42 sneering in contempt at this ruddy-faced boy. </a:t>
            </a:r>
          </a:p>
          <a:p>
            <a:pPr>
              <a:buFont typeface="Wingdings" pitchFamily="2" charset="2"/>
              <a:buNone/>
              <a:defRPr/>
            </a:pPr>
            <a:r>
              <a:rPr lang="en-US" sz="4800" smtClean="0"/>
              <a:t>43 “Am I a dog,” he roared at David, “that you come at me with a stick?” And he cursed David by the names of his gods. </a:t>
            </a:r>
          </a:p>
          <a:p>
            <a:pPr>
              <a:buFont typeface="Wingdings" pitchFamily="2" charset="2"/>
              <a:buNone/>
              <a:defRPr/>
            </a:pPr>
            <a:r>
              <a:rPr lang="en-US" sz="4800" smtClean="0"/>
              <a:t>44 “Come over here, and I’ll give your flesh to the birds and wild animals!” Goliath yelled.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45507">
                                            <p:txEl>
                                              <p:pRg st="1" end="1"/>
                                            </p:txEl>
                                          </p:spTgt>
                                        </p:tgtEl>
                                        <p:attrNameLst>
                                          <p:attrName>style.visibility</p:attrName>
                                        </p:attrNameLst>
                                      </p:cBhvr>
                                      <p:to>
                                        <p:strVal val="visible"/>
                                      </p:to>
                                    </p:set>
                                    <p:animEffect transition="in" filter="wipe(left)">
                                      <p:cBhvr>
                                        <p:cTn id="7" dur="500"/>
                                        <p:tgtEl>
                                          <p:spTgt spid="104550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45507">
                                            <p:txEl>
                                              <p:pRg st="2" end="2"/>
                                            </p:txEl>
                                          </p:spTgt>
                                        </p:tgtEl>
                                        <p:attrNameLst>
                                          <p:attrName>style.visibility</p:attrName>
                                        </p:attrNameLst>
                                      </p:cBhvr>
                                      <p:to>
                                        <p:strVal val="visible"/>
                                      </p:to>
                                    </p:set>
                                    <p:animEffect transition="in" filter="wipe(left)">
                                      <p:cBhvr>
                                        <p:cTn id="12" dur="500"/>
                                        <p:tgtEl>
                                          <p:spTgt spid="1045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5507" grpId="0" uiExpand="1" build="p"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6530" name="Rectangle 2"/>
          <p:cNvSpPr>
            <a:spLocks noGrp="1" noChangeArrowheads="1"/>
          </p:cNvSpPr>
          <p:nvPr>
            <p:ph type="title"/>
          </p:nvPr>
        </p:nvSpPr>
        <p:spPr/>
        <p:txBody>
          <a:bodyPr/>
          <a:lstStyle/>
          <a:p>
            <a:pPr>
              <a:defRPr/>
            </a:pPr>
            <a:r>
              <a:rPr lang="en-US" sz="8800" dirty="0" smtClean="0"/>
              <a:t>1 Samuel 17</a:t>
            </a:r>
          </a:p>
        </p:txBody>
      </p:sp>
      <p:sp>
        <p:nvSpPr>
          <p:cNvPr id="1046531" name="Rectangle 3"/>
          <p:cNvSpPr>
            <a:spLocks noGrp="1" noChangeArrowheads="1"/>
          </p:cNvSpPr>
          <p:nvPr>
            <p:ph type="body" idx="1"/>
          </p:nvPr>
        </p:nvSpPr>
        <p:spPr>
          <a:xfrm>
            <a:off x="0" y="1600200"/>
            <a:ext cx="9144000" cy="4876800"/>
          </a:xfrm>
        </p:spPr>
        <p:txBody>
          <a:bodyPr/>
          <a:lstStyle/>
          <a:p>
            <a:pPr>
              <a:buFont typeface="Wingdings" pitchFamily="2" charset="2"/>
              <a:buNone/>
              <a:defRPr/>
            </a:pPr>
            <a:r>
              <a:rPr lang="en-US" sz="4800" dirty="0" smtClean="0"/>
              <a:t>45 David shouted in reply, “You come to me with sword, spear, and javelin, but I come to you in the name of the Lord Almighty—the God of the armies of Israel, whom you have defied. </a:t>
            </a:r>
          </a:p>
        </p:txBody>
      </p:sp>
    </p:spTree>
  </p:cSld>
  <p:clrMapOvr>
    <a:masterClrMapping/>
  </p:clrMapOvr>
  <p:transition>
    <p:wipe dir="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7554" name="Rectangle 2"/>
          <p:cNvSpPr>
            <a:spLocks noGrp="1" noChangeArrowheads="1"/>
          </p:cNvSpPr>
          <p:nvPr>
            <p:ph type="title"/>
          </p:nvPr>
        </p:nvSpPr>
        <p:spPr/>
        <p:txBody>
          <a:bodyPr/>
          <a:lstStyle/>
          <a:p>
            <a:pPr>
              <a:defRPr/>
            </a:pPr>
            <a:r>
              <a:rPr lang="en-US" sz="8800" dirty="0" smtClean="0"/>
              <a:t>1 Samuel 17</a:t>
            </a:r>
          </a:p>
        </p:txBody>
      </p:sp>
      <p:sp>
        <p:nvSpPr>
          <p:cNvPr id="1047555" name="Rectangle 3"/>
          <p:cNvSpPr>
            <a:spLocks noGrp="1" noChangeArrowheads="1"/>
          </p:cNvSpPr>
          <p:nvPr>
            <p:ph type="body" idx="1"/>
          </p:nvPr>
        </p:nvSpPr>
        <p:spPr>
          <a:xfrm>
            <a:off x="0" y="1600200"/>
            <a:ext cx="9144000" cy="4876800"/>
          </a:xfrm>
        </p:spPr>
        <p:txBody>
          <a:bodyPr/>
          <a:lstStyle/>
          <a:p>
            <a:pPr>
              <a:buFont typeface="Wingdings" pitchFamily="2" charset="2"/>
              <a:buNone/>
              <a:defRPr/>
            </a:pPr>
            <a:r>
              <a:rPr lang="en-US" sz="4800" dirty="0" smtClean="0"/>
              <a:t>46 Today the Lord will conquer you, and I will kill you and cut off your head. And then I will give the dead bodies of your men to the birds and wild animals, and the whole world will know that there is a God in Israel! </a:t>
            </a:r>
          </a:p>
        </p:txBody>
      </p:sp>
    </p:spTree>
  </p:cSld>
  <p:clrMapOvr>
    <a:masterClrMapping/>
  </p:clrMapOvr>
  <p:transition>
    <p:wipe dir="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8578" name="Rectangle 2"/>
          <p:cNvSpPr>
            <a:spLocks noGrp="1" noChangeArrowheads="1"/>
          </p:cNvSpPr>
          <p:nvPr>
            <p:ph type="title"/>
          </p:nvPr>
        </p:nvSpPr>
        <p:spPr/>
        <p:txBody>
          <a:bodyPr/>
          <a:lstStyle/>
          <a:p>
            <a:pPr>
              <a:defRPr/>
            </a:pPr>
            <a:r>
              <a:rPr lang="en-US" sz="8800" dirty="0" smtClean="0"/>
              <a:t>1 Samuel 17</a:t>
            </a:r>
          </a:p>
        </p:txBody>
      </p:sp>
      <p:sp>
        <p:nvSpPr>
          <p:cNvPr id="1048579"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47 And everyone will know that the Lord does not need weapons to rescue his people. It is his battle, not ours. The Lord will give you to us!” </a:t>
            </a:r>
          </a:p>
          <a:p>
            <a:pPr>
              <a:buFont typeface="Wingdings" pitchFamily="2" charset="2"/>
              <a:buNone/>
              <a:defRPr/>
            </a:pPr>
            <a:r>
              <a:rPr lang="en-US" sz="4800" smtClean="0"/>
              <a:t>48 As Goliath moved closer to attack, David quickly ran out to meet him.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48579">
                                            <p:txEl>
                                              <p:pRg st="1" end="1"/>
                                            </p:txEl>
                                          </p:spTgt>
                                        </p:tgtEl>
                                        <p:attrNameLst>
                                          <p:attrName>style.visibility</p:attrName>
                                        </p:attrNameLst>
                                      </p:cBhvr>
                                      <p:to>
                                        <p:strVal val="visible"/>
                                      </p:to>
                                    </p:set>
                                    <p:animEffect transition="in" filter="wipe(left)">
                                      <p:cBhvr>
                                        <p:cTn id="7" dur="500"/>
                                        <p:tgtEl>
                                          <p:spTgt spid="1048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79" grpId="0" uiExpand="1" build="p"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9602" name="Rectangle 2"/>
          <p:cNvSpPr>
            <a:spLocks noGrp="1" noChangeArrowheads="1"/>
          </p:cNvSpPr>
          <p:nvPr>
            <p:ph type="title"/>
          </p:nvPr>
        </p:nvSpPr>
        <p:spPr/>
        <p:txBody>
          <a:bodyPr/>
          <a:lstStyle/>
          <a:p>
            <a:pPr>
              <a:defRPr/>
            </a:pPr>
            <a:r>
              <a:rPr lang="en-US" sz="8800" dirty="0" smtClean="0"/>
              <a:t>1 Samuel 17</a:t>
            </a:r>
          </a:p>
        </p:txBody>
      </p:sp>
      <p:sp>
        <p:nvSpPr>
          <p:cNvPr id="1049603"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49 Reaching into his shepherd’s bag and taking out a stone, he hurled it from his sling and hit the Philistine in the forehead. The stone sank in, and Goliath stumbled and fell face downward to the ground. </a:t>
            </a:r>
          </a:p>
        </p:txBody>
      </p:sp>
    </p:spTree>
  </p:cSld>
  <p:clrMapOvr>
    <a:masterClrMapping/>
  </p:clrMapOvr>
  <p:transition>
    <p:wipe dir="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0626" name="Rectangle 2"/>
          <p:cNvSpPr>
            <a:spLocks noGrp="1" noChangeArrowheads="1"/>
          </p:cNvSpPr>
          <p:nvPr>
            <p:ph type="title"/>
          </p:nvPr>
        </p:nvSpPr>
        <p:spPr/>
        <p:txBody>
          <a:bodyPr/>
          <a:lstStyle/>
          <a:p>
            <a:pPr>
              <a:defRPr/>
            </a:pPr>
            <a:r>
              <a:rPr lang="en-US" sz="8800" dirty="0" smtClean="0"/>
              <a:t>1 Samuel 17</a:t>
            </a:r>
          </a:p>
        </p:txBody>
      </p:sp>
      <p:sp>
        <p:nvSpPr>
          <p:cNvPr id="1050627"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50 So David triumphed over the Philistine giant with only a stone and sling. And since he had no sword, </a:t>
            </a:r>
          </a:p>
          <a:p>
            <a:pPr>
              <a:buFont typeface="Wingdings" pitchFamily="2" charset="2"/>
              <a:buNone/>
              <a:defRPr/>
            </a:pPr>
            <a:r>
              <a:rPr lang="en-US" sz="4800" smtClean="0"/>
              <a:t>51 he ran over and pulled Goliath’s sword from its sheath. David used it to kill the giant and cut off his head.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50627">
                                            <p:txEl>
                                              <p:pRg st="1" end="1"/>
                                            </p:txEl>
                                          </p:spTgt>
                                        </p:tgtEl>
                                        <p:attrNameLst>
                                          <p:attrName>style.visibility</p:attrName>
                                        </p:attrNameLst>
                                      </p:cBhvr>
                                      <p:to>
                                        <p:strVal val="visible"/>
                                      </p:to>
                                    </p:set>
                                    <p:animEffect transition="in" filter="wipe(left)">
                                      <p:cBhvr>
                                        <p:cTn id="7" dur="500"/>
                                        <p:tgtEl>
                                          <p:spTgt spid="10506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0627" grpId="0" uiExpand="1" build="p"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1650" name="Rectangle 2"/>
          <p:cNvSpPr>
            <a:spLocks noGrp="1" noChangeArrowheads="1"/>
          </p:cNvSpPr>
          <p:nvPr>
            <p:ph type="title"/>
          </p:nvPr>
        </p:nvSpPr>
        <p:spPr/>
        <p:txBody>
          <a:bodyPr/>
          <a:lstStyle/>
          <a:p>
            <a:pPr>
              <a:defRPr/>
            </a:pPr>
            <a:r>
              <a:rPr lang="en-US" sz="8800" dirty="0" smtClean="0"/>
              <a:t>1 Samuel 17</a:t>
            </a:r>
          </a:p>
        </p:txBody>
      </p:sp>
      <p:sp>
        <p:nvSpPr>
          <p:cNvPr id="1051651"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When the Philistines saw that their champion was dead, they turned and ran. </a:t>
            </a:r>
          </a:p>
          <a:p>
            <a:pPr>
              <a:buFont typeface="Wingdings" pitchFamily="2" charset="2"/>
              <a:buNone/>
              <a:defRPr/>
            </a:pPr>
            <a:r>
              <a:rPr lang="en-US" sz="4800" smtClean="0"/>
              <a:t>52 Then the Israelites gave a great shout of triumph and rushed after the Philistines, chasing them as far as Gath and the gates of Ekron...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51651">
                                            <p:txEl>
                                              <p:pRg st="1" end="1"/>
                                            </p:txEl>
                                          </p:spTgt>
                                        </p:tgtEl>
                                        <p:attrNameLst>
                                          <p:attrName>style.visibility</p:attrName>
                                        </p:attrNameLst>
                                      </p:cBhvr>
                                      <p:to>
                                        <p:strVal val="visible"/>
                                      </p:to>
                                    </p:set>
                                    <p:animEffect transition="in" filter="wipe(left)">
                                      <p:cBhvr>
                                        <p:cTn id="7" dur="500"/>
                                        <p:tgtEl>
                                          <p:spTgt spid="1051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1651" grpId="0" uiExpand="1" build="p"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1826" name="Rectangle 2"/>
          <p:cNvSpPr>
            <a:spLocks noGrp="1" noChangeArrowheads="1"/>
          </p:cNvSpPr>
          <p:nvPr>
            <p:ph type="title"/>
          </p:nvPr>
        </p:nvSpPr>
        <p:spPr/>
        <p:txBody>
          <a:bodyPr/>
          <a:lstStyle/>
          <a:p>
            <a:pPr>
              <a:defRPr/>
            </a:pPr>
            <a:r>
              <a:rPr lang="en-US" sz="8800" dirty="0" smtClean="0"/>
              <a:t>1 Samuel 17</a:t>
            </a:r>
          </a:p>
        </p:txBody>
      </p:sp>
      <p:sp>
        <p:nvSpPr>
          <p:cNvPr id="1101827"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When the Philistines saw that their champion was dead, they turned and ran. </a:t>
            </a:r>
          </a:p>
          <a:p>
            <a:pPr>
              <a:buFont typeface="Wingdings" pitchFamily="2" charset="2"/>
              <a:buNone/>
              <a:defRPr/>
            </a:pPr>
            <a:r>
              <a:rPr lang="en-US" sz="4800" smtClean="0"/>
              <a:t>52 Then the Israelites gave a great shout of triumph and rushed after the Philistines, chasing them as far as Gath and the gates of Ekron... </a:t>
            </a:r>
          </a:p>
        </p:txBody>
      </p:sp>
      <p:sp>
        <p:nvSpPr>
          <p:cNvPr id="1101828" name="Rectangle 4"/>
          <p:cNvSpPr>
            <a:spLocks noChangeArrowheads="1"/>
          </p:cNvSpPr>
          <p:nvPr/>
        </p:nvSpPr>
        <p:spPr bwMode="auto">
          <a:xfrm>
            <a:off x="533400" y="1676400"/>
            <a:ext cx="8153400" cy="4876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marL="914400" indent="-914400" algn="l">
              <a:lnSpc>
                <a:spcPct val="77000"/>
              </a:lnSpc>
              <a:spcBef>
                <a:spcPct val="5000"/>
              </a:spcBef>
              <a:buClr>
                <a:schemeClr val="accent2"/>
              </a:buClr>
              <a:buFont typeface="Wingdings" pitchFamily="2" charset="2"/>
              <a:buChar char="Ø"/>
              <a:defRPr/>
            </a:pPr>
            <a:r>
              <a:rPr lang="en-US" sz="5400" b="0" dirty="0" smtClean="0">
                <a:effectLst>
                  <a:outerShdw blurRad="38100" dist="38100" dir="2700000" algn="tl">
                    <a:srgbClr val="000000"/>
                  </a:outerShdw>
                </a:effectLst>
              </a:rPr>
              <a:t>David’s mind </a:t>
            </a:r>
            <a:r>
              <a:rPr lang="en-US" sz="5400" b="0" dirty="0">
                <a:effectLst>
                  <a:outerShdw blurRad="38100" dist="38100" dir="2700000" algn="tl">
                    <a:srgbClr val="000000"/>
                  </a:outerShdw>
                </a:effectLst>
              </a:rPr>
              <a:t>was steeped in scripture</a:t>
            </a:r>
          </a:p>
          <a:p>
            <a:pPr marL="914400" indent="-914400" algn="l">
              <a:lnSpc>
                <a:spcPct val="70000"/>
              </a:lnSpc>
              <a:spcBef>
                <a:spcPct val="5000"/>
              </a:spcBef>
              <a:buClr>
                <a:schemeClr val="accent2"/>
              </a:buClr>
              <a:buFont typeface="Wingdings" pitchFamily="2" charset="2"/>
              <a:buChar char="Ø"/>
              <a:defRPr/>
            </a:pPr>
            <a:r>
              <a:rPr lang="en-US" sz="5400" b="0" dirty="0">
                <a:effectLst>
                  <a:outerShdw blurRad="38100" dist="38100" dir="2700000" algn="tl">
                    <a:srgbClr val="000000"/>
                  </a:outerShdw>
                </a:effectLst>
              </a:rPr>
              <a:t>He had a history of faithfulness to God when nobody was watching</a:t>
            </a:r>
          </a:p>
          <a:p>
            <a:pPr marL="914400" indent="-914400" algn="l">
              <a:lnSpc>
                <a:spcPct val="70000"/>
              </a:lnSpc>
              <a:spcBef>
                <a:spcPct val="5000"/>
              </a:spcBef>
              <a:buClr>
                <a:schemeClr val="accent2"/>
              </a:buClr>
              <a:buFont typeface="Wingdings" pitchFamily="2" charset="2"/>
              <a:buChar char="Ø"/>
              <a:defRPr/>
            </a:pPr>
            <a:r>
              <a:rPr lang="en-US" sz="5400" b="0" dirty="0">
                <a:effectLst>
                  <a:outerShdw blurRad="38100" dist="38100" dir="2700000" algn="tl">
                    <a:srgbClr val="000000"/>
                  </a:outerShdw>
                </a:effectLst>
              </a:rPr>
              <a:t>Therefore he was willing to do something audacious…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01828">
                                            <p:txEl>
                                              <p:pRg st="1" end="1"/>
                                            </p:txEl>
                                          </p:spTgt>
                                        </p:tgtEl>
                                        <p:attrNameLst>
                                          <p:attrName>style.visibility</p:attrName>
                                        </p:attrNameLst>
                                      </p:cBhvr>
                                      <p:to>
                                        <p:strVal val="visible"/>
                                      </p:to>
                                    </p:set>
                                    <p:animEffect transition="in" filter="wipe(left)">
                                      <p:cBhvr>
                                        <p:cTn id="7" dur="500"/>
                                        <p:tgtEl>
                                          <p:spTgt spid="110182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01828">
                                            <p:txEl>
                                              <p:pRg st="2" end="2"/>
                                            </p:txEl>
                                          </p:spTgt>
                                        </p:tgtEl>
                                        <p:attrNameLst>
                                          <p:attrName>style.visibility</p:attrName>
                                        </p:attrNameLst>
                                      </p:cBhvr>
                                      <p:to>
                                        <p:strVal val="visible"/>
                                      </p:to>
                                    </p:set>
                                    <p:animEffect transition="in" filter="wipe(left)">
                                      <p:cBhvr>
                                        <p:cTn id="12" dur="500"/>
                                        <p:tgtEl>
                                          <p:spTgt spid="110182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7970" name="Rectangle 2"/>
          <p:cNvSpPr>
            <a:spLocks noGrp="1" noChangeArrowheads="1"/>
          </p:cNvSpPr>
          <p:nvPr>
            <p:ph type="title"/>
          </p:nvPr>
        </p:nvSpPr>
        <p:spPr/>
        <p:txBody>
          <a:bodyPr/>
          <a:lstStyle/>
          <a:p>
            <a:pPr>
              <a:defRPr/>
            </a:pPr>
            <a:r>
              <a:rPr lang="en-US" sz="8800" dirty="0" smtClean="0"/>
              <a:t>1 Samuel 17</a:t>
            </a:r>
          </a:p>
        </p:txBody>
      </p:sp>
      <p:sp>
        <p:nvSpPr>
          <p:cNvPr id="1107971"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smtClean="0"/>
              <a:t>When the Philistines saw that their champion was dead, they turned and ran. </a:t>
            </a:r>
          </a:p>
          <a:p>
            <a:pPr>
              <a:buFont typeface="Wingdings" pitchFamily="2" charset="2"/>
              <a:buNone/>
              <a:defRPr/>
            </a:pPr>
            <a:r>
              <a:rPr lang="en-US" sz="4800" smtClean="0"/>
              <a:t>52 Then the Israelites gave a great shout of triumph and rushed after the Philistines, chasing them as far as Gath and the gates of Ekron... </a:t>
            </a:r>
          </a:p>
        </p:txBody>
      </p:sp>
      <p:sp>
        <p:nvSpPr>
          <p:cNvPr id="1107972" name="Rectangle 4"/>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6000" b="0" dirty="0">
                <a:effectLst>
                  <a:outerShdw blurRad="38100" dist="38100" dir="2700000" algn="tl">
                    <a:srgbClr val="000000"/>
                  </a:outerShdw>
                </a:effectLst>
              </a:rPr>
              <a:t>Applying the story:</a:t>
            </a:r>
          </a:p>
          <a:p>
            <a:pPr algn="l">
              <a:lnSpc>
                <a:spcPct val="70000"/>
              </a:lnSpc>
              <a:spcBef>
                <a:spcPct val="5000"/>
              </a:spcBef>
              <a:defRPr/>
            </a:pPr>
            <a:r>
              <a:rPr lang="en-US" sz="6000" b="0" dirty="0">
                <a:effectLst>
                  <a:outerShdw blurRad="38100" dist="38100" dir="2700000" algn="tl">
                    <a:srgbClr val="000000"/>
                  </a:outerShdw>
                </a:effectLst>
              </a:rPr>
              <a:t>Inviting God’s power into your life…</a:t>
            </a:r>
          </a:p>
          <a:p>
            <a:pPr algn="l">
              <a:lnSpc>
                <a:spcPct val="70000"/>
              </a:lnSpc>
              <a:spcBef>
                <a:spcPct val="5000"/>
              </a:spcBef>
              <a:defRPr/>
            </a:pPr>
            <a:r>
              <a:rPr lang="en-US" sz="6000" b="0" dirty="0">
                <a:effectLst>
                  <a:outerShdw blurRad="38100" dist="38100" dir="2700000" algn="tl">
                    <a:srgbClr val="000000"/>
                  </a:outerShdw>
                </a:effectLst>
              </a:rPr>
              <a:t>How much do you meditate on the word of God?</a:t>
            </a:r>
          </a:p>
          <a:p>
            <a:pPr algn="l">
              <a:lnSpc>
                <a:spcPct val="70000"/>
              </a:lnSpc>
              <a:spcBef>
                <a:spcPct val="5000"/>
              </a:spcBef>
              <a:defRPr/>
            </a:pPr>
            <a:r>
              <a:rPr lang="en-US" sz="6000" b="0" dirty="0">
                <a:effectLst>
                  <a:outerShdw blurRad="38100" dist="38100" dir="2700000" algn="tl">
                    <a:srgbClr val="000000"/>
                  </a:outerShdw>
                </a:effectLst>
              </a:rPr>
              <a:t>(have to read it first!)</a:t>
            </a:r>
          </a:p>
          <a:p>
            <a:pPr algn="l">
              <a:lnSpc>
                <a:spcPct val="70000"/>
              </a:lnSpc>
              <a:spcBef>
                <a:spcPct val="5000"/>
              </a:spcBef>
              <a:defRPr/>
            </a:pPr>
            <a:r>
              <a:rPr lang="en-US" sz="6000" b="0" dirty="0">
                <a:effectLst>
                  <a:outerShdw blurRad="38100" dist="38100" dir="2700000" algn="tl">
                    <a:srgbClr val="000000"/>
                  </a:outerShdw>
                </a:effectLst>
              </a:rPr>
              <a:t>You may not be ready for Goliath</a:t>
            </a:r>
          </a:p>
          <a:p>
            <a:pPr algn="l">
              <a:lnSpc>
                <a:spcPct val="70000"/>
              </a:lnSpc>
              <a:spcBef>
                <a:spcPct val="5000"/>
              </a:spcBef>
              <a:defRPr/>
            </a:pPr>
            <a:r>
              <a:rPr lang="en-US" sz="6000" b="0" dirty="0">
                <a:effectLst>
                  <a:outerShdw blurRad="38100" dist="38100" dir="2700000" algn="tl">
                    <a:srgbClr val="000000"/>
                  </a:outerShdw>
                </a:effectLst>
              </a:rPr>
              <a:t>But how are you doing with the lion and the bear?</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07972">
                                            <p:txEl>
                                              <p:pRg st="1" end="1"/>
                                            </p:txEl>
                                          </p:spTgt>
                                        </p:tgtEl>
                                        <p:attrNameLst>
                                          <p:attrName>style.visibility</p:attrName>
                                        </p:attrNameLst>
                                      </p:cBhvr>
                                      <p:to>
                                        <p:strVal val="visible"/>
                                      </p:to>
                                    </p:set>
                                    <p:animEffect transition="in" filter="wipe(left)">
                                      <p:cBhvr>
                                        <p:cTn id="7" dur="500"/>
                                        <p:tgtEl>
                                          <p:spTgt spid="110797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07972">
                                            <p:txEl>
                                              <p:pRg st="2" end="2"/>
                                            </p:txEl>
                                          </p:spTgt>
                                        </p:tgtEl>
                                        <p:attrNameLst>
                                          <p:attrName>style.visibility</p:attrName>
                                        </p:attrNameLst>
                                      </p:cBhvr>
                                      <p:to>
                                        <p:strVal val="visible"/>
                                      </p:to>
                                    </p:set>
                                    <p:animEffect transition="in" filter="wipe(left)">
                                      <p:cBhvr>
                                        <p:cTn id="12" dur="500"/>
                                        <p:tgtEl>
                                          <p:spTgt spid="110797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07972">
                                            <p:txEl>
                                              <p:pRg st="3" end="3"/>
                                            </p:txEl>
                                          </p:spTgt>
                                        </p:tgtEl>
                                        <p:attrNameLst>
                                          <p:attrName>style.visibility</p:attrName>
                                        </p:attrNameLst>
                                      </p:cBhvr>
                                      <p:to>
                                        <p:strVal val="visible"/>
                                      </p:to>
                                    </p:set>
                                    <p:animEffect transition="in" filter="wipe(left)">
                                      <p:cBhvr>
                                        <p:cTn id="17" dur="500"/>
                                        <p:tgtEl>
                                          <p:spTgt spid="110797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07972">
                                            <p:txEl>
                                              <p:pRg st="4" end="4"/>
                                            </p:txEl>
                                          </p:spTgt>
                                        </p:tgtEl>
                                        <p:attrNameLst>
                                          <p:attrName>style.visibility</p:attrName>
                                        </p:attrNameLst>
                                      </p:cBhvr>
                                      <p:to>
                                        <p:strVal val="visible"/>
                                      </p:to>
                                    </p:set>
                                    <p:animEffect transition="in" filter="wipe(left)">
                                      <p:cBhvr>
                                        <p:cTn id="22" dur="500"/>
                                        <p:tgtEl>
                                          <p:spTgt spid="110797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107972">
                                            <p:txEl>
                                              <p:pRg st="5" end="5"/>
                                            </p:txEl>
                                          </p:spTgt>
                                        </p:tgtEl>
                                        <p:attrNameLst>
                                          <p:attrName>style.visibility</p:attrName>
                                        </p:attrNameLst>
                                      </p:cBhvr>
                                      <p:to>
                                        <p:strVal val="visible"/>
                                      </p:to>
                                    </p:set>
                                    <p:animEffect transition="in" filter="wipe(left)">
                                      <p:cBhvr>
                                        <p:cTn id="27" dur="500"/>
                                        <p:tgtEl>
                                          <p:spTgt spid="110797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den</Template>
  <TotalTime>0</TotalTime>
  <Words>3973</Words>
  <Application>Microsoft Office PowerPoint</Application>
  <PresentationFormat>Letter Paper (8.5x11 in)</PresentationFormat>
  <Paragraphs>390</Paragraphs>
  <Slides>98</Slides>
  <Notes>98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98</vt:i4>
      </vt:variant>
    </vt:vector>
  </HeadingPairs>
  <TitlesOfParts>
    <vt:vector size="102" baseType="lpstr">
      <vt:lpstr>Arial</vt:lpstr>
      <vt:lpstr>Times New Roman</vt:lpstr>
      <vt:lpstr>Wingdings</vt:lpstr>
      <vt:lpstr>denblue</vt:lpstr>
      <vt:lpstr>1 Samuel</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15</vt:lpstr>
      <vt:lpstr>1 Samuel 16</vt:lpstr>
      <vt:lpstr>1 Samuel 16</vt:lpstr>
      <vt:lpstr>1 Samuel 16</vt:lpstr>
      <vt:lpstr>1 Samuel 16</vt:lpstr>
      <vt:lpstr>1 Samuel 16</vt:lpstr>
      <vt:lpstr>1 Samuel 16</vt:lpstr>
      <vt:lpstr>1 Samuel 16</vt:lpstr>
      <vt:lpstr>1 Samuel 16</vt:lpstr>
      <vt:lpstr>1 Samuel 16</vt:lpstr>
      <vt:lpstr>1 Samuel 16</vt:lpstr>
      <vt:lpstr>1 Samuel 16</vt:lpstr>
      <vt:lpstr>1 Samuel 16</vt:lpstr>
      <vt:lpstr>1 Samuel 16</vt:lpstr>
      <vt:lpstr>1 Samuel 16</vt:lpstr>
      <vt:lpstr>1 Samuel 16</vt:lpstr>
      <vt:lpstr>1 Samuel 16</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 17</vt:lpstr>
      <vt:lpstr>1 Samuel 17</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2023-10-02T17:09:01Z</dcterms:created>
  <dcterms:modified xsi:type="dcterms:W3CDTF">2023-10-02T17:09:07Z</dcterms:modified>
</cp:coreProperties>
</file>