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5"/>
  </p:notesMasterIdLst>
  <p:sldIdLst>
    <p:sldId id="306" r:id="rId2"/>
    <p:sldId id="264" r:id="rId3"/>
    <p:sldId id="309" r:id="rId4"/>
    <p:sldId id="270" r:id="rId5"/>
    <p:sldId id="300" r:id="rId6"/>
    <p:sldId id="271" r:id="rId7"/>
    <p:sldId id="272" r:id="rId8"/>
    <p:sldId id="287" r:id="rId9"/>
    <p:sldId id="275" r:id="rId10"/>
    <p:sldId id="276" r:id="rId11"/>
    <p:sldId id="301" r:id="rId12"/>
    <p:sldId id="277" r:id="rId13"/>
    <p:sldId id="279" r:id="rId14"/>
    <p:sldId id="294" r:id="rId15"/>
    <p:sldId id="286" r:id="rId16"/>
    <p:sldId id="283" r:id="rId17"/>
    <p:sldId id="295" r:id="rId18"/>
    <p:sldId id="302" r:id="rId19"/>
    <p:sldId id="308" r:id="rId20"/>
    <p:sldId id="280" r:id="rId21"/>
    <p:sldId id="291" r:id="rId22"/>
    <p:sldId id="292"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460" autoAdjust="0"/>
    <p:restoredTop sz="94660"/>
  </p:normalViewPr>
  <p:slideViewPr>
    <p:cSldViewPr snapToGrid="0">
      <p:cViewPr varScale="1">
        <p:scale>
          <a:sx n="67" d="100"/>
          <a:sy n="67" d="100"/>
        </p:scale>
        <p:origin x="60" y="42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4ADAF2B9-D833-4942-A7F6-991D40325F47}"/>
    <pc:docChg chg="undo custSel addSld delSld modSld">
      <pc:chgData name="DelashmuttG" userId="63692143-3df2-4169-8601-adb8b0614986" providerId="ADAL" clId="{4ADAF2B9-D833-4942-A7F6-991D40325F47}" dt="2022-09-08T12:54:17.113" v="1377"/>
      <pc:docMkLst>
        <pc:docMk/>
      </pc:docMkLst>
      <pc:sldChg chg="del">
        <pc:chgData name="DelashmuttG" userId="63692143-3df2-4169-8601-adb8b0614986" providerId="ADAL" clId="{4ADAF2B9-D833-4942-A7F6-991D40325F47}" dt="2022-09-07T15:47:44.271" v="846" actId="2696"/>
        <pc:sldMkLst>
          <pc:docMk/>
          <pc:sldMk cId="3009960134" sldId="257"/>
        </pc:sldMkLst>
      </pc:sldChg>
      <pc:sldChg chg="modSp add">
        <pc:chgData name="DelashmuttG" userId="63692143-3df2-4169-8601-adb8b0614986" providerId="ADAL" clId="{4ADAF2B9-D833-4942-A7F6-991D40325F47}" dt="2022-09-07T15:47:27.593" v="845" actId="20577"/>
        <pc:sldMkLst>
          <pc:docMk/>
          <pc:sldMk cId="225981503" sldId="261"/>
        </pc:sldMkLst>
        <pc:spChg chg="mod">
          <ac:chgData name="DelashmuttG" userId="63692143-3df2-4169-8601-adb8b0614986" providerId="ADAL" clId="{4ADAF2B9-D833-4942-A7F6-991D40325F47}" dt="2022-09-07T15:47:27.593" v="845" actId="20577"/>
          <ac:spMkLst>
            <pc:docMk/>
            <pc:sldMk cId="225981503" sldId="261"/>
            <ac:spMk id="24580" creationId="{00000000-0000-0000-0000-000000000000}"/>
          </ac:spMkLst>
        </pc:spChg>
      </pc:sldChg>
      <pc:sldChg chg="add del">
        <pc:chgData name="DelashmuttG" userId="63692143-3df2-4169-8601-adb8b0614986" providerId="ADAL" clId="{4ADAF2B9-D833-4942-A7F6-991D40325F47}" dt="2022-09-07T15:47:11.101" v="841" actId="2696"/>
        <pc:sldMkLst>
          <pc:docMk/>
          <pc:sldMk cId="941526408" sldId="261"/>
        </pc:sldMkLst>
      </pc:sldChg>
      <pc:sldChg chg="modSp">
        <pc:chgData name="DelashmuttG" userId="63692143-3df2-4169-8601-adb8b0614986" providerId="ADAL" clId="{4ADAF2B9-D833-4942-A7F6-991D40325F47}" dt="2022-09-05T19:21:40.831" v="318"/>
        <pc:sldMkLst>
          <pc:docMk/>
          <pc:sldMk cId="3656633369" sldId="262"/>
        </pc:sldMkLst>
        <pc:spChg chg="mod">
          <ac:chgData name="DelashmuttG" userId="63692143-3df2-4169-8601-adb8b0614986" providerId="ADAL" clId="{4ADAF2B9-D833-4942-A7F6-991D40325F47}" dt="2022-09-05T19:21:40.831" v="318"/>
          <ac:spMkLst>
            <pc:docMk/>
            <pc:sldMk cId="3656633369" sldId="262"/>
            <ac:spMk id="17411" creationId="{00000000-0000-0000-0000-000000000000}"/>
          </ac:spMkLst>
        </pc:spChg>
      </pc:sldChg>
      <pc:sldChg chg="modSp modAnim">
        <pc:chgData name="DelashmuttG" userId="63692143-3df2-4169-8601-adb8b0614986" providerId="ADAL" clId="{4ADAF2B9-D833-4942-A7F6-991D40325F47}" dt="2022-09-08T12:12:51.472" v="1273" actId="20577"/>
        <pc:sldMkLst>
          <pc:docMk/>
          <pc:sldMk cId="3498717850" sldId="264"/>
        </pc:sldMkLst>
        <pc:spChg chg="mod">
          <ac:chgData name="DelashmuttG" userId="63692143-3df2-4169-8601-adb8b0614986" providerId="ADAL" clId="{4ADAF2B9-D833-4942-A7F6-991D40325F47}" dt="2022-09-08T12:12:51.472" v="1273" actId="20577"/>
          <ac:spMkLst>
            <pc:docMk/>
            <pc:sldMk cId="3498717850" sldId="264"/>
            <ac:spMk id="5" creationId="{00000000-0000-0000-0000-000000000000}"/>
          </ac:spMkLst>
        </pc:spChg>
        <pc:spChg chg="mod">
          <ac:chgData name="DelashmuttG" userId="63692143-3df2-4169-8601-adb8b0614986" providerId="ADAL" clId="{4ADAF2B9-D833-4942-A7F6-991D40325F47}" dt="2022-09-07T15:48:27.826" v="892" actId="6549"/>
          <ac:spMkLst>
            <pc:docMk/>
            <pc:sldMk cId="3498717850" sldId="264"/>
            <ac:spMk id="7" creationId="{00000000-0000-0000-0000-000000000000}"/>
          </ac:spMkLst>
        </pc:spChg>
      </pc:sldChg>
      <pc:sldChg chg="modSp modTransition modAnim">
        <pc:chgData name="DelashmuttG" userId="63692143-3df2-4169-8601-adb8b0614986" providerId="ADAL" clId="{4ADAF2B9-D833-4942-A7F6-991D40325F47}" dt="2022-09-08T12:13:24.605" v="1274"/>
        <pc:sldMkLst>
          <pc:docMk/>
          <pc:sldMk cId="2634060730" sldId="266"/>
        </pc:sldMkLst>
        <pc:spChg chg="mod">
          <ac:chgData name="DelashmuttG" userId="63692143-3df2-4169-8601-adb8b0614986" providerId="ADAL" clId="{4ADAF2B9-D833-4942-A7F6-991D40325F47}" dt="2022-09-08T12:10:32.219" v="1257" actId="1035"/>
          <ac:spMkLst>
            <pc:docMk/>
            <pc:sldMk cId="2634060730" sldId="266"/>
            <ac:spMk id="4" creationId="{00000000-0000-0000-0000-000000000000}"/>
          </ac:spMkLst>
        </pc:spChg>
        <pc:spChg chg="mod">
          <ac:chgData name="DelashmuttG" userId="63692143-3df2-4169-8601-adb8b0614986" providerId="ADAL" clId="{4ADAF2B9-D833-4942-A7F6-991D40325F47}" dt="2022-09-08T12:02:42.247" v="1033"/>
          <ac:spMkLst>
            <pc:docMk/>
            <pc:sldMk cId="2634060730" sldId="266"/>
            <ac:spMk id="5" creationId="{00000000-0000-0000-0000-000000000000}"/>
          </ac:spMkLst>
        </pc:spChg>
        <pc:spChg chg="mod">
          <ac:chgData name="DelashmuttG" userId="63692143-3df2-4169-8601-adb8b0614986" providerId="ADAL" clId="{4ADAF2B9-D833-4942-A7F6-991D40325F47}" dt="2022-09-08T12:11:50.794" v="1268" actId="20577"/>
          <ac:spMkLst>
            <pc:docMk/>
            <pc:sldMk cId="2634060730" sldId="266"/>
            <ac:spMk id="8" creationId="{00000000-0000-0000-0000-000000000000}"/>
          </ac:spMkLst>
        </pc:spChg>
      </pc:sldChg>
      <pc:sldChg chg="modSp modTransition">
        <pc:chgData name="DelashmuttG" userId="63692143-3df2-4169-8601-adb8b0614986" providerId="ADAL" clId="{4ADAF2B9-D833-4942-A7F6-991D40325F47}" dt="2022-09-08T12:52:42.033" v="1352"/>
        <pc:sldMkLst>
          <pc:docMk/>
          <pc:sldMk cId="3687410980" sldId="267"/>
        </pc:sldMkLst>
        <pc:spChg chg="mod">
          <ac:chgData name="DelashmuttG" userId="63692143-3df2-4169-8601-adb8b0614986" providerId="ADAL" clId="{4ADAF2B9-D833-4942-A7F6-991D40325F47}" dt="2022-09-08T12:02:42.247" v="1033"/>
          <ac:spMkLst>
            <pc:docMk/>
            <pc:sldMk cId="3687410980" sldId="267"/>
            <ac:spMk id="5" creationId="{00000000-0000-0000-0000-000000000000}"/>
          </ac:spMkLst>
        </pc:spChg>
        <pc:spChg chg="mod">
          <ac:chgData name="DelashmuttG" userId="63692143-3df2-4169-8601-adb8b0614986" providerId="ADAL" clId="{4ADAF2B9-D833-4942-A7F6-991D40325F47}" dt="2022-09-08T12:33:35.274" v="1324" actId="20577"/>
          <ac:spMkLst>
            <pc:docMk/>
            <pc:sldMk cId="3687410980" sldId="267"/>
            <ac:spMk id="8" creationId="{00000000-0000-0000-0000-000000000000}"/>
          </ac:spMkLst>
        </pc:spChg>
      </pc:sldChg>
      <pc:sldChg chg="modSp">
        <pc:chgData name="DelashmuttG" userId="63692143-3df2-4169-8601-adb8b0614986" providerId="ADAL" clId="{4ADAF2B9-D833-4942-A7F6-991D40325F47}" dt="2022-09-08T12:02:42.247" v="1033"/>
        <pc:sldMkLst>
          <pc:docMk/>
          <pc:sldMk cId="587197202" sldId="270"/>
        </pc:sldMkLst>
        <pc:spChg chg="mod">
          <ac:chgData name="DelashmuttG" userId="63692143-3df2-4169-8601-adb8b0614986" providerId="ADAL" clId="{4ADAF2B9-D833-4942-A7F6-991D40325F47}" dt="2022-09-08T12:02:42.247" v="1033"/>
          <ac:spMkLst>
            <pc:docMk/>
            <pc:sldMk cId="587197202" sldId="270"/>
            <ac:spMk id="5" creationId="{00000000-0000-0000-0000-000000000000}"/>
          </ac:spMkLst>
        </pc:spChg>
      </pc:sldChg>
      <pc:sldChg chg="modSp">
        <pc:chgData name="DelashmuttG" userId="63692143-3df2-4169-8601-adb8b0614986" providerId="ADAL" clId="{4ADAF2B9-D833-4942-A7F6-991D40325F47}" dt="2022-09-08T12:24:03.321" v="1289" actId="255"/>
        <pc:sldMkLst>
          <pc:docMk/>
          <pc:sldMk cId="4032879098" sldId="271"/>
        </pc:sldMkLst>
        <pc:spChg chg="mod">
          <ac:chgData name="DelashmuttG" userId="63692143-3df2-4169-8601-adb8b0614986" providerId="ADAL" clId="{4ADAF2B9-D833-4942-A7F6-991D40325F47}" dt="2022-09-08T12:24:03.321" v="1289" actId="255"/>
          <ac:spMkLst>
            <pc:docMk/>
            <pc:sldMk cId="4032879098" sldId="271"/>
            <ac:spMk id="4" creationId="{00000000-0000-0000-0000-000000000000}"/>
          </ac:spMkLst>
        </pc:spChg>
        <pc:spChg chg="mod">
          <ac:chgData name="DelashmuttG" userId="63692143-3df2-4169-8601-adb8b0614986" providerId="ADAL" clId="{4ADAF2B9-D833-4942-A7F6-991D40325F47}" dt="2022-09-08T12:02:42.247" v="1033"/>
          <ac:spMkLst>
            <pc:docMk/>
            <pc:sldMk cId="4032879098" sldId="271"/>
            <ac:spMk id="5" creationId="{00000000-0000-0000-0000-000000000000}"/>
          </ac:spMkLst>
        </pc:spChg>
        <pc:spChg chg="mod">
          <ac:chgData name="DelashmuttG" userId="63692143-3df2-4169-8601-adb8b0614986" providerId="ADAL" clId="{4ADAF2B9-D833-4942-A7F6-991D40325F47}" dt="2022-09-06T17:23:57.850" v="343" actId="6549"/>
          <ac:spMkLst>
            <pc:docMk/>
            <pc:sldMk cId="4032879098" sldId="271"/>
            <ac:spMk id="8" creationId="{00000000-0000-0000-0000-000000000000}"/>
          </ac:spMkLst>
        </pc:spChg>
      </pc:sldChg>
      <pc:sldChg chg="modSp">
        <pc:chgData name="DelashmuttG" userId="63692143-3df2-4169-8601-adb8b0614986" providerId="ADAL" clId="{4ADAF2B9-D833-4942-A7F6-991D40325F47}" dt="2022-09-08T12:51:10.581" v="1349" actId="20577"/>
        <pc:sldMkLst>
          <pc:docMk/>
          <pc:sldMk cId="404331592" sldId="272"/>
        </pc:sldMkLst>
        <pc:spChg chg="mod">
          <ac:chgData name="DelashmuttG" userId="63692143-3df2-4169-8601-adb8b0614986" providerId="ADAL" clId="{4ADAF2B9-D833-4942-A7F6-991D40325F47}" dt="2022-09-08T12:02:42.247" v="1033"/>
          <ac:spMkLst>
            <pc:docMk/>
            <pc:sldMk cId="404331592" sldId="272"/>
            <ac:spMk id="5" creationId="{00000000-0000-0000-0000-000000000000}"/>
          </ac:spMkLst>
        </pc:spChg>
        <pc:spChg chg="mod">
          <ac:chgData name="DelashmuttG" userId="63692143-3df2-4169-8601-adb8b0614986" providerId="ADAL" clId="{4ADAF2B9-D833-4942-A7F6-991D40325F47}" dt="2022-09-08T12:51:10.581" v="1349" actId="20577"/>
          <ac:spMkLst>
            <pc:docMk/>
            <pc:sldMk cId="404331592" sldId="272"/>
            <ac:spMk id="8" creationId="{00000000-0000-0000-0000-000000000000}"/>
          </ac:spMkLst>
        </pc:spChg>
      </pc:sldChg>
      <pc:sldChg chg="modSp">
        <pc:chgData name="DelashmuttG" userId="63692143-3df2-4169-8601-adb8b0614986" providerId="ADAL" clId="{4ADAF2B9-D833-4942-A7F6-991D40325F47}" dt="2022-09-08T12:02:42.247" v="1033"/>
        <pc:sldMkLst>
          <pc:docMk/>
          <pc:sldMk cId="2920138279" sldId="273"/>
        </pc:sldMkLst>
        <pc:spChg chg="mod">
          <ac:chgData name="DelashmuttG" userId="63692143-3df2-4169-8601-adb8b0614986" providerId="ADAL" clId="{4ADAF2B9-D833-4942-A7F6-991D40325F47}" dt="2022-09-08T12:02:42.247" v="1033"/>
          <ac:spMkLst>
            <pc:docMk/>
            <pc:sldMk cId="2920138279" sldId="273"/>
            <ac:spMk id="5" creationId="{00000000-0000-0000-0000-000000000000}"/>
          </ac:spMkLst>
        </pc:spChg>
      </pc:sldChg>
      <pc:sldChg chg="modSp">
        <pc:chgData name="DelashmuttG" userId="63692143-3df2-4169-8601-adb8b0614986" providerId="ADAL" clId="{4ADAF2B9-D833-4942-A7F6-991D40325F47}" dt="2022-09-08T12:02:42.247" v="1033"/>
        <pc:sldMkLst>
          <pc:docMk/>
          <pc:sldMk cId="4103016599" sldId="275"/>
        </pc:sldMkLst>
        <pc:spChg chg="mod">
          <ac:chgData name="DelashmuttG" userId="63692143-3df2-4169-8601-adb8b0614986" providerId="ADAL" clId="{4ADAF2B9-D833-4942-A7F6-991D40325F47}" dt="2022-09-08T12:02:42.247" v="1033"/>
          <ac:spMkLst>
            <pc:docMk/>
            <pc:sldMk cId="4103016599" sldId="275"/>
            <ac:spMk id="5" creationId="{00000000-0000-0000-0000-000000000000}"/>
          </ac:spMkLst>
        </pc:spChg>
        <pc:spChg chg="mod">
          <ac:chgData name="DelashmuttG" userId="63692143-3df2-4169-8601-adb8b0614986" providerId="ADAL" clId="{4ADAF2B9-D833-4942-A7F6-991D40325F47}" dt="2022-09-08T11:44:41.867" v="935" actId="113"/>
          <ac:spMkLst>
            <pc:docMk/>
            <pc:sldMk cId="4103016599" sldId="275"/>
            <ac:spMk id="6" creationId="{00000000-0000-0000-0000-000000000000}"/>
          </ac:spMkLst>
        </pc:spChg>
        <pc:spChg chg="mod">
          <ac:chgData name="DelashmuttG" userId="63692143-3df2-4169-8601-adb8b0614986" providerId="ADAL" clId="{4ADAF2B9-D833-4942-A7F6-991D40325F47}" dt="2022-09-06T17:24:09.913" v="346"/>
          <ac:spMkLst>
            <pc:docMk/>
            <pc:sldMk cId="4103016599" sldId="275"/>
            <ac:spMk id="8" creationId="{00000000-0000-0000-0000-000000000000}"/>
          </ac:spMkLst>
        </pc:spChg>
      </pc:sldChg>
      <pc:sldChg chg="modSp">
        <pc:chgData name="DelashmuttG" userId="63692143-3df2-4169-8601-adb8b0614986" providerId="ADAL" clId="{4ADAF2B9-D833-4942-A7F6-991D40325F47}" dt="2022-09-08T12:02:42.247" v="1033"/>
        <pc:sldMkLst>
          <pc:docMk/>
          <pc:sldMk cId="803571856" sldId="276"/>
        </pc:sldMkLst>
        <pc:spChg chg="mod">
          <ac:chgData name="DelashmuttG" userId="63692143-3df2-4169-8601-adb8b0614986" providerId="ADAL" clId="{4ADAF2B9-D833-4942-A7F6-991D40325F47}" dt="2022-09-08T12:02:42.247" v="1033"/>
          <ac:spMkLst>
            <pc:docMk/>
            <pc:sldMk cId="803571856" sldId="276"/>
            <ac:spMk id="5" creationId="{00000000-0000-0000-0000-000000000000}"/>
          </ac:spMkLst>
        </pc:spChg>
        <pc:spChg chg="mod">
          <ac:chgData name="DelashmuttG" userId="63692143-3df2-4169-8601-adb8b0614986" providerId="ADAL" clId="{4ADAF2B9-D833-4942-A7F6-991D40325F47}" dt="2022-09-06T17:24:13.409" v="347"/>
          <ac:spMkLst>
            <pc:docMk/>
            <pc:sldMk cId="803571856" sldId="276"/>
            <ac:spMk id="8" creationId="{00000000-0000-0000-0000-000000000000}"/>
          </ac:spMkLst>
        </pc:spChg>
      </pc:sldChg>
      <pc:sldChg chg="modSp">
        <pc:chgData name="DelashmuttG" userId="63692143-3df2-4169-8601-adb8b0614986" providerId="ADAL" clId="{4ADAF2B9-D833-4942-A7F6-991D40325F47}" dt="2022-09-08T12:02:42.247" v="1033"/>
        <pc:sldMkLst>
          <pc:docMk/>
          <pc:sldMk cId="2727618506" sldId="277"/>
        </pc:sldMkLst>
        <pc:spChg chg="mod">
          <ac:chgData name="DelashmuttG" userId="63692143-3df2-4169-8601-adb8b0614986" providerId="ADAL" clId="{4ADAF2B9-D833-4942-A7F6-991D40325F47}" dt="2022-09-08T12:02:42.247" v="1033"/>
          <ac:spMkLst>
            <pc:docMk/>
            <pc:sldMk cId="2727618506" sldId="277"/>
            <ac:spMk id="5" creationId="{00000000-0000-0000-0000-000000000000}"/>
          </ac:spMkLst>
        </pc:spChg>
        <pc:spChg chg="mod">
          <ac:chgData name="DelashmuttG" userId="63692143-3df2-4169-8601-adb8b0614986" providerId="ADAL" clId="{4ADAF2B9-D833-4942-A7F6-991D40325F47}" dt="2022-09-08T11:48:00.582" v="988" actId="20577"/>
          <ac:spMkLst>
            <pc:docMk/>
            <pc:sldMk cId="2727618506" sldId="277"/>
            <ac:spMk id="8" creationId="{00000000-0000-0000-0000-000000000000}"/>
          </ac:spMkLst>
        </pc:spChg>
      </pc:sldChg>
      <pc:sldChg chg="modSp">
        <pc:chgData name="DelashmuttG" userId="63692143-3df2-4169-8601-adb8b0614986" providerId="ADAL" clId="{4ADAF2B9-D833-4942-A7F6-991D40325F47}" dt="2022-09-08T12:53:12.136" v="1355" actId="20577"/>
        <pc:sldMkLst>
          <pc:docMk/>
          <pc:sldMk cId="1519293967" sldId="279"/>
        </pc:sldMkLst>
        <pc:spChg chg="mod">
          <ac:chgData name="DelashmuttG" userId="63692143-3df2-4169-8601-adb8b0614986" providerId="ADAL" clId="{4ADAF2B9-D833-4942-A7F6-991D40325F47}" dt="2022-09-08T12:02:42.247" v="1033"/>
          <ac:spMkLst>
            <pc:docMk/>
            <pc:sldMk cId="1519293967" sldId="279"/>
            <ac:spMk id="5" creationId="{00000000-0000-0000-0000-000000000000}"/>
          </ac:spMkLst>
        </pc:spChg>
        <pc:spChg chg="mod">
          <ac:chgData name="DelashmuttG" userId="63692143-3df2-4169-8601-adb8b0614986" providerId="ADAL" clId="{4ADAF2B9-D833-4942-A7F6-991D40325F47}" dt="2022-09-08T12:53:12.136" v="1355" actId="20577"/>
          <ac:spMkLst>
            <pc:docMk/>
            <pc:sldMk cId="1519293967" sldId="279"/>
            <ac:spMk id="8" creationId="{00000000-0000-0000-0000-000000000000}"/>
          </ac:spMkLst>
        </pc:spChg>
      </pc:sldChg>
      <pc:sldChg chg="delSp modSp add del delAnim">
        <pc:chgData name="DelashmuttG" userId="63692143-3df2-4169-8601-adb8b0614986" providerId="ADAL" clId="{4ADAF2B9-D833-4942-A7F6-991D40325F47}" dt="2022-09-08T12:54:07.438" v="1375"/>
        <pc:sldMkLst>
          <pc:docMk/>
          <pc:sldMk cId="4209419774" sldId="280"/>
        </pc:sldMkLst>
        <pc:spChg chg="mod">
          <ac:chgData name="DelashmuttG" userId="63692143-3df2-4169-8601-adb8b0614986" providerId="ADAL" clId="{4ADAF2B9-D833-4942-A7F6-991D40325F47}" dt="2022-09-08T12:02:42.247" v="1033"/>
          <ac:spMkLst>
            <pc:docMk/>
            <pc:sldMk cId="4209419774" sldId="280"/>
            <ac:spMk id="5" creationId="{00000000-0000-0000-0000-000000000000}"/>
          </ac:spMkLst>
        </pc:spChg>
        <pc:spChg chg="mod">
          <ac:chgData name="DelashmuttG" userId="63692143-3df2-4169-8601-adb8b0614986" providerId="ADAL" clId="{4ADAF2B9-D833-4942-A7F6-991D40325F47}" dt="2022-09-08T12:54:07.438" v="1375"/>
          <ac:spMkLst>
            <pc:docMk/>
            <pc:sldMk cId="4209419774" sldId="280"/>
            <ac:spMk id="8" creationId="{00000000-0000-0000-0000-000000000000}"/>
          </ac:spMkLst>
        </pc:spChg>
        <pc:spChg chg="del">
          <ac:chgData name="DelashmuttG" userId="63692143-3df2-4169-8601-adb8b0614986" providerId="ADAL" clId="{4ADAF2B9-D833-4942-A7F6-991D40325F47}" dt="2022-09-07T15:41:49.556" v="807" actId="478"/>
          <ac:spMkLst>
            <pc:docMk/>
            <pc:sldMk cId="4209419774" sldId="280"/>
            <ac:spMk id="11" creationId="{00000000-0000-0000-0000-000000000000}"/>
          </ac:spMkLst>
        </pc:spChg>
        <pc:cxnChg chg="del">
          <ac:chgData name="DelashmuttG" userId="63692143-3df2-4169-8601-adb8b0614986" providerId="ADAL" clId="{4ADAF2B9-D833-4942-A7F6-991D40325F47}" dt="2022-09-07T15:41:49.556" v="807" actId="478"/>
          <ac:cxnSpMkLst>
            <pc:docMk/>
            <pc:sldMk cId="4209419774" sldId="280"/>
            <ac:cxnSpMk id="6" creationId="{00000000-0000-0000-0000-000000000000}"/>
          </ac:cxnSpMkLst>
        </pc:cxnChg>
        <pc:cxnChg chg="del">
          <ac:chgData name="DelashmuttG" userId="63692143-3df2-4169-8601-adb8b0614986" providerId="ADAL" clId="{4ADAF2B9-D833-4942-A7F6-991D40325F47}" dt="2022-09-07T15:41:49.556" v="807" actId="478"/>
          <ac:cxnSpMkLst>
            <pc:docMk/>
            <pc:sldMk cId="4209419774" sldId="280"/>
            <ac:cxnSpMk id="7" creationId="{00000000-0000-0000-0000-000000000000}"/>
          </ac:cxnSpMkLst>
        </pc:cxnChg>
        <pc:cxnChg chg="del">
          <ac:chgData name="DelashmuttG" userId="63692143-3df2-4169-8601-adb8b0614986" providerId="ADAL" clId="{4ADAF2B9-D833-4942-A7F6-991D40325F47}" dt="2022-09-07T15:41:49.556" v="807" actId="478"/>
          <ac:cxnSpMkLst>
            <pc:docMk/>
            <pc:sldMk cId="4209419774" sldId="280"/>
            <ac:cxnSpMk id="9" creationId="{00000000-0000-0000-0000-000000000000}"/>
          </ac:cxnSpMkLst>
        </pc:cxnChg>
        <pc:cxnChg chg="del">
          <ac:chgData name="DelashmuttG" userId="63692143-3df2-4169-8601-adb8b0614986" providerId="ADAL" clId="{4ADAF2B9-D833-4942-A7F6-991D40325F47}" dt="2022-09-07T15:41:49.556" v="807" actId="478"/>
          <ac:cxnSpMkLst>
            <pc:docMk/>
            <pc:sldMk cId="4209419774" sldId="280"/>
            <ac:cxnSpMk id="10" creationId="{00000000-0000-0000-0000-000000000000}"/>
          </ac:cxnSpMkLst>
        </pc:cxnChg>
      </pc:sldChg>
      <pc:sldChg chg="modSp">
        <pc:chgData name="DelashmuttG" userId="63692143-3df2-4169-8601-adb8b0614986" providerId="ADAL" clId="{4ADAF2B9-D833-4942-A7F6-991D40325F47}" dt="2022-09-08T12:53:30.016" v="1358"/>
        <pc:sldMkLst>
          <pc:docMk/>
          <pc:sldMk cId="1493037838" sldId="283"/>
        </pc:sldMkLst>
        <pc:spChg chg="mod">
          <ac:chgData name="DelashmuttG" userId="63692143-3df2-4169-8601-adb8b0614986" providerId="ADAL" clId="{4ADAF2B9-D833-4942-A7F6-991D40325F47}" dt="2022-09-08T12:02:42.247" v="1033"/>
          <ac:spMkLst>
            <pc:docMk/>
            <pc:sldMk cId="1493037838" sldId="283"/>
            <ac:spMk id="5" creationId="{00000000-0000-0000-0000-000000000000}"/>
          </ac:spMkLst>
        </pc:spChg>
        <pc:spChg chg="mod">
          <ac:chgData name="DelashmuttG" userId="63692143-3df2-4169-8601-adb8b0614986" providerId="ADAL" clId="{4ADAF2B9-D833-4942-A7F6-991D40325F47}" dt="2022-09-07T15:02:13.953" v="460" actId="20577"/>
          <ac:spMkLst>
            <pc:docMk/>
            <pc:sldMk cId="1493037838" sldId="283"/>
            <ac:spMk id="6" creationId="{00000000-0000-0000-0000-000000000000}"/>
          </ac:spMkLst>
        </pc:spChg>
        <pc:spChg chg="mod">
          <ac:chgData name="DelashmuttG" userId="63692143-3df2-4169-8601-adb8b0614986" providerId="ADAL" clId="{4ADAF2B9-D833-4942-A7F6-991D40325F47}" dt="2022-09-08T12:53:30.016" v="1358"/>
          <ac:spMkLst>
            <pc:docMk/>
            <pc:sldMk cId="1493037838" sldId="283"/>
            <ac:spMk id="8" creationId="{00000000-0000-0000-0000-000000000000}"/>
          </ac:spMkLst>
        </pc:spChg>
      </pc:sldChg>
      <pc:sldChg chg="modSp">
        <pc:chgData name="DelashmuttG" userId="63692143-3df2-4169-8601-adb8b0614986" providerId="ADAL" clId="{4ADAF2B9-D833-4942-A7F6-991D40325F47}" dt="2022-09-08T12:53:26.135" v="1357"/>
        <pc:sldMkLst>
          <pc:docMk/>
          <pc:sldMk cId="1750337397" sldId="286"/>
        </pc:sldMkLst>
        <pc:spChg chg="mod">
          <ac:chgData name="DelashmuttG" userId="63692143-3df2-4169-8601-adb8b0614986" providerId="ADAL" clId="{4ADAF2B9-D833-4942-A7F6-991D40325F47}" dt="2022-09-07T14:59:12.779" v="361" actId="6549"/>
          <ac:spMkLst>
            <pc:docMk/>
            <pc:sldMk cId="1750337397" sldId="286"/>
            <ac:spMk id="4" creationId="{00000000-0000-0000-0000-000000000000}"/>
          </ac:spMkLst>
        </pc:spChg>
        <pc:spChg chg="mod">
          <ac:chgData name="DelashmuttG" userId="63692143-3df2-4169-8601-adb8b0614986" providerId="ADAL" clId="{4ADAF2B9-D833-4942-A7F6-991D40325F47}" dt="2022-09-08T12:02:42.247" v="1033"/>
          <ac:spMkLst>
            <pc:docMk/>
            <pc:sldMk cId="1750337397" sldId="286"/>
            <ac:spMk id="5" creationId="{00000000-0000-0000-0000-000000000000}"/>
          </ac:spMkLst>
        </pc:spChg>
        <pc:spChg chg="mod">
          <ac:chgData name="DelashmuttG" userId="63692143-3df2-4169-8601-adb8b0614986" providerId="ADAL" clId="{4ADAF2B9-D833-4942-A7F6-991D40325F47}" dt="2022-09-08T12:53:26.135" v="1357"/>
          <ac:spMkLst>
            <pc:docMk/>
            <pc:sldMk cId="1750337397" sldId="286"/>
            <ac:spMk id="8" creationId="{00000000-0000-0000-0000-000000000000}"/>
          </ac:spMkLst>
        </pc:spChg>
      </pc:sldChg>
      <pc:sldChg chg="modSp">
        <pc:chgData name="DelashmuttG" userId="63692143-3df2-4169-8601-adb8b0614986" providerId="ADAL" clId="{4ADAF2B9-D833-4942-A7F6-991D40325F47}" dt="2022-09-08T12:02:42.247" v="1033"/>
        <pc:sldMkLst>
          <pc:docMk/>
          <pc:sldMk cId="90028577" sldId="287"/>
        </pc:sldMkLst>
        <pc:spChg chg="mod">
          <ac:chgData name="DelashmuttG" userId="63692143-3df2-4169-8601-adb8b0614986" providerId="ADAL" clId="{4ADAF2B9-D833-4942-A7F6-991D40325F47}" dt="2022-09-08T12:02:42.247" v="1033"/>
          <ac:spMkLst>
            <pc:docMk/>
            <pc:sldMk cId="90028577" sldId="287"/>
            <ac:spMk id="5" creationId="{00000000-0000-0000-0000-000000000000}"/>
          </ac:spMkLst>
        </pc:spChg>
        <pc:spChg chg="mod">
          <ac:chgData name="DelashmuttG" userId="63692143-3df2-4169-8601-adb8b0614986" providerId="ADAL" clId="{4ADAF2B9-D833-4942-A7F6-991D40325F47}" dt="2022-09-06T17:24:06.975" v="345"/>
          <ac:spMkLst>
            <pc:docMk/>
            <pc:sldMk cId="90028577" sldId="287"/>
            <ac:spMk id="8" creationId="{00000000-0000-0000-0000-000000000000}"/>
          </ac:spMkLst>
        </pc:spChg>
      </pc:sldChg>
      <pc:sldChg chg="del">
        <pc:chgData name="DelashmuttG" userId="63692143-3df2-4169-8601-adb8b0614986" providerId="ADAL" clId="{4ADAF2B9-D833-4942-A7F6-991D40325F47}" dt="2022-09-07T15:42:09.684" v="809" actId="2696"/>
        <pc:sldMkLst>
          <pc:docMk/>
          <pc:sldMk cId="837303787" sldId="289"/>
        </pc:sldMkLst>
      </pc:sldChg>
      <pc:sldChg chg="del">
        <pc:chgData name="DelashmuttG" userId="63692143-3df2-4169-8601-adb8b0614986" providerId="ADAL" clId="{4ADAF2B9-D833-4942-A7F6-991D40325F47}" dt="2022-09-07T15:42:09.672" v="808" actId="2696"/>
        <pc:sldMkLst>
          <pc:docMk/>
          <pc:sldMk cId="3906799173" sldId="290"/>
        </pc:sldMkLst>
      </pc:sldChg>
      <pc:sldChg chg="modSp">
        <pc:chgData name="DelashmuttG" userId="63692143-3df2-4169-8601-adb8b0614986" providerId="ADAL" clId="{4ADAF2B9-D833-4942-A7F6-991D40325F47}" dt="2022-09-08T12:54:13.499" v="1376"/>
        <pc:sldMkLst>
          <pc:docMk/>
          <pc:sldMk cId="1366450991" sldId="291"/>
        </pc:sldMkLst>
        <pc:spChg chg="mod">
          <ac:chgData name="DelashmuttG" userId="63692143-3df2-4169-8601-adb8b0614986" providerId="ADAL" clId="{4ADAF2B9-D833-4942-A7F6-991D40325F47}" dt="2022-09-08T12:08:43.728" v="1146" actId="20577"/>
          <ac:spMkLst>
            <pc:docMk/>
            <pc:sldMk cId="1366450991" sldId="291"/>
            <ac:spMk id="4" creationId="{00000000-0000-0000-0000-000000000000}"/>
          </ac:spMkLst>
        </pc:spChg>
        <pc:spChg chg="mod">
          <ac:chgData name="DelashmuttG" userId="63692143-3df2-4169-8601-adb8b0614986" providerId="ADAL" clId="{4ADAF2B9-D833-4942-A7F6-991D40325F47}" dt="2022-09-08T12:02:42.247" v="1033"/>
          <ac:spMkLst>
            <pc:docMk/>
            <pc:sldMk cId="1366450991" sldId="291"/>
            <ac:spMk id="5" creationId="{00000000-0000-0000-0000-000000000000}"/>
          </ac:spMkLst>
        </pc:spChg>
        <pc:spChg chg="mod">
          <ac:chgData name="DelashmuttG" userId="63692143-3df2-4169-8601-adb8b0614986" providerId="ADAL" clId="{4ADAF2B9-D833-4942-A7F6-991D40325F47}" dt="2022-09-08T12:54:13.499" v="1376"/>
          <ac:spMkLst>
            <pc:docMk/>
            <pc:sldMk cId="1366450991" sldId="291"/>
            <ac:spMk id="8" creationId="{00000000-0000-0000-0000-000000000000}"/>
          </ac:spMkLst>
        </pc:spChg>
      </pc:sldChg>
      <pc:sldChg chg="addSp delSp modSp">
        <pc:chgData name="DelashmuttG" userId="63692143-3df2-4169-8601-adb8b0614986" providerId="ADAL" clId="{4ADAF2B9-D833-4942-A7F6-991D40325F47}" dt="2022-09-08T12:54:17.113" v="1377"/>
        <pc:sldMkLst>
          <pc:docMk/>
          <pc:sldMk cId="3036306714" sldId="292"/>
        </pc:sldMkLst>
        <pc:spChg chg="add del">
          <ac:chgData name="DelashmuttG" userId="63692143-3df2-4169-8601-adb8b0614986" providerId="ADAL" clId="{4ADAF2B9-D833-4942-A7F6-991D40325F47}" dt="2022-09-05T19:15:36.493" v="99"/>
          <ac:spMkLst>
            <pc:docMk/>
            <pc:sldMk cId="3036306714" sldId="292"/>
            <ac:spMk id="2" creationId="{2F82C238-CD5F-4F56-9154-95B42F194B24}"/>
          </ac:spMkLst>
        </pc:spChg>
        <pc:spChg chg="mod">
          <ac:chgData name="DelashmuttG" userId="63692143-3df2-4169-8601-adb8b0614986" providerId="ADAL" clId="{4ADAF2B9-D833-4942-A7F6-991D40325F47}" dt="2022-09-05T19:20:39.536" v="261" actId="948"/>
          <ac:spMkLst>
            <pc:docMk/>
            <pc:sldMk cId="3036306714" sldId="292"/>
            <ac:spMk id="4" creationId="{00000000-0000-0000-0000-000000000000}"/>
          </ac:spMkLst>
        </pc:spChg>
        <pc:spChg chg="mod">
          <ac:chgData name="DelashmuttG" userId="63692143-3df2-4169-8601-adb8b0614986" providerId="ADAL" clId="{4ADAF2B9-D833-4942-A7F6-991D40325F47}" dt="2022-09-08T12:02:42.247" v="1033"/>
          <ac:spMkLst>
            <pc:docMk/>
            <pc:sldMk cId="3036306714" sldId="292"/>
            <ac:spMk id="5" creationId="{00000000-0000-0000-0000-000000000000}"/>
          </ac:spMkLst>
        </pc:spChg>
        <pc:spChg chg="mod">
          <ac:chgData name="DelashmuttG" userId="63692143-3df2-4169-8601-adb8b0614986" providerId="ADAL" clId="{4ADAF2B9-D833-4942-A7F6-991D40325F47}" dt="2022-09-08T12:54:17.113" v="1377"/>
          <ac:spMkLst>
            <pc:docMk/>
            <pc:sldMk cId="3036306714" sldId="292"/>
            <ac:spMk id="8" creationId="{00000000-0000-0000-0000-000000000000}"/>
          </ac:spMkLst>
        </pc:spChg>
      </pc:sldChg>
      <pc:sldChg chg="modSp">
        <pc:chgData name="DelashmuttG" userId="63692143-3df2-4169-8601-adb8b0614986" providerId="ADAL" clId="{4ADAF2B9-D833-4942-A7F6-991D40325F47}" dt="2022-09-08T12:53:22.214" v="1356"/>
        <pc:sldMkLst>
          <pc:docMk/>
          <pc:sldMk cId="562550105" sldId="294"/>
        </pc:sldMkLst>
        <pc:spChg chg="mod">
          <ac:chgData name="DelashmuttG" userId="63692143-3df2-4169-8601-adb8b0614986" providerId="ADAL" clId="{4ADAF2B9-D833-4942-A7F6-991D40325F47}" dt="2022-09-08T11:48:29.688" v="990" actId="20577"/>
          <ac:spMkLst>
            <pc:docMk/>
            <pc:sldMk cId="562550105" sldId="294"/>
            <ac:spMk id="4" creationId="{00000000-0000-0000-0000-000000000000}"/>
          </ac:spMkLst>
        </pc:spChg>
        <pc:spChg chg="mod">
          <ac:chgData name="DelashmuttG" userId="63692143-3df2-4169-8601-adb8b0614986" providerId="ADAL" clId="{4ADAF2B9-D833-4942-A7F6-991D40325F47}" dt="2022-09-08T12:02:42.247" v="1033"/>
          <ac:spMkLst>
            <pc:docMk/>
            <pc:sldMk cId="562550105" sldId="294"/>
            <ac:spMk id="5" creationId="{00000000-0000-0000-0000-000000000000}"/>
          </ac:spMkLst>
        </pc:spChg>
        <pc:spChg chg="mod">
          <ac:chgData name="DelashmuttG" userId="63692143-3df2-4169-8601-adb8b0614986" providerId="ADAL" clId="{4ADAF2B9-D833-4942-A7F6-991D40325F47}" dt="2022-09-08T12:53:22.214" v="1356"/>
          <ac:spMkLst>
            <pc:docMk/>
            <pc:sldMk cId="562550105" sldId="294"/>
            <ac:spMk id="8" creationId="{00000000-0000-0000-0000-000000000000}"/>
          </ac:spMkLst>
        </pc:spChg>
      </pc:sldChg>
      <pc:sldChg chg="modSp">
        <pc:chgData name="DelashmuttG" userId="63692143-3df2-4169-8601-adb8b0614986" providerId="ADAL" clId="{4ADAF2B9-D833-4942-A7F6-991D40325F47}" dt="2022-09-08T12:53:35.102" v="1363" actId="6549"/>
        <pc:sldMkLst>
          <pc:docMk/>
          <pc:sldMk cId="3991678761" sldId="295"/>
        </pc:sldMkLst>
        <pc:spChg chg="mod">
          <ac:chgData name="DelashmuttG" userId="63692143-3df2-4169-8601-adb8b0614986" providerId="ADAL" clId="{4ADAF2B9-D833-4942-A7F6-991D40325F47}" dt="2022-09-08T12:02:42.247" v="1033"/>
          <ac:spMkLst>
            <pc:docMk/>
            <pc:sldMk cId="3991678761" sldId="295"/>
            <ac:spMk id="5" creationId="{00000000-0000-0000-0000-000000000000}"/>
          </ac:spMkLst>
        </pc:spChg>
        <pc:spChg chg="mod">
          <ac:chgData name="DelashmuttG" userId="63692143-3df2-4169-8601-adb8b0614986" providerId="ADAL" clId="{4ADAF2B9-D833-4942-A7F6-991D40325F47}" dt="2022-09-07T15:37:12.087" v="551" actId="207"/>
          <ac:spMkLst>
            <pc:docMk/>
            <pc:sldMk cId="3991678761" sldId="295"/>
            <ac:spMk id="6" creationId="{00000000-0000-0000-0000-000000000000}"/>
          </ac:spMkLst>
        </pc:spChg>
        <pc:spChg chg="mod">
          <ac:chgData name="DelashmuttG" userId="63692143-3df2-4169-8601-adb8b0614986" providerId="ADAL" clId="{4ADAF2B9-D833-4942-A7F6-991D40325F47}" dt="2022-09-08T12:53:35.102" v="1363" actId="6549"/>
          <ac:spMkLst>
            <pc:docMk/>
            <pc:sldMk cId="3991678761" sldId="295"/>
            <ac:spMk id="8" creationId="{00000000-0000-0000-0000-000000000000}"/>
          </ac:spMkLst>
        </pc:spChg>
      </pc:sldChg>
      <pc:sldChg chg="del">
        <pc:chgData name="DelashmuttG" userId="63692143-3df2-4169-8601-adb8b0614986" providerId="ADAL" clId="{4ADAF2B9-D833-4942-A7F6-991D40325F47}" dt="2022-09-07T15:41:07.038" v="803" actId="2696"/>
        <pc:sldMkLst>
          <pc:docMk/>
          <pc:sldMk cId="1426163625" sldId="296"/>
        </pc:sldMkLst>
      </pc:sldChg>
      <pc:sldChg chg="del">
        <pc:chgData name="DelashmuttG" userId="63692143-3df2-4169-8601-adb8b0614986" providerId="ADAL" clId="{4ADAF2B9-D833-4942-A7F6-991D40325F47}" dt="2022-09-07T15:41:08.545" v="804" actId="2696"/>
        <pc:sldMkLst>
          <pc:docMk/>
          <pc:sldMk cId="3714625023" sldId="297"/>
        </pc:sldMkLst>
      </pc:sldChg>
      <pc:sldChg chg="modSp">
        <pc:chgData name="DelashmuttG" userId="63692143-3df2-4169-8601-adb8b0614986" providerId="ADAL" clId="{4ADAF2B9-D833-4942-A7F6-991D40325F47}" dt="2022-09-08T12:02:42.247" v="1033"/>
        <pc:sldMkLst>
          <pc:docMk/>
          <pc:sldMk cId="3961372103" sldId="300"/>
        </pc:sldMkLst>
        <pc:spChg chg="mod">
          <ac:chgData name="DelashmuttG" userId="63692143-3df2-4169-8601-adb8b0614986" providerId="ADAL" clId="{4ADAF2B9-D833-4942-A7F6-991D40325F47}" dt="2022-09-08T12:02:42.247" v="1033"/>
          <ac:spMkLst>
            <pc:docMk/>
            <pc:sldMk cId="3961372103" sldId="300"/>
            <ac:spMk id="5" creationId="{00000000-0000-0000-0000-000000000000}"/>
          </ac:spMkLst>
        </pc:spChg>
      </pc:sldChg>
      <pc:sldChg chg="modSp">
        <pc:chgData name="DelashmuttG" userId="63692143-3df2-4169-8601-adb8b0614986" providerId="ADAL" clId="{4ADAF2B9-D833-4942-A7F6-991D40325F47}" dt="2022-09-08T12:02:42.247" v="1033"/>
        <pc:sldMkLst>
          <pc:docMk/>
          <pc:sldMk cId="1238958169" sldId="301"/>
        </pc:sldMkLst>
        <pc:spChg chg="mod">
          <ac:chgData name="DelashmuttG" userId="63692143-3df2-4169-8601-adb8b0614986" providerId="ADAL" clId="{4ADAF2B9-D833-4942-A7F6-991D40325F47}" dt="2022-09-08T12:02:42.247" v="1033"/>
          <ac:spMkLst>
            <pc:docMk/>
            <pc:sldMk cId="1238958169" sldId="301"/>
            <ac:spMk id="5" creationId="{00000000-0000-0000-0000-000000000000}"/>
          </ac:spMkLst>
        </pc:spChg>
        <pc:spChg chg="mod">
          <ac:chgData name="DelashmuttG" userId="63692143-3df2-4169-8601-adb8b0614986" providerId="ADAL" clId="{4ADAF2B9-D833-4942-A7F6-991D40325F47}" dt="2022-09-06T17:24:16.523" v="348"/>
          <ac:spMkLst>
            <pc:docMk/>
            <pc:sldMk cId="1238958169" sldId="301"/>
            <ac:spMk id="8" creationId="{00000000-0000-0000-0000-000000000000}"/>
          </ac:spMkLst>
        </pc:spChg>
      </pc:sldChg>
      <pc:sldChg chg="modSp add modTransition modAnim">
        <pc:chgData name="DelashmuttG" userId="63692143-3df2-4169-8601-adb8b0614986" providerId="ADAL" clId="{4ADAF2B9-D833-4942-A7F6-991D40325F47}" dt="2022-09-08T12:53:45.353" v="1364"/>
        <pc:sldMkLst>
          <pc:docMk/>
          <pc:sldMk cId="3525946576" sldId="302"/>
        </pc:sldMkLst>
        <pc:spChg chg="mod">
          <ac:chgData name="DelashmuttG" userId="63692143-3df2-4169-8601-adb8b0614986" providerId="ADAL" clId="{4ADAF2B9-D833-4942-A7F6-991D40325F47}" dt="2022-09-08T12:02:42.247" v="1033"/>
          <ac:spMkLst>
            <pc:docMk/>
            <pc:sldMk cId="3525946576" sldId="302"/>
            <ac:spMk id="5" creationId="{00000000-0000-0000-0000-000000000000}"/>
          </ac:spMkLst>
        </pc:spChg>
        <pc:spChg chg="mod">
          <ac:chgData name="DelashmuttG" userId="63692143-3df2-4169-8601-adb8b0614986" providerId="ADAL" clId="{4ADAF2B9-D833-4942-A7F6-991D40325F47}" dt="2022-09-08T11:50:45.473" v="999" actId="6549"/>
          <ac:spMkLst>
            <pc:docMk/>
            <pc:sldMk cId="3525946576" sldId="302"/>
            <ac:spMk id="6" creationId="{00000000-0000-0000-0000-000000000000}"/>
          </ac:spMkLst>
        </pc:spChg>
        <pc:spChg chg="mod">
          <ac:chgData name="DelashmuttG" userId="63692143-3df2-4169-8601-adb8b0614986" providerId="ADAL" clId="{4ADAF2B9-D833-4942-A7F6-991D40325F47}" dt="2022-09-08T12:53:45.353" v="1364"/>
          <ac:spMkLst>
            <pc:docMk/>
            <pc:sldMk cId="3525946576" sldId="302"/>
            <ac:spMk id="8" creationId="{00000000-0000-0000-0000-000000000000}"/>
          </ac:spMkLst>
        </pc:spChg>
      </pc:sldChg>
      <pc:sldChg chg="delSp modSp add del modTransition">
        <pc:chgData name="DelashmuttG" userId="63692143-3df2-4169-8601-adb8b0614986" providerId="ADAL" clId="{4ADAF2B9-D833-4942-A7F6-991D40325F47}" dt="2022-09-08T11:51:13.114" v="1002" actId="2696"/>
        <pc:sldMkLst>
          <pc:docMk/>
          <pc:sldMk cId="2380150248" sldId="303"/>
        </pc:sldMkLst>
        <pc:spChg chg="mod">
          <ac:chgData name="DelashmuttG" userId="63692143-3df2-4169-8601-adb8b0614986" providerId="ADAL" clId="{4ADAF2B9-D833-4942-A7F6-991D40325F47}" dt="2022-09-08T11:40:22.239" v="919"/>
          <ac:spMkLst>
            <pc:docMk/>
            <pc:sldMk cId="2380150248" sldId="303"/>
            <ac:spMk id="5" creationId="{00000000-0000-0000-0000-000000000000}"/>
          </ac:spMkLst>
        </pc:spChg>
        <pc:spChg chg="del">
          <ac:chgData name="DelashmuttG" userId="63692143-3df2-4169-8601-adb8b0614986" providerId="ADAL" clId="{4ADAF2B9-D833-4942-A7F6-991D40325F47}" dt="2022-09-07T15:37:51.041" v="553" actId="478"/>
          <ac:spMkLst>
            <pc:docMk/>
            <pc:sldMk cId="2380150248" sldId="303"/>
            <ac:spMk id="6" creationId="{00000000-0000-0000-0000-000000000000}"/>
          </ac:spMkLst>
        </pc:spChg>
        <pc:spChg chg="mod">
          <ac:chgData name="DelashmuttG" userId="63692143-3df2-4169-8601-adb8b0614986" providerId="ADAL" clId="{4ADAF2B9-D833-4942-A7F6-991D40325F47}" dt="2022-09-08T11:51:09.164" v="1001" actId="20577"/>
          <ac:spMkLst>
            <pc:docMk/>
            <pc:sldMk cId="2380150248" sldId="303"/>
            <ac:spMk id="8" creationId="{00000000-0000-0000-0000-000000000000}"/>
          </ac:spMkLst>
        </pc:spChg>
      </pc:sldChg>
      <pc:sldChg chg="modSp add del">
        <pc:chgData name="DelashmuttG" userId="63692143-3df2-4169-8601-adb8b0614986" providerId="ADAL" clId="{4ADAF2B9-D833-4942-A7F6-991D40325F47}" dt="2022-09-08T11:51:14.697" v="1003" actId="2696"/>
        <pc:sldMkLst>
          <pc:docMk/>
          <pc:sldMk cId="374176630" sldId="304"/>
        </pc:sldMkLst>
        <pc:spChg chg="mod">
          <ac:chgData name="DelashmuttG" userId="63692143-3df2-4169-8601-adb8b0614986" providerId="ADAL" clId="{4ADAF2B9-D833-4942-A7F6-991D40325F47}" dt="2022-09-08T11:40:32.594" v="921"/>
          <ac:spMkLst>
            <pc:docMk/>
            <pc:sldMk cId="374176630" sldId="304"/>
            <ac:spMk id="5" creationId="{00000000-0000-0000-0000-000000000000}"/>
          </ac:spMkLst>
        </pc:spChg>
        <pc:spChg chg="mod">
          <ac:chgData name="DelashmuttG" userId="63692143-3df2-4169-8601-adb8b0614986" providerId="ADAL" clId="{4ADAF2B9-D833-4942-A7F6-991D40325F47}" dt="2022-09-07T15:40:53.684" v="802" actId="20577"/>
          <ac:spMkLst>
            <pc:docMk/>
            <pc:sldMk cId="374176630" sldId="304"/>
            <ac:spMk id="8" creationId="{00000000-0000-0000-0000-000000000000}"/>
          </ac:spMkLst>
        </pc:spChg>
      </pc:sldChg>
      <pc:sldChg chg="modSp add">
        <pc:chgData name="DelashmuttG" userId="63692143-3df2-4169-8601-adb8b0614986" providerId="ADAL" clId="{4ADAF2B9-D833-4942-A7F6-991D40325F47}" dt="2022-09-08T12:53:48.605" v="1365"/>
        <pc:sldMkLst>
          <pc:docMk/>
          <pc:sldMk cId="3492993828" sldId="305"/>
        </pc:sldMkLst>
        <pc:spChg chg="mod">
          <ac:chgData name="DelashmuttG" userId="63692143-3df2-4169-8601-adb8b0614986" providerId="ADAL" clId="{4ADAF2B9-D833-4942-A7F6-991D40325F47}" dt="2022-09-08T12:02:42.247" v="1033"/>
          <ac:spMkLst>
            <pc:docMk/>
            <pc:sldMk cId="3492993828" sldId="305"/>
            <ac:spMk id="5" creationId="{00000000-0000-0000-0000-000000000000}"/>
          </ac:spMkLst>
        </pc:spChg>
        <pc:spChg chg="mod">
          <ac:chgData name="DelashmuttG" userId="63692143-3df2-4169-8601-adb8b0614986" providerId="ADAL" clId="{4ADAF2B9-D833-4942-A7F6-991D40325F47}" dt="2022-09-08T12:53:48.605" v="1365"/>
          <ac:spMkLst>
            <pc:docMk/>
            <pc:sldMk cId="3492993828" sldId="305"/>
            <ac:spMk id="8" creationId="{00000000-0000-0000-0000-000000000000}"/>
          </ac:spMkLst>
        </pc:spChg>
      </pc:sldChg>
      <pc:sldChg chg="add">
        <pc:chgData name="DelashmuttG" userId="63692143-3df2-4169-8601-adb8b0614986" providerId="ADAL" clId="{4ADAF2B9-D833-4942-A7F6-991D40325F47}" dt="2022-09-07T15:47:08.056" v="840"/>
        <pc:sldMkLst>
          <pc:docMk/>
          <pc:sldMk cId="4186333127" sldId="306"/>
        </pc:sldMkLst>
      </pc:sldChg>
      <pc:sldChg chg="modSp add">
        <pc:chgData name="DelashmuttG" userId="63692143-3df2-4169-8601-adb8b0614986" providerId="ADAL" clId="{4ADAF2B9-D833-4942-A7F6-991D40325F47}" dt="2022-09-08T12:53:51.509" v="1366"/>
        <pc:sldMkLst>
          <pc:docMk/>
          <pc:sldMk cId="1853990175" sldId="307"/>
        </pc:sldMkLst>
        <pc:spChg chg="mod">
          <ac:chgData name="DelashmuttG" userId="63692143-3df2-4169-8601-adb8b0614986" providerId="ADAL" clId="{4ADAF2B9-D833-4942-A7F6-991D40325F47}" dt="2022-09-08T12:02:42.247" v="1033"/>
          <ac:spMkLst>
            <pc:docMk/>
            <pc:sldMk cId="1853990175" sldId="307"/>
            <ac:spMk id="5" creationId="{00000000-0000-0000-0000-000000000000}"/>
          </ac:spMkLst>
        </pc:spChg>
        <pc:spChg chg="mod">
          <ac:chgData name="DelashmuttG" userId="63692143-3df2-4169-8601-adb8b0614986" providerId="ADAL" clId="{4ADAF2B9-D833-4942-A7F6-991D40325F47}" dt="2022-09-08T12:53:51.509" v="1366"/>
          <ac:spMkLst>
            <pc:docMk/>
            <pc:sldMk cId="1853990175" sldId="307"/>
            <ac:spMk id="8" creationId="{00000000-0000-0000-0000-000000000000}"/>
          </ac:spMkLst>
        </pc:spChg>
      </pc:sldChg>
      <pc:sldChg chg="modSp add">
        <pc:chgData name="DelashmuttG" userId="63692143-3df2-4169-8601-adb8b0614986" providerId="ADAL" clId="{4ADAF2B9-D833-4942-A7F6-991D40325F47}" dt="2022-09-08T12:53:54.815" v="1367"/>
        <pc:sldMkLst>
          <pc:docMk/>
          <pc:sldMk cId="4091184276" sldId="308"/>
        </pc:sldMkLst>
        <pc:spChg chg="mod">
          <ac:chgData name="DelashmuttG" userId="63692143-3df2-4169-8601-adb8b0614986" providerId="ADAL" clId="{4ADAF2B9-D833-4942-A7F6-991D40325F47}" dt="2022-09-08T12:02:42.247" v="1033"/>
          <ac:spMkLst>
            <pc:docMk/>
            <pc:sldMk cId="4091184276" sldId="308"/>
            <ac:spMk id="5" creationId="{00000000-0000-0000-0000-000000000000}"/>
          </ac:spMkLst>
        </pc:spChg>
        <pc:spChg chg="mod">
          <ac:chgData name="DelashmuttG" userId="63692143-3df2-4169-8601-adb8b0614986" providerId="ADAL" clId="{4ADAF2B9-D833-4942-A7F6-991D40325F47}" dt="2022-09-08T12:53:54.815" v="1367"/>
          <ac:spMkLst>
            <pc:docMk/>
            <pc:sldMk cId="4091184276" sldId="308"/>
            <ac:spMk id="8" creationId="{00000000-0000-0000-0000-000000000000}"/>
          </ac:spMkLst>
        </pc:spChg>
      </pc:sldChg>
      <pc:sldChg chg="add modTransition modAnim">
        <pc:chgData name="DelashmuttG" userId="63692143-3df2-4169-8601-adb8b0614986" providerId="ADAL" clId="{4ADAF2B9-D833-4942-A7F6-991D40325F47}" dt="2022-09-08T12:12:27.588" v="1271"/>
        <pc:sldMkLst>
          <pc:docMk/>
          <pc:sldMk cId="1751017918"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9F8C8C-492C-4ADE-B702-4487824C367D}" type="datetimeFigureOut">
              <a:rPr lang="en-US" smtClean="0"/>
              <a:t>10/4/2022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A17B7-189C-490C-AEEF-E8BDB92C296F}" type="slidenum">
              <a:rPr lang="en-US" smtClean="0"/>
              <a:t>‹#›</a:t>
            </a:fld>
            <a:endParaRPr lang="en-US" dirty="0"/>
          </a:p>
        </p:txBody>
      </p:sp>
    </p:spTree>
    <p:extLst>
      <p:ext uri="{BB962C8B-B14F-4D97-AF65-F5344CB8AC3E}">
        <p14:creationId xmlns:p14="http://schemas.microsoft.com/office/powerpoint/2010/main" val="568925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5B35563B-9C68-4B9D-98B6-09FAA3073490}" type="slidenum">
              <a:rPr lang="en-US" altLang="en-US"/>
              <a:pPr>
                <a:defRPr/>
              </a:pPr>
              <a:t>‹#›</a:t>
            </a:fld>
            <a:endParaRPr lang="en-US" altLang="en-US" dirty="0"/>
          </a:p>
        </p:txBody>
      </p:sp>
    </p:spTree>
    <p:extLst>
      <p:ext uri="{BB962C8B-B14F-4D97-AF65-F5344CB8AC3E}">
        <p14:creationId xmlns:p14="http://schemas.microsoft.com/office/powerpoint/2010/main" val="186196974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D8D35AC2-A7C9-45F7-9EA5-52A3B6E956ED}" type="slidenum">
              <a:rPr lang="en-US" altLang="en-US"/>
              <a:pPr>
                <a:defRPr/>
              </a:pPr>
              <a:t>‹#›</a:t>
            </a:fld>
            <a:endParaRPr lang="en-US" altLang="en-US" dirty="0"/>
          </a:p>
        </p:txBody>
      </p:sp>
    </p:spTree>
    <p:extLst>
      <p:ext uri="{BB962C8B-B14F-4D97-AF65-F5344CB8AC3E}">
        <p14:creationId xmlns:p14="http://schemas.microsoft.com/office/powerpoint/2010/main" val="321692492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24E5CC27-1451-496B-A774-E86E6E421386}" type="slidenum">
              <a:rPr lang="en-US" altLang="en-US"/>
              <a:pPr>
                <a:defRPr/>
              </a:pPr>
              <a:t>‹#›</a:t>
            </a:fld>
            <a:endParaRPr lang="en-US" altLang="en-US" dirty="0"/>
          </a:p>
        </p:txBody>
      </p:sp>
    </p:spTree>
    <p:extLst>
      <p:ext uri="{BB962C8B-B14F-4D97-AF65-F5344CB8AC3E}">
        <p14:creationId xmlns:p14="http://schemas.microsoft.com/office/powerpoint/2010/main" val="5622897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89E7C04A-41EF-47B3-BCCA-242A4A075712}" type="slidenum">
              <a:rPr lang="en-US" altLang="en-US"/>
              <a:pPr>
                <a:defRPr/>
              </a:pPr>
              <a:t>‹#›</a:t>
            </a:fld>
            <a:endParaRPr lang="en-US" altLang="en-US" dirty="0"/>
          </a:p>
        </p:txBody>
      </p:sp>
    </p:spTree>
    <p:extLst>
      <p:ext uri="{BB962C8B-B14F-4D97-AF65-F5344CB8AC3E}">
        <p14:creationId xmlns:p14="http://schemas.microsoft.com/office/powerpoint/2010/main" val="45030817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0C972694-27E7-4308-9517-9358A9FAD0EB}" type="slidenum">
              <a:rPr lang="en-US" altLang="en-US"/>
              <a:pPr>
                <a:defRPr/>
              </a:pPr>
              <a:t>‹#›</a:t>
            </a:fld>
            <a:endParaRPr lang="en-US" altLang="en-US" dirty="0"/>
          </a:p>
        </p:txBody>
      </p:sp>
    </p:spTree>
    <p:extLst>
      <p:ext uri="{BB962C8B-B14F-4D97-AF65-F5344CB8AC3E}">
        <p14:creationId xmlns:p14="http://schemas.microsoft.com/office/powerpoint/2010/main" val="5452295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FF835AD5-DC77-4B66-9DD5-4214F8706D7C}" type="slidenum">
              <a:rPr lang="en-US" altLang="en-US"/>
              <a:pPr>
                <a:defRPr/>
              </a:pPr>
              <a:t>‹#›</a:t>
            </a:fld>
            <a:endParaRPr lang="en-US" altLang="en-US" dirty="0"/>
          </a:p>
        </p:txBody>
      </p:sp>
    </p:spTree>
    <p:extLst>
      <p:ext uri="{BB962C8B-B14F-4D97-AF65-F5344CB8AC3E}">
        <p14:creationId xmlns:p14="http://schemas.microsoft.com/office/powerpoint/2010/main" val="63871926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7145B061-BF28-4C27-8A64-BAD0A4E4F3F3}" type="slidenum">
              <a:rPr lang="en-US" altLang="en-US"/>
              <a:pPr>
                <a:defRPr/>
              </a:pPr>
              <a:t>‹#›</a:t>
            </a:fld>
            <a:endParaRPr lang="en-US" altLang="en-US" dirty="0"/>
          </a:p>
        </p:txBody>
      </p:sp>
    </p:spTree>
    <p:extLst>
      <p:ext uri="{BB962C8B-B14F-4D97-AF65-F5344CB8AC3E}">
        <p14:creationId xmlns:p14="http://schemas.microsoft.com/office/powerpoint/2010/main" val="200289941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34C7FEB5-1834-48DD-9C22-62CD2DE4C2F2}" type="slidenum">
              <a:rPr lang="en-US" altLang="en-US"/>
              <a:pPr>
                <a:defRPr/>
              </a:pPr>
              <a:t>‹#›</a:t>
            </a:fld>
            <a:endParaRPr lang="en-US" altLang="en-US" dirty="0"/>
          </a:p>
        </p:txBody>
      </p:sp>
    </p:spTree>
    <p:extLst>
      <p:ext uri="{BB962C8B-B14F-4D97-AF65-F5344CB8AC3E}">
        <p14:creationId xmlns:p14="http://schemas.microsoft.com/office/powerpoint/2010/main" val="14935473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167B42D3-4E2F-4474-99C7-36E1937B0D4F}" type="slidenum">
              <a:rPr lang="en-US" altLang="en-US"/>
              <a:pPr>
                <a:defRPr/>
              </a:pPr>
              <a:t>‹#›</a:t>
            </a:fld>
            <a:endParaRPr lang="en-US" altLang="en-US" dirty="0"/>
          </a:p>
        </p:txBody>
      </p:sp>
    </p:spTree>
    <p:extLst>
      <p:ext uri="{BB962C8B-B14F-4D97-AF65-F5344CB8AC3E}">
        <p14:creationId xmlns:p14="http://schemas.microsoft.com/office/powerpoint/2010/main" val="103091285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D3826FB0-C624-4159-BE94-2999CB7DDA55}" type="slidenum">
              <a:rPr lang="en-US" altLang="en-US"/>
              <a:pPr>
                <a:defRPr/>
              </a:pPr>
              <a:t>‹#›</a:t>
            </a:fld>
            <a:endParaRPr lang="en-US" altLang="en-US" dirty="0"/>
          </a:p>
        </p:txBody>
      </p:sp>
    </p:spTree>
    <p:extLst>
      <p:ext uri="{BB962C8B-B14F-4D97-AF65-F5344CB8AC3E}">
        <p14:creationId xmlns:p14="http://schemas.microsoft.com/office/powerpoint/2010/main" val="322939452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atin typeface="Trebuchet MS" panose="020B0603020202020204" pitchFamily="34" charset="0"/>
              </a:defRPr>
            </a:lvl1pPr>
          </a:lstStyle>
          <a:p>
            <a:pPr>
              <a:defRPr/>
            </a:pPr>
            <a:fld id="{B7C4F231-F1F6-4551-B05B-54F88792881B}" type="slidenum">
              <a:rPr lang="en-US" altLang="en-US"/>
              <a:pPr>
                <a:defRPr/>
              </a:pPr>
              <a:t>‹#›</a:t>
            </a:fld>
            <a:endParaRPr lang="en-US" altLang="en-US" dirty="0"/>
          </a:p>
        </p:txBody>
      </p:sp>
    </p:spTree>
    <p:extLst>
      <p:ext uri="{BB962C8B-B14F-4D97-AF65-F5344CB8AC3E}">
        <p14:creationId xmlns:p14="http://schemas.microsoft.com/office/powerpoint/2010/main" val="41630013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83979827-9D26-4717-BDA2-3B4FDBEB472E}" type="slidenum">
              <a:rPr lang="en-US" altLang="en-US">
                <a:latin typeface="Arial" panose="020B0604020202020204" pitchFamily="34" charset="0"/>
                <a:cs typeface="Arial" panose="020B0604020202020204" pitchFamily="34" charset="0"/>
              </a:rPr>
              <a:pPr fontAlgn="base">
                <a:spcBef>
                  <a:spcPct val="0"/>
                </a:spcBef>
                <a:spcAft>
                  <a:spcPct val="0"/>
                </a:spcAft>
                <a:defRPr/>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1036"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sp>
          <p:nvSpPr>
            <p:cNvPr id="1037"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sp>
          <p:nvSpPr>
            <p:cNvPr id="1038"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1033"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sp>
          <p:nvSpPr>
            <p:cNvPr id="1034"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sp>
          <p:nvSpPr>
            <p:cNvPr id="1035"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800" dirty="0">
                <a:solidFill>
                  <a:srgbClr val="000000"/>
                </a:solidFill>
              </a:endParaRPr>
            </a:p>
          </p:txBody>
        </p:sp>
      </p:grpSp>
    </p:spTree>
    <p:extLst>
      <p:ext uri="{BB962C8B-B14F-4D97-AF65-F5344CB8AC3E}">
        <p14:creationId xmlns:p14="http://schemas.microsoft.com/office/powerpoint/2010/main" val="1813279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p:txBody>
      </p:sp>
      <p:sp>
        <p:nvSpPr>
          <p:cNvPr id="9" name="Text Box 4"/>
          <p:cNvSpPr txBox="1">
            <a:spLocks noChangeArrowheads="1"/>
          </p:cNvSpPr>
          <p:nvPr/>
        </p:nvSpPr>
        <p:spPr bwMode="auto">
          <a:xfrm>
            <a:off x="169332" y="3354455"/>
            <a:ext cx="11779956" cy="913070"/>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34</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Jesus answered them, “Truly, truly, I say to you, everyone who practices sin is the slave of sin.” (see also Romans 6:16)</a:t>
            </a:r>
          </a:p>
        </p:txBody>
      </p:sp>
      <p:sp>
        <p:nvSpPr>
          <p:cNvPr id="7" name="Text Box 4"/>
          <p:cNvSpPr txBox="1">
            <a:spLocks noChangeArrowheads="1"/>
          </p:cNvSpPr>
          <p:nvPr/>
        </p:nvSpPr>
        <p:spPr bwMode="auto">
          <a:xfrm>
            <a:off x="187262" y="4394357"/>
            <a:ext cx="11779956" cy="1323439"/>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2 Peter 2:19</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They promise you freedom, but they themselves are slaves of sin and corruption. For you are a slave to whatever controls you. </a:t>
            </a:r>
          </a:p>
        </p:txBody>
      </p:sp>
    </p:spTree>
    <p:extLst>
      <p:ext uri="{BB962C8B-B14F-4D97-AF65-F5344CB8AC3E}">
        <p14:creationId xmlns:p14="http://schemas.microsoft.com/office/powerpoint/2010/main" val="80357185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p:txBody>
      </p:sp>
      <p:sp>
        <p:nvSpPr>
          <p:cNvPr id="11" name="Text Box 4"/>
          <p:cNvSpPr txBox="1">
            <a:spLocks noChangeArrowheads="1"/>
          </p:cNvSpPr>
          <p:nvPr/>
        </p:nvSpPr>
        <p:spPr bwMode="auto">
          <a:xfrm>
            <a:off x="205192" y="3336528"/>
            <a:ext cx="11779956" cy="1323439"/>
          </a:xfrm>
          <a:prstGeom prst="rect">
            <a:avLst/>
          </a:prstGeom>
          <a:solidFill>
            <a:schemeClr val="accent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a:ea typeface="+mn-ea"/>
                <a:cs typeface="+mn-cs"/>
              </a:rPr>
              <a:t>“To choose to follow your own will rather than God's is a terrible freedom which is really slavery to your own desires.”  (Rose Marie Miller, </a:t>
            </a:r>
            <a:r>
              <a:rPr kumimoji="0" lang="en-US" sz="3200" b="0" i="1" u="none" strike="noStrike" kern="1200" cap="none" spc="0" normalizeH="0" baseline="0" noProof="0" dirty="0">
                <a:ln>
                  <a:noFill/>
                </a:ln>
                <a:solidFill>
                  <a:srgbClr val="000000"/>
                </a:solidFill>
                <a:effectLst/>
                <a:uLnTx/>
                <a:uFillTx/>
                <a:latin typeface="Trebuchet MS"/>
                <a:ea typeface="+mn-ea"/>
                <a:cs typeface="+mn-cs"/>
              </a:rPr>
              <a:t>From Fear to Freedom</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a:t>
            </a:r>
          </a:p>
        </p:txBody>
      </p:sp>
    </p:spTree>
    <p:extLst>
      <p:ext uri="{BB962C8B-B14F-4D97-AF65-F5344CB8AC3E}">
        <p14:creationId xmlns:p14="http://schemas.microsoft.com/office/powerpoint/2010/main" val="1238958169"/>
      </p:ext>
    </p:extLst>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a:p>
            <a:pPr marL="0" indent="0" algn="ctr" eaLnBrk="1" hangingPunct="1">
              <a:lnSpc>
                <a:spcPts val="4000"/>
              </a:lnSpc>
              <a:spcBef>
                <a:spcPct val="30000"/>
              </a:spcBef>
              <a:defRPr/>
            </a:pPr>
            <a:r>
              <a:rPr lang="en-US" sz="4400" b="0" i="1" dirty="0">
                <a:effectLst/>
                <a:cs typeface="Times New Roman" pitchFamily="18" charset="0"/>
              </a:rPr>
              <a:t>Why does our culture, </a:t>
            </a:r>
            <a:br>
              <a:rPr lang="en-US" sz="4400" b="0" i="1" dirty="0">
                <a:effectLst/>
                <a:cs typeface="Times New Roman" pitchFamily="18" charset="0"/>
              </a:rPr>
            </a:br>
            <a:r>
              <a:rPr lang="en-US" sz="4400" b="0" i="1" dirty="0">
                <a:effectLst/>
                <a:cs typeface="Times New Roman" pitchFamily="18" charset="0"/>
              </a:rPr>
              <a:t>which has embraced </a:t>
            </a:r>
            <a:br>
              <a:rPr lang="en-US" sz="4400" b="0" i="1" dirty="0">
                <a:effectLst/>
                <a:cs typeface="Times New Roman" pitchFamily="18" charset="0"/>
              </a:rPr>
            </a:br>
            <a:r>
              <a:rPr lang="en-US" sz="4400" b="0" i="1" dirty="0">
                <a:effectLst/>
                <a:cs typeface="Times New Roman" pitchFamily="18" charset="0"/>
              </a:rPr>
              <a:t>this definition of freedom, </a:t>
            </a:r>
            <a:br>
              <a:rPr lang="en-US" sz="4400" b="0" i="1" dirty="0">
                <a:effectLst/>
                <a:cs typeface="Times New Roman" pitchFamily="18" charset="0"/>
              </a:rPr>
            </a:br>
            <a:r>
              <a:rPr lang="en-US" sz="4400" b="0" i="1" dirty="0">
                <a:effectLst/>
                <a:cs typeface="Times New Roman" pitchFamily="18" charset="0"/>
              </a:rPr>
              <a:t>have such widespread problems </a:t>
            </a:r>
            <a:br>
              <a:rPr lang="en-US" sz="4400" b="0" i="1" dirty="0">
                <a:effectLst/>
                <a:cs typeface="Times New Roman" pitchFamily="18" charset="0"/>
              </a:rPr>
            </a:br>
            <a:r>
              <a:rPr lang="en-US" sz="4400" b="0" i="1" dirty="0">
                <a:effectLst/>
                <a:cs typeface="Times New Roman" pitchFamily="18" charset="0"/>
              </a:rPr>
              <a:t>with addictions?</a:t>
            </a:r>
          </a:p>
        </p:txBody>
      </p:sp>
    </p:spTree>
    <p:extLst>
      <p:ext uri="{BB962C8B-B14F-4D97-AF65-F5344CB8AC3E}">
        <p14:creationId xmlns:p14="http://schemas.microsoft.com/office/powerpoint/2010/main" val="2727618506"/>
      </p:ext>
    </p:extLst>
  </p:cSld>
  <p:clrMapOvr>
    <a:masterClrMapping/>
  </p:clrMapOvr>
  <p:transition>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is the commitment &amp; ability to love God &amp; </a:t>
            </a:r>
            <a:br>
              <a:rPr lang="en-US" sz="4000" dirty="0">
                <a:cs typeface="Times New Roman" pitchFamily="18" charset="0"/>
              </a:rPr>
            </a:br>
            <a:r>
              <a:rPr lang="en-US" sz="4000" dirty="0">
                <a:cs typeface="Times New Roman" pitchFamily="18" charset="0"/>
              </a:rPr>
              <a:t>other people</a:t>
            </a:r>
          </a:p>
        </p:txBody>
      </p:sp>
      <p:sp>
        <p:nvSpPr>
          <p:cNvPr id="4" name="Text Box 4"/>
          <p:cNvSpPr txBox="1">
            <a:spLocks noChangeArrowheads="1"/>
          </p:cNvSpPr>
          <p:nvPr/>
        </p:nvSpPr>
        <p:spPr bwMode="auto">
          <a:xfrm>
            <a:off x="169332" y="3421690"/>
            <a:ext cx="11779956" cy="1323439"/>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34</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Jesus answered them, “Truly, truly, I say to you, everyone who commits sin (practices a self-centered lifestyle) is the slave of sin.”</a:t>
            </a:r>
          </a:p>
        </p:txBody>
      </p:sp>
    </p:spTree>
    <p:extLst>
      <p:ext uri="{BB962C8B-B14F-4D97-AF65-F5344CB8AC3E}">
        <p14:creationId xmlns:p14="http://schemas.microsoft.com/office/powerpoint/2010/main" val="15192939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is the commitment &amp; ability to love God &amp; </a:t>
            </a:r>
            <a:br>
              <a:rPr lang="en-US" sz="4000" dirty="0">
                <a:cs typeface="Times New Roman" pitchFamily="18" charset="0"/>
              </a:rPr>
            </a:br>
            <a:r>
              <a:rPr lang="en-US" sz="4000" dirty="0">
                <a:cs typeface="Times New Roman" pitchFamily="18" charset="0"/>
              </a:rPr>
              <a:t>other people</a:t>
            </a:r>
          </a:p>
        </p:txBody>
      </p:sp>
      <p:sp>
        <p:nvSpPr>
          <p:cNvPr id="4" name="Text Box 4"/>
          <p:cNvSpPr txBox="1">
            <a:spLocks noChangeArrowheads="1"/>
          </p:cNvSpPr>
          <p:nvPr/>
        </p:nvSpPr>
        <p:spPr bwMode="auto">
          <a:xfrm>
            <a:off x="169332" y="3435137"/>
            <a:ext cx="11779956" cy="2554545"/>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Matthew 22:37 </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And He said to him, “ ‘</a:t>
            </a:r>
            <a:r>
              <a:rPr kumimoji="0" lang="en-US" sz="3200" b="0" i="0" u="none" strike="noStrike" kern="1200" cap="small" spc="0" normalizeH="0" baseline="0" noProof="0" dirty="0">
                <a:ln>
                  <a:noFill/>
                </a:ln>
                <a:solidFill>
                  <a:srgbClr val="000000"/>
                </a:solidFill>
                <a:effectLst/>
                <a:uLnTx/>
                <a:uFillTx/>
                <a:latin typeface="Trebuchet MS"/>
                <a:ea typeface="+mn-ea"/>
                <a:cs typeface="+mn-cs"/>
              </a:rPr>
              <a:t>You shall love the Lord your God with all your heart</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a:ea typeface="+mn-ea"/>
                <a:cs typeface="+mn-cs"/>
              </a:rPr>
              <a:t>and with all your soul</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a:ea typeface="+mn-ea"/>
                <a:cs typeface="+mn-cs"/>
              </a:rPr>
              <a:t>and with all your mind</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38</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This is the great and foremost commandment.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39</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 second is like it, ‘</a:t>
            </a:r>
            <a:r>
              <a:rPr kumimoji="0" lang="en-US" sz="3200" b="0" i="0" u="none" strike="noStrike" kern="1200" cap="small" spc="0" normalizeH="0" baseline="0" noProof="0" dirty="0">
                <a:ln>
                  <a:noFill/>
                </a:ln>
                <a:solidFill>
                  <a:srgbClr val="000000"/>
                </a:solidFill>
                <a:effectLst/>
                <a:uLnTx/>
                <a:uFillTx/>
                <a:latin typeface="Trebuchet MS"/>
                <a:ea typeface="+mn-ea"/>
                <a:cs typeface="+mn-cs"/>
              </a:rPr>
              <a:t>You shall love your neighbor as yourself</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br>
              <a:rPr kumimoji="0" lang="en-US" sz="3200" b="0" i="0" u="none" strike="noStrike" kern="1200" cap="none" spc="0" normalizeH="0" baseline="0" noProof="0" dirty="0">
                <a:ln>
                  <a:noFill/>
                </a:ln>
                <a:solidFill>
                  <a:srgbClr val="000000"/>
                </a:solidFill>
                <a:effectLst/>
                <a:uLnTx/>
                <a:uFillTx/>
                <a:latin typeface="Trebuchet MS"/>
                <a:ea typeface="+mn-ea"/>
                <a:cs typeface="+mn-cs"/>
              </a:rPr>
            </a:b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40</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On these two commandments depend the whole Law and </a:t>
            </a:r>
            <a:br>
              <a:rPr kumimoji="0" lang="en-US" sz="3200" b="0" i="0" u="none" strike="noStrike" kern="1200" cap="none" spc="0" normalizeH="0" baseline="0" noProof="0" dirty="0">
                <a:ln>
                  <a:noFill/>
                </a:ln>
                <a:solidFill>
                  <a:srgbClr val="000000"/>
                </a:solidFill>
                <a:effectLst/>
                <a:uLnTx/>
                <a:uFillTx/>
                <a:latin typeface="Trebuchet MS"/>
                <a:ea typeface="+mn-ea"/>
                <a:cs typeface="+mn-cs"/>
              </a:rPr>
            </a:br>
            <a:r>
              <a:rPr kumimoji="0" lang="en-US" sz="3200" b="0" i="0" u="none" strike="noStrike" kern="1200" cap="none" spc="0" normalizeH="0" baseline="0" noProof="0" dirty="0">
                <a:ln>
                  <a:noFill/>
                </a:ln>
                <a:solidFill>
                  <a:srgbClr val="000000"/>
                </a:solidFill>
                <a:effectLst/>
                <a:uLnTx/>
                <a:uFillTx/>
                <a:latin typeface="Trebuchet MS"/>
                <a:ea typeface="+mn-ea"/>
                <a:cs typeface="+mn-cs"/>
              </a:rPr>
              <a:t>the Prophets.” </a:t>
            </a:r>
          </a:p>
        </p:txBody>
      </p:sp>
    </p:spTree>
    <p:extLst>
      <p:ext uri="{BB962C8B-B14F-4D97-AF65-F5344CB8AC3E}">
        <p14:creationId xmlns:p14="http://schemas.microsoft.com/office/powerpoint/2010/main" val="562550105"/>
      </p:ext>
    </p:extLst>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is the commitment &amp; ability to love God &amp; </a:t>
            </a:r>
            <a:br>
              <a:rPr lang="en-US" sz="4000" dirty="0">
                <a:cs typeface="Times New Roman" pitchFamily="18" charset="0"/>
              </a:rPr>
            </a:br>
            <a:r>
              <a:rPr lang="en-US" sz="4000" dirty="0">
                <a:cs typeface="Times New Roman" pitchFamily="18" charset="0"/>
              </a:rPr>
              <a:t>other people</a:t>
            </a:r>
          </a:p>
        </p:txBody>
      </p:sp>
      <p:sp>
        <p:nvSpPr>
          <p:cNvPr id="4" name="Text Box 4"/>
          <p:cNvSpPr txBox="1">
            <a:spLocks noChangeArrowheads="1"/>
          </p:cNvSpPr>
          <p:nvPr/>
        </p:nvSpPr>
        <p:spPr bwMode="auto">
          <a:xfrm>
            <a:off x="169332" y="3408243"/>
            <a:ext cx="11779956" cy="2144177"/>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Galatians 5:13</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For you were called to freedom, brethren; only do not turn your freedom into an opportunity for the flesh (selfishness), but through love serve one another . . .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15</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But if you bite and devour one another, take care that you are not consumed by one another. </a:t>
            </a:r>
          </a:p>
        </p:txBody>
      </p:sp>
    </p:spTree>
    <p:extLst>
      <p:ext uri="{BB962C8B-B14F-4D97-AF65-F5344CB8AC3E}">
        <p14:creationId xmlns:p14="http://schemas.microsoft.com/office/powerpoint/2010/main" val="1750337397"/>
      </p:ext>
    </p:extLst>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is the commitment &amp; ability to love God &amp; </a:t>
            </a:r>
            <a:br>
              <a:rPr lang="en-US" sz="4000" dirty="0">
                <a:cs typeface="Times New Roman" pitchFamily="18" charset="0"/>
              </a:rPr>
            </a:br>
            <a:r>
              <a:rPr lang="en-US" sz="4000" dirty="0">
                <a:cs typeface="Times New Roman" pitchFamily="18" charset="0"/>
              </a:rPr>
              <a:t>other people</a:t>
            </a:r>
          </a:p>
        </p:txBody>
      </p:sp>
      <p:sp>
        <p:nvSpPr>
          <p:cNvPr id="6" name="Text Box 4"/>
          <p:cNvSpPr txBox="1">
            <a:spLocks noChangeArrowheads="1"/>
          </p:cNvSpPr>
          <p:nvPr/>
        </p:nvSpPr>
        <p:spPr bwMode="auto">
          <a:xfrm>
            <a:off x="187262" y="3412726"/>
            <a:ext cx="11779956" cy="3375283"/>
          </a:xfrm>
          <a:prstGeom prst="rect">
            <a:avLst/>
          </a:prstGeom>
          <a:solidFill>
            <a:schemeClr val="accent1"/>
          </a:solidFill>
          <a:ln w="9525">
            <a:solidFill>
              <a:schemeClr val="tx1"/>
            </a:solidFill>
            <a:miter lim="800000"/>
            <a:headEnd/>
            <a:tailEnd/>
          </a:ln>
        </p:spPr>
        <p:txBody>
          <a:bodyPr wrap="square">
            <a:spAutoFit/>
          </a:bodyPr>
          <a:lstStyle/>
          <a:p>
            <a:pPr lvl="0">
              <a:lnSpc>
                <a:spcPts val="3200"/>
              </a:lnSpc>
            </a:pPr>
            <a:r>
              <a:rPr lang="en-US" sz="3200" dirty="0"/>
              <a:t>“Our self-centeredness is a terrible tyranny . . . To be engrossed in our own selfish concerns and ambitions, without regard either for the glory of God or for the good of others, is to be confined in the most cramped and unhealthy of prisons . . . (But) the living Jesus can enter our personality by His Spirit and turn us inside out . . . Our previously closed personality (can start to) unfold to Christ, like a flower opening to the rising sun.” (John Stott)</a:t>
            </a:r>
          </a:p>
        </p:txBody>
      </p:sp>
    </p:spTree>
    <p:extLst>
      <p:ext uri="{BB962C8B-B14F-4D97-AF65-F5344CB8AC3E}">
        <p14:creationId xmlns:p14="http://schemas.microsoft.com/office/powerpoint/2010/main" val="1493037838"/>
      </p:ext>
    </p:extLst>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comes only from Jesus &amp; through Jesus</a:t>
            </a:r>
          </a:p>
        </p:txBody>
      </p:sp>
      <p:sp>
        <p:nvSpPr>
          <p:cNvPr id="6" name="Text Box 4"/>
          <p:cNvSpPr txBox="1">
            <a:spLocks noChangeArrowheads="1"/>
          </p:cNvSpPr>
          <p:nvPr/>
        </p:nvSpPr>
        <p:spPr bwMode="auto">
          <a:xfrm>
            <a:off x="169332" y="2950483"/>
            <a:ext cx="11779956" cy="3118803"/>
          </a:xfrm>
          <a:prstGeom prst="rect">
            <a:avLst/>
          </a:prstGeom>
          <a:solidFill>
            <a:schemeClr val="bg1"/>
          </a:solidFill>
          <a:ln w="9525">
            <a:solidFill>
              <a:schemeClr val="tx1"/>
            </a:solidFill>
            <a:miter lim="800000"/>
            <a:headEnd/>
            <a:tailEnd/>
          </a:ln>
        </p:spPr>
        <p:txBody>
          <a:bodyPr wrap="square">
            <a:spAutoFit/>
          </a:bodyPr>
          <a:lstStyle/>
          <a:p>
            <a:pPr>
              <a:lnSpc>
                <a:spcPts val="3200"/>
              </a:lnSpc>
            </a:pPr>
            <a:r>
              <a:rPr lang="en-US" sz="3200" baseline="30000" dirty="0"/>
              <a:t>8:31</a:t>
            </a:r>
            <a:r>
              <a:rPr lang="en-US" sz="3200" dirty="0"/>
              <a:t> So Jesus was saying . . . “If you continue in My word . . . </a:t>
            </a:r>
            <a:br>
              <a:rPr lang="en-US" sz="3200" dirty="0"/>
            </a:br>
            <a:r>
              <a:rPr lang="en-US" sz="3200" baseline="30000" dirty="0"/>
              <a:t>32</a:t>
            </a:r>
            <a:r>
              <a:rPr lang="en-US" sz="3200" dirty="0"/>
              <a:t> and you will know the truth, and the truth will make you free.” </a:t>
            </a:r>
          </a:p>
          <a:p>
            <a:pPr>
              <a:lnSpc>
                <a:spcPts val="3200"/>
              </a:lnSpc>
              <a:spcBef>
                <a:spcPts val="1200"/>
              </a:spcBef>
            </a:pPr>
            <a:r>
              <a:rPr lang="en-US" sz="3200" baseline="30000" dirty="0">
                <a:solidFill>
                  <a:schemeClr val="bg1"/>
                </a:solidFill>
              </a:rPr>
              <a:t>34</a:t>
            </a:r>
            <a:r>
              <a:rPr lang="en-US" sz="3200" dirty="0">
                <a:solidFill>
                  <a:schemeClr val="bg1"/>
                </a:solidFill>
              </a:rPr>
              <a:t> Jesus answered them, “Truly, truly, I say to you, everyone who commits sin is the slave of sin. </a:t>
            </a:r>
            <a:r>
              <a:rPr lang="en-US" sz="3200" baseline="30000" dirty="0">
                <a:solidFill>
                  <a:schemeClr val="bg1"/>
                </a:solidFill>
              </a:rPr>
              <a:t>35</a:t>
            </a:r>
            <a:r>
              <a:rPr lang="en-US" sz="3200" dirty="0">
                <a:solidFill>
                  <a:schemeClr val="bg1"/>
                </a:solidFill>
              </a:rPr>
              <a:t> The slave does not remain in the house forever; the son does remain forever. </a:t>
            </a:r>
            <a:br>
              <a:rPr lang="en-US" sz="3200" dirty="0">
                <a:solidFill>
                  <a:schemeClr val="bg1"/>
                </a:solidFill>
              </a:rPr>
            </a:br>
            <a:r>
              <a:rPr lang="en-US" sz="3200" baseline="30000" dirty="0">
                <a:solidFill>
                  <a:schemeClr val="bg1"/>
                </a:solidFill>
              </a:rPr>
              <a:t>36</a:t>
            </a:r>
            <a:r>
              <a:rPr lang="en-US" sz="3200" dirty="0">
                <a:solidFill>
                  <a:schemeClr val="bg1"/>
                </a:solidFill>
              </a:rPr>
              <a:t> So if the Son makes you free, you will be free indeed.” </a:t>
            </a:r>
          </a:p>
        </p:txBody>
      </p:sp>
    </p:spTree>
    <p:extLst>
      <p:ext uri="{BB962C8B-B14F-4D97-AF65-F5344CB8AC3E}">
        <p14:creationId xmlns:p14="http://schemas.microsoft.com/office/powerpoint/2010/main" val="399167876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comes only from Jesus &amp; through Jesus</a:t>
            </a:r>
          </a:p>
        </p:txBody>
      </p:sp>
      <p:sp>
        <p:nvSpPr>
          <p:cNvPr id="6" name="Text Box 4"/>
          <p:cNvSpPr txBox="1">
            <a:spLocks noChangeArrowheads="1"/>
          </p:cNvSpPr>
          <p:nvPr/>
        </p:nvSpPr>
        <p:spPr bwMode="auto">
          <a:xfrm>
            <a:off x="169332" y="2950483"/>
            <a:ext cx="11779956" cy="2298065"/>
          </a:xfrm>
          <a:prstGeom prst="rect">
            <a:avLst/>
          </a:prstGeom>
          <a:solidFill>
            <a:schemeClr val="bg1"/>
          </a:solidFill>
          <a:ln w="9525">
            <a:solidFill>
              <a:schemeClr val="tx1"/>
            </a:solidFill>
            <a:miter lim="800000"/>
            <a:headEnd/>
            <a:tailEnd/>
          </a:ln>
        </p:spPr>
        <p:txBody>
          <a:bodyPr wrap="square">
            <a:spAutoFit/>
          </a:bodyPr>
          <a:lstStyle/>
          <a:p>
            <a:pPr>
              <a:lnSpc>
                <a:spcPts val="3200"/>
              </a:lnSpc>
            </a:pPr>
            <a:r>
              <a:rPr lang="en-US" sz="3200" baseline="30000" dirty="0"/>
              <a:t>8:31</a:t>
            </a:r>
            <a:r>
              <a:rPr lang="en-US" sz="3200" dirty="0"/>
              <a:t> So Jesus was saying . . . “If you continue in My word . . . </a:t>
            </a:r>
            <a:br>
              <a:rPr lang="en-US" sz="3200" dirty="0"/>
            </a:br>
            <a:r>
              <a:rPr lang="en-US" sz="3200" baseline="30000" dirty="0"/>
              <a:t>32</a:t>
            </a:r>
            <a:r>
              <a:rPr lang="en-US" sz="3200" dirty="0"/>
              <a:t> and you will know the truth, and the truth will make you free.” </a:t>
            </a:r>
          </a:p>
          <a:p>
            <a:pPr>
              <a:lnSpc>
                <a:spcPts val="3200"/>
              </a:lnSpc>
              <a:spcBef>
                <a:spcPts val="1200"/>
              </a:spcBef>
            </a:pPr>
            <a:r>
              <a:rPr lang="en-US" sz="3200" baseline="30000" dirty="0"/>
              <a:t>34</a:t>
            </a:r>
            <a:r>
              <a:rPr lang="en-US" sz="3200" dirty="0"/>
              <a:t> Jesus answered them . . . </a:t>
            </a:r>
            <a:r>
              <a:rPr lang="en-US" sz="3200" baseline="30000" dirty="0"/>
              <a:t>36</a:t>
            </a:r>
            <a:r>
              <a:rPr lang="en-US" sz="3200" dirty="0"/>
              <a:t> So if the Son makes you free, you will be free indeed.” </a:t>
            </a:r>
          </a:p>
        </p:txBody>
      </p:sp>
    </p:spTree>
    <p:extLst>
      <p:ext uri="{BB962C8B-B14F-4D97-AF65-F5344CB8AC3E}">
        <p14:creationId xmlns:p14="http://schemas.microsoft.com/office/powerpoint/2010/main" val="3525946576"/>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comes only from Jesus &amp; through Jesus</a:t>
            </a:r>
          </a:p>
          <a:p>
            <a:pPr marL="1428750" lvl="2" indent="-571500" eaLnBrk="1" hangingPunct="1">
              <a:lnSpc>
                <a:spcPct val="70000"/>
              </a:lnSpc>
              <a:spcBef>
                <a:spcPct val="30000"/>
              </a:spcBef>
              <a:buFont typeface="Wingdings" panose="05000000000000000000" pitchFamily="2" charset="2"/>
              <a:buChar char="Ø"/>
              <a:defRPr/>
            </a:pPr>
            <a:r>
              <a:rPr lang="en-US" sz="4000" dirty="0">
                <a:cs typeface="Times New Roman" pitchFamily="18" charset="0"/>
              </a:rPr>
              <a:t>FREEDOM FROM SIN’S </a:t>
            </a:r>
            <a:r>
              <a:rPr lang="en-US" sz="4000" u="sng" dirty="0">
                <a:cs typeface="Times New Roman" pitchFamily="18" charset="0"/>
              </a:rPr>
              <a:t>PENALTY</a:t>
            </a:r>
            <a:r>
              <a:rPr lang="en-US" sz="4000" dirty="0">
                <a:cs typeface="Times New Roman" pitchFamily="18" charset="0"/>
              </a:rPr>
              <a:t> WHEN YOU RECEIVE HIM (ROM. 8:1,3)</a:t>
            </a:r>
          </a:p>
          <a:p>
            <a:pPr marL="1428750" lvl="2" indent="-571500" eaLnBrk="1" hangingPunct="1">
              <a:lnSpc>
                <a:spcPct val="70000"/>
              </a:lnSpc>
              <a:spcBef>
                <a:spcPct val="30000"/>
              </a:spcBef>
              <a:buFont typeface="Wingdings" panose="05000000000000000000" pitchFamily="2" charset="2"/>
              <a:buChar char="Ø"/>
              <a:defRPr/>
            </a:pPr>
            <a:r>
              <a:rPr lang="en-US" sz="4000" dirty="0">
                <a:cs typeface="Times New Roman" pitchFamily="18" charset="0"/>
              </a:rPr>
              <a:t>FREEDOM FROM SIN’S </a:t>
            </a:r>
            <a:r>
              <a:rPr lang="en-US" sz="4000" u="sng" dirty="0">
                <a:cs typeface="Times New Roman" pitchFamily="18" charset="0"/>
              </a:rPr>
              <a:t>PRESENCE</a:t>
            </a:r>
            <a:r>
              <a:rPr lang="en-US" sz="4000" dirty="0">
                <a:cs typeface="Times New Roman" pitchFamily="18" charset="0"/>
              </a:rPr>
              <a:t> WHEN HE RETURNS (ROM. 8:21)</a:t>
            </a:r>
          </a:p>
          <a:p>
            <a:pPr marL="1428750" lvl="2" indent="-571500" eaLnBrk="1" hangingPunct="1">
              <a:lnSpc>
                <a:spcPct val="70000"/>
              </a:lnSpc>
              <a:spcBef>
                <a:spcPct val="30000"/>
              </a:spcBef>
              <a:buFont typeface="Wingdings" panose="05000000000000000000" pitchFamily="2" charset="2"/>
              <a:buChar char="Ø"/>
              <a:defRPr/>
            </a:pPr>
            <a:r>
              <a:rPr lang="en-US" sz="4000" dirty="0">
                <a:cs typeface="Times New Roman" pitchFamily="18" charset="0"/>
              </a:rPr>
              <a:t>SUBSTANTIAL FREEDOM FROM SIN’S </a:t>
            </a:r>
            <a:r>
              <a:rPr lang="en-US" sz="4000" u="sng" dirty="0">
                <a:cs typeface="Times New Roman" pitchFamily="18" charset="0"/>
              </a:rPr>
              <a:t>POWER</a:t>
            </a:r>
            <a:r>
              <a:rPr lang="en-US" sz="4000" dirty="0">
                <a:cs typeface="Times New Roman" pitchFamily="18" charset="0"/>
              </a:rPr>
              <a:t> AS YOU WALK ACCORDING TO HIS SPIRIT (ROM. 8:2,4FF.)</a:t>
            </a:r>
          </a:p>
        </p:txBody>
      </p:sp>
    </p:spTree>
    <p:extLst>
      <p:ext uri="{BB962C8B-B14F-4D97-AF65-F5344CB8AC3E}">
        <p14:creationId xmlns:p14="http://schemas.microsoft.com/office/powerpoint/2010/main" val="4091184276"/>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endParaRPr lang="en-US" dirty="0"/>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endParaRPr lang="en-US" sz="4000" dirty="0">
              <a:cs typeface="Times New Roman" pitchFamily="18" charset="0"/>
            </a:endParaRPr>
          </a:p>
        </p:txBody>
      </p:sp>
      <p:sp>
        <p:nvSpPr>
          <p:cNvPr id="7" name="Text Box 4"/>
          <p:cNvSpPr txBox="1">
            <a:spLocks noChangeArrowheads="1"/>
          </p:cNvSpPr>
          <p:nvPr/>
        </p:nvSpPr>
        <p:spPr bwMode="auto">
          <a:xfrm>
            <a:off x="169332" y="1794602"/>
            <a:ext cx="11779956" cy="3785652"/>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altLang="en-US" sz="3200" b="0" i="0" u="none" strike="noStrike" kern="1200" cap="none" spc="0" normalizeH="0" baseline="30000" noProof="0" dirty="0">
                <a:ln>
                  <a:noFill/>
                </a:ln>
                <a:solidFill>
                  <a:srgbClr val="000000"/>
                </a:solidFill>
                <a:effectLst/>
                <a:uLnTx/>
                <a:uFillTx/>
                <a:latin typeface="Trebuchet MS"/>
                <a:ea typeface="+mn-ea"/>
                <a:cs typeface="+mn-cs"/>
              </a:rPr>
              <a:t>John 8:</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31</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So Jesus was saying . . . “If you continue in My word, then you are truly disciples of Mine;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32</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and you will know the truth, and the truth will make you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free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33</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They answered Him, “We are Abraham’s descendants and have never yet been enslaved to anyone; how is it that You say, ‘You will become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free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34</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Jesus answered them, “Truly, truly, I say to you, everyone who commits sin is the slave of sin.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35</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 slave does not remain in the house forever; the son does remain forever.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36</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So if the Son makes you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free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you will be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free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indeed.”</a:t>
            </a:r>
          </a:p>
        </p:txBody>
      </p:sp>
    </p:spTree>
    <p:extLst>
      <p:ext uri="{BB962C8B-B14F-4D97-AF65-F5344CB8AC3E}">
        <p14:creationId xmlns:p14="http://schemas.microsoft.com/office/powerpoint/2010/main" val="349871785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increases as we live as student-apprentices of Jesus’ teaching</a:t>
            </a:r>
          </a:p>
        </p:txBody>
      </p:sp>
      <p:sp>
        <p:nvSpPr>
          <p:cNvPr id="4" name="Text Box 4"/>
          <p:cNvSpPr txBox="1">
            <a:spLocks noChangeArrowheads="1"/>
          </p:cNvSpPr>
          <p:nvPr/>
        </p:nvSpPr>
        <p:spPr bwMode="auto">
          <a:xfrm>
            <a:off x="169332" y="3408243"/>
            <a:ext cx="11779956" cy="1733808"/>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31</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So Jesus was saying to those Jews who had believed Him, </a:t>
            </a:r>
            <a:br>
              <a:rPr kumimoji="0" lang="en-US" sz="3200" b="0" i="0" u="none" strike="noStrike" kern="1200" cap="none" spc="0" normalizeH="0" baseline="0" noProof="0" dirty="0">
                <a:ln>
                  <a:noFill/>
                </a:ln>
                <a:solidFill>
                  <a:srgbClr val="000000"/>
                </a:solidFill>
                <a:effectLst/>
                <a:uLnTx/>
                <a:uFillTx/>
                <a:latin typeface="Trebuchet MS"/>
                <a:ea typeface="+mn-ea"/>
                <a:cs typeface="+mn-cs"/>
              </a:rPr>
            </a:br>
            <a:r>
              <a:rPr kumimoji="0" lang="en-US" sz="3200" b="0" i="0" u="none" strike="noStrike" kern="1200" cap="none" spc="0" normalizeH="0" baseline="0" noProof="0" dirty="0">
                <a:ln>
                  <a:noFill/>
                </a:ln>
                <a:solidFill>
                  <a:srgbClr val="000000"/>
                </a:solidFill>
                <a:effectLst/>
                <a:uLnTx/>
                <a:uFillTx/>
                <a:latin typeface="Trebuchet MS"/>
                <a:ea typeface="+mn-ea"/>
                <a:cs typeface="+mn-cs"/>
              </a:rPr>
              <a:t>“If you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continue in My word</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then you are truly disciples of Mine;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32</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and you will know the truth, and the truth will make you free.”</a:t>
            </a:r>
          </a:p>
        </p:txBody>
      </p:sp>
    </p:spTree>
    <p:extLst>
      <p:ext uri="{BB962C8B-B14F-4D97-AF65-F5344CB8AC3E}">
        <p14:creationId xmlns:p14="http://schemas.microsoft.com/office/powerpoint/2010/main" val="42094197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increases as we live as student-apprentices of Jesus’ teaching</a:t>
            </a:r>
          </a:p>
        </p:txBody>
      </p:sp>
      <p:sp>
        <p:nvSpPr>
          <p:cNvPr id="4" name="Text Box 4"/>
          <p:cNvSpPr txBox="1">
            <a:spLocks noChangeArrowheads="1"/>
          </p:cNvSpPr>
          <p:nvPr/>
        </p:nvSpPr>
        <p:spPr bwMode="auto">
          <a:xfrm>
            <a:off x="169332" y="3408243"/>
            <a:ext cx="11779956" cy="502702"/>
          </a:xfrm>
          <a:prstGeom prst="rect">
            <a:avLst/>
          </a:prstGeom>
          <a:solidFill>
            <a:schemeClr val="bg1"/>
          </a:solidFill>
          <a:ln w="9525">
            <a:solidFill>
              <a:schemeClr val="tx1"/>
            </a:solidFill>
            <a:miter lim="800000"/>
            <a:headEnd/>
            <a:tailEnd/>
          </a:ln>
        </p:spPr>
        <p:txBody>
          <a:bodyPr wrap="square">
            <a:spAutoFit/>
          </a:bodyPr>
          <a:lstStyle/>
          <a:p>
            <a:pPr>
              <a:lnSpc>
                <a:spcPts val="3200"/>
              </a:lnSpc>
            </a:pPr>
            <a:r>
              <a:rPr lang="en-US" sz="3200" baseline="30000" dirty="0"/>
              <a:t>Psalm 119:45</a:t>
            </a:r>
            <a:r>
              <a:rPr lang="en-US" sz="3200" dirty="0"/>
              <a:t> And I will walk at liberty, for I seek Your precepts. </a:t>
            </a:r>
          </a:p>
        </p:txBody>
      </p:sp>
    </p:spTree>
    <p:extLst>
      <p:ext uri="{BB962C8B-B14F-4D97-AF65-F5344CB8AC3E}">
        <p14:creationId xmlns:p14="http://schemas.microsoft.com/office/powerpoint/2010/main" val="1366450991"/>
      </p:ext>
    </p:extLst>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3 ASSERTIONS ABOUT TRUE FREEDOM</a:t>
            </a:r>
          </a:p>
          <a:p>
            <a:pPr marL="102870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It increases as we live as student-apprentices of Jesus’ teaching</a:t>
            </a:r>
          </a:p>
        </p:txBody>
      </p:sp>
      <p:sp>
        <p:nvSpPr>
          <p:cNvPr id="4" name="Text Box 4"/>
          <p:cNvSpPr txBox="1">
            <a:spLocks noChangeArrowheads="1"/>
          </p:cNvSpPr>
          <p:nvPr/>
        </p:nvSpPr>
        <p:spPr bwMode="auto">
          <a:xfrm>
            <a:off x="169332" y="3408243"/>
            <a:ext cx="11779956" cy="1733808"/>
          </a:xfrm>
          <a:prstGeom prst="rect">
            <a:avLst/>
          </a:prstGeom>
          <a:solidFill>
            <a:schemeClr val="bg1"/>
          </a:solidFill>
          <a:ln w="9525">
            <a:solidFill>
              <a:schemeClr val="tx1"/>
            </a:solidFill>
            <a:miter lim="800000"/>
            <a:headEnd/>
            <a:tailEnd/>
          </a:ln>
        </p:spPr>
        <p:txBody>
          <a:bodyPr wrap="square">
            <a:spAutoFit/>
          </a:bodyPr>
          <a:lstStyle/>
          <a:p>
            <a:pPr>
              <a:lnSpc>
                <a:spcPts val="3200"/>
              </a:lnSpc>
            </a:pPr>
            <a:r>
              <a:rPr lang="en-US" sz="3200" baseline="30000" dirty="0"/>
              <a:t>2 Cor. 3:17</a:t>
            </a:r>
            <a:r>
              <a:rPr lang="en-US" sz="3200" dirty="0"/>
              <a:t> . . . wherever the Spirit of the Lord is, there is freedom. </a:t>
            </a:r>
            <a:r>
              <a:rPr lang="en-US" sz="3200" baseline="30000" dirty="0"/>
              <a:t>18</a:t>
            </a:r>
            <a:r>
              <a:rPr lang="en-US" sz="3200" dirty="0"/>
              <a:t> So all of us . . . can see and contemplate the glory of the Lord. And the Lord—who is the Spirit—makes us more and more like Him as we are changed into His likeness. </a:t>
            </a:r>
          </a:p>
        </p:txBody>
      </p:sp>
    </p:spTree>
    <p:extLst>
      <p:ext uri="{BB962C8B-B14F-4D97-AF65-F5344CB8AC3E}">
        <p14:creationId xmlns:p14="http://schemas.microsoft.com/office/powerpoint/2010/main" val="3036306714"/>
      </p:ext>
    </p:extLst>
  </p:cSld>
  <p:clrMapOvr>
    <a:masterClrMapping/>
  </p:clrMapOvr>
  <p:transition>
    <p:split orient="ver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0" y="152401"/>
            <a:ext cx="9144000" cy="1020763"/>
          </a:xfrm>
        </p:spPr>
        <p:txBody>
          <a:bodyPr/>
          <a:lstStyle/>
          <a:p>
            <a:pPr eaLnBrk="1" hangingPunct="1">
              <a:lnSpc>
                <a:spcPct val="70000"/>
              </a:lnSpc>
              <a:defRPr/>
            </a:pPr>
            <a:endParaRPr lang="en-US" dirty="0"/>
          </a:p>
        </p:txBody>
      </p:sp>
      <p:sp>
        <p:nvSpPr>
          <p:cNvPr id="17411" name="Rectangle 3"/>
          <p:cNvSpPr>
            <a:spLocks noGrp="1" noChangeArrowheads="1"/>
          </p:cNvSpPr>
          <p:nvPr>
            <p:ph type="body" idx="1"/>
          </p:nvPr>
        </p:nvSpPr>
        <p:spPr>
          <a:xfrm>
            <a:off x="134471" y="1828800"/>
            <a:ext cx="11914094" cy="4724400"/>
          </a:xfrm>
        </p:spPr>
        <p:txBody>
          <a:bodyPr/>
          <a:lstStyle/>
          <a:p>
            <a:pPr algn="ctr" eaLnBrk="1" hangingPunct="1">
              <a:lnSpc>
                <a:spcPct val="70000"/>
              </a:lnSpc>
              <a:spcBef>
                <a:spcPts val="0"/>
              </a:spcBef>
              <a:defRPr/>
            </a:pPr>
            <a:endParaRPr lang="en-US" sz="7200" dirty="0">
              <a:cs typeface="Times New Roman" pitchFamily="18" charset="0"/>
            </a:endParaRPr>
          </a:p>
          <a:p>
            <a:pPr algn="ctr" eaLnBrk="1" hangingPunct="1">
              <a:lnSpc>
                <a:spcPct val="70000"/>
              </a:lnSpc>
              <a:spcBef>
                <a:spcPts val="0"/>
              </a:spcBef>
              <a:defRPr/>
            </a:pPr>
            <a:r>
              <a:rPr lang="en-US" sz="7200" dirty="0">
                <a:cs typeface="Times New Roman" pitchFamily="18" charset="0"/>
              </a:rPr>
              <a:t>NEXT WEEK:</a:t>
            </a:r>
            <a:endParaRPr lang="en-US" sz="6000" dirty="0">
              <a:cs typeface="Times New Roman" pitchFamily="18" charset="0"/>
            </a:endParaRPr>
          </a:p>
          <a:p>
            <a:pPr marL="0" indent="0" algn="ctr" eaLnBrk="1" hangingPunct="1">
              <a:lnSpc>
                <a:spcPct val="70000"/>
              </a:lnSpc>
              <a:spcBef>
                <a:spcPct val="30000"/>
              </a:spcBef>
              <a:defRPr/>
            </a:pPr>
            <a:r>
              <a:rPr lang="en-US" sz="6000" dirty="0">
                <a:cs typeface="Times New Roman" pitchFamily="18" charset="0"/>
              </a:rPr>
              <a:t>Philippians 4:4-9</a:t>
            </a:r>
          </a:p>
          <a:p>
            <a:pPr marL="0" indent="0" algn="ctr" eaLnBrk="1" hangingPunct="1">
              <a:lnSpc>
                <a:spcPct val="70000"/>
              </a:lnSpc>
              <a:spcBef>
                <a:spcPts val="1200"/>
              </a:spcBef>
              <a:defRPr/>
            </a:pPr>
            <a:r>
              <a:rPr lang="en-US" sz="6000" dirty="0">
                <a:effectLst>
                  <a:outerShdw blurRad="38100" dist="38100" dir="2700000" algn="tl">
                    <a:srgbClr val="000000">
                      <a:alpha val="43137"/>
                    </a:srgbClr>
                  </a:outerShdw>
                </a:effectLst>
                <a:cs typeface="Times New Roman" pitchFamily="18" charset="0"/>
              </a:rPr>
              <a:t>The Peace of God </a:t>
            </a:r>
            <a:br>
              <a:rPr lang="en-US" sz="6000" dirty="0">
                <a:effectLst>
                  <a:outerShdw blurRad="38100" dist="38100" dir="2700000" algn="tl">
                    <a:srgbClr val="000000">
                      <a:alpha val="43137"/>
                    </a:srgbClr>
                  </a:outerShdw>
                </a:effectLst>
                <a:cs typeface="Times New Roman" pitchFamily="18" charset="0"/>
              </a:rPr>
            </a:br>
            <a:r>
              <a:rPr lang="en-US" sz="6000" dirty="0">
                <a:effectLst>
                  <a:outerShdw blurRad="38100" dist="38100" dir="2700000" algn="tl">
                    <a:srgbClr val="000000">
                      <a:alpha val="43137"/>
                    </a:srgbClr>
                  </a:outerShdw>
                </a:effectLst>
                <a:cs typeface="Times New Roman" pitchFamily="18" charset="0"/>
              </a:rPr>
              <a:t>&amp; the God of Peace</a:t>
            </a:r>
          </a:p>
        </p:txBody>
      </p:sp>
    </p:spTree>
    <p:extLst>
      <p:ext uri="{BB962C8B-B14F-4D97-AF65-F5344CB8AC3E}">
        <p14:creationId xmlns:p14="http://schemas.microsoft.com/office/powerpoint/2010/main" val="3656633369"/>
      </p:ext>
    </p:extLst>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algn="ctr" eaLnBrk="1" hangingPunct="1">
              <a:lnSpc>
                <a:spcPct val="70000"/>
              </a:lnSpc>
              <a:spcBef>
                <a:spcPct val="30000"/>
              </a:spcBef>
              <a:defRPr/>
            </a:pPr>
            <a:endParaRPr lang="en-US" sz="4400" b="0" i="1" dirty="0">
              <a:effectLst/>
              <a:cs typeface="Times New Roman" pitchFamily="18" charset="0"/>
            </a:endParaRPr>
          </a:p>
          <a:p>
            <a:pPr algn="ctr" eaLnBrk="1" hangingPunct="1">
              <a:lnSpc>
                <a:spcPct val="70000"/>
              </a:lnSpc>
              <a:spcBef>
                <a:spcPts val="0"/>
              </a:spcBef>
              <a:defRPr/>
            </a:pPr>
            <a:endParaRPr lang="en-US" sz="4400" b="0" i="1" dirty="0">
              <a:effectLst/>
              <a:cs typeface="Times New Roman" pitchFamily="18" charset="0"/>
            </a:endParaRPr>
          </a:p>
          <a:p>
            <a:pPr algn="ctr" eaLnBrk="1" hangingPunct="1">
              <a:lnSpc>
                <a:spcPct val="70000"/>
              </a:lnSpc>
              <a:spcBef>
                <a:spcPts val="600"/>
              </a:spcBef>
              <a:defRPr/>
            </a:pPr>
            <a:r>
              <a:rPr lang="en-US" sz="4400" b="0" i="1" dirty="0">
                <a:effectLst/>
                <a:cs typeface="Times New Roman" pitchFamily="18" charset="0"/>
              </a:rPr>
              <a:t>Implies that there are </a:t>
            </a:r>
            <a:br>
              <a:rPr lang="en-US" sz="4400" b="0" i="1" dirty="0">
                <a:effectLst/>
                <a:cs typeface="Times New Roman" pitchFamily="18" charset="0"/>
              </a:rPr>
            </a:br>
            <a:r>
              <a:rPr lang="en-US" sz="4400" b="0" i="1" dirty="0">
                <a:effectLst/>
                <a:cs typeface="Times New Roman" pitchFamily="18" charset="0"/>
              </a:rPr>
              <a:t>other forms of freedom </a:t>
            </a:r>
            <a:br>
              <a:rPr lang="en-US" sz="4400" b="0" i="1" dirty="0">
                <a:effectLst/>
                <a:cs typeface="Times New Roman" pitchFamily="18" charset="0"/>
              </a:rPr>
            </a:br>
            <a:r>
              <a:rPr lang="en-US" sz="4400" b="0" i="1" dirty="0">
                <a:effectLst/>
                <a:cs typeface="Times New Roman" pitchFamily="18" charset="0"/>
              </a:rPr>
              <a:t>that are inadequate or false</a:t>
            </a:r>
          </a:p>
        </p:txBody>
      </p:sp>
      <p:sp>
        <p:nvSpPr>
          <p:cNvPr id="4" name="Text Box 4"/>
          <p:cNvSpPr txBox="1">
            <a:spLocks noChangeArrowheads="1"/>
          </p:cNvSpPr>
          <p:nvPr/>
        </p:nvSpPr>
        <p:spPr bwMode="auto">
          <a:xfrm>
            <a:off x="169332" y="1762663"/>
            <a:ext cx="11779956" cy="913070"/>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36</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So if the Son makes you free, you will be free </a:t>
            </a:r>
            <a:r>
              <a:rPr kumimoji="0" lang="en-US" sz="3200" b="0" i="0" u="sng" strike="noStrike" kern="1200" cap="none" spc="0" normalizeH="0" baseline="0" noProof="0" dirty="0">
                <a:ln>
                  <a:noFill/>
                </a:ln>
                <a:solidFill>
                  <a:srgbClr val="000000"/>
                </a:solidFill>
                <a:effectLst/>
                <a:uLnTx/>
                <a:uFillTx/>
                <a:latin typeface="Trebuchet MS"/>
                <a:ea typeface="+mn-ea"/>
                <a:cs typeface="+mn-cs"/>
              </a:rPr>
              <a:t>indeed</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a:t>
            </a:r>
            <a:r>
              <a:rPr kumimoji="0" lang="en-US" sz="3200" b="0" i="1" u="none" strike="noStrike" kern="1200" cap="none" spc="0" normalizeH="0" baseline="0" noProof="0" dirty="0">
                <a:ln>
                  <a:noFill/>
                </a:ln>
                <a:solidFill>
                  <a:srgbClr val="000000"/>
                </a:solidFill>
                <a:effectLst/>
                <a:uLnTx/>
                <a:uFillTx/>
                <a:latin typeface="Trebuchet MS"/>
                <a:ea typeface="+mn-ea"/>
                <a:cs typeface="+mn-cs"/>
              </a:rPr>
              <a:t>ontos)</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a:t>
            </a:r>
          </a:p>
        </p:txBody>
      </p:sp>
    </p:spTree>
    <p:extLst>
      <p:ext uri="{BB962C8B-B14F-4D97-AF65-F5344CB8AC3E}">
        <p14:creationId xmlns:p14="http://schemas.microsoft.com/office/powerpoint/2010/main" val="1751017918"/>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Socio-political freedom</a:t>
            </a:r>
          </a:p>
        </p:txBody>
      </p:sp>
      <p:sp>
        <p:nvSpPr>
          <p:cNvPr id="6" name="Text Box 4"/>
          <p:cNvSpPr txBox="1">
            <a:spLocks noChangeArrowheads="1"/>
          </p:cNvSpPr>
          <p:nvPr/>
        </p:nvSpPr>
        <p:spPr bwMode="auto">
          <a:xfrm>
            <a:off x="169332" y="2977939"/>
            <a:ext cx="11779956" cy="1323439"/>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33</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They answered Him, “We are Abraham’s descendants and have never yet been enslaved to anyone; how is it that You say, ‘You will become free’?”</a:t>
            </a:r>
          </a:p>
        </p:txBody>
      </p:sp>
    </p:spTree>
    <p:extLst>
      <p:ext uri="{BB962C8B-B14F-4D97-AF65-F5344CB8AC3E}">
        <p14:creationId xmlns:p14="http://schemas.microsoft.com/office/powerpoint/2010/main" val="58719720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Socio-political freedom</a:t>
            </a:r>
          </a:p>
          <a:p>
            <a:pPr marL="0" indent="0" algn="ctr" eaLnBrk="1" hangingPunct="1">
              <a:lnSpc>
                <a:spcPct val="70000"/>
              </a:lnSpc>
              <a:spcBef>
                <a:spcPct val="30000"/>
              </a:spcBef>
              <a:defRPr/>
            </a:pPr>
            <a:r>
              <a:rPr lang="en-US" sz="4400" b="0" i="1" dirty="0">
                <a:effectLst/>
                <a:cs typeface="Times New Roman" pitchFamily="18" charset="0"/>
              </a:rPr>
              <a:t>This kind of freedom is real &amp; important . . . </a:t>
            </a:r>
            <a:br>
              <a:rPr lang="en-US" sz="4400" b="0" i="1" dirty="0">
                <a:effectLst/>
                <a:cs typeface="Times New Roman" pitchFamily="18" charset="0"/>
              </a:rPr>
            </a:br>
            <a:r>
              <a:rPr lang="en-US" sz="4400" b="0" i="1" dirty="0">
                <a:effectLst/>
                <a:cs typeface="Times New Roman" pitchFamily="18" charset="0"/>
              </a:rPr>
              <a:t>. . . but insufficient</a:t>
            </a:r>
          </a:p>
        </p:txBody>
      </p:sp>
    </p:spTree>
    <p:extLst>
      <p:ext uri="{BB962C8B-B14F-4D97-AF65-F5344CB8AC3E}">
        <p14:creationId xmlns:p14="http://schemas.microsoft.com/office/powerpoint/2010/main" val="3961372103"/>
      </p:ext>
    </p:extLst>
  </p:cSld>
  <p:clrMapOvr>
    <a:masterClrMapping/>
  </p:clrMapOvr>
  <p:transition spd="slow">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p:txBody>
      </p:sp>
      <p:sp>
        <p:nvSpPr>
          <p:cNvPr id="4" name="Text Box 4"/>
          <p:cNvSpPr txBox="1">
            <a:spLocks noChangeArrowheads="1"/>
          </p:cNvSpPr>
          <p:nvPr/>
        </p:nvSpPr>
        <p:spPr bwMode="auto">
          <a:xfrm>
            <a:off x="169332" y="3367902"/>
            <a:ext cx="11779956" cy="913070"/>
          </a:xfrm>
          <a:prstGeom prst="rect">
            <a:avLst/>
          </a:prstGeom>
          <a:solidFill>
            <a:schemeClr val="accent1"/>
          </a:solidFill>
          <a:ln w="9525">
            <a:solidFill>
              <a:schemeClr val="tx1"/>
            </a:solidFill>
            <a:miter lim="800000"/>
            <a:headEnd/>
            <a:tailEnd/>
          </a:ln>
        </p:spPr>
        <p:txBody>
          <a:bodyPr wrap="square">
            <a:spAutoFit/>
          </a:bodyPr>
          <a:lstStyle/>
          <a:p>
            <a:pPr lvl="0">
              <a:lnSpc>
                <a:spcPts val="3200"/>
              </a:lnSpc>
            </a:pPr>
            <a:r>
              <a:rPr lang="en-US" sz="3200" dirty="0"/>
              <a:t>“Freedom means you are unobstructed in living your life as you choose. Anything less is a form of slavery.” (Wayne Dyer)</a:t>
            </a:r>
            <a:endParaRPr kumimoji="0" lang="en-US" sz="3200" b="0" i="0" u="none" strike="noStrike" kern="1200" cap="none" spc="0" normalizeH="0" baseline="0" noProof="0" dirty="0">
              <a:ln>
                <a:noFill/>
              </a:ln>
              <a:solidFill>
                <a:srgbClr val="000000"/>
              </a:solidFill>
              <a:effectLst/>
              <a:uLnTx/>
              <a:uFillTx/>
              <a:latin typeface="Trebuchet MS"/>
            </a:endParaRPr>
          </a:p>
        </p:txBody>
      </p:sp>
    </p:spTree>
    <p:extLst>
      <p:ext uri="{BB962C8B-B14F-4D97-AF65-F5344CB8AC3E}">
        <p14:creationId xmlns:p14="http://schemas.microsoft.com/office/powerpoint/2010/main" val="403287909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a:p>
            <a:pPr marL="0" indent="0" algn="ctr" eaLnBrk="1" hangingPunct="1">
              <a:lnSpc>
                <a:spcPct val="70000"/>
              </a:lnSpc>
              <a:spcBef>
                <a:spcPct val="30000"/>
              </a:spcBef>
              <a:defRPr/>
            </a:pPr>
            <a:r>
              <a:rPr lang="en-US" sz="4400" b="0" i="1" dirty="0">
                <a:effectLst/>
                <a:cs typeface="Times New Roman" pitchFamily="18" charset="0"/>
              </a:rPr>
              <a:t>“Freedom of personal choice” </a:t>
            </a:r>
            <a:br>
              <a:rPr lang="en-US" sz="4400" b="0" i="1" dirty="0">
                <a:effectLst/>
                <a:cs typeface="Times New Roman" pitchFamily="18" charset="0"/>
              </a:rPr>
            </a:br>
            <a:r>
              <a:rPr lang="en-US" sz="4400" b="0" i="1" dirty="0">
                <a:effectLst/>
                <a:cs typeface="Times New Roman" pitchFamily="18" charset="0"/>
              </a:rPr>
              <a:t>is an emotive slogan that </a:t>
            </a:r>
            <a:br>
              <a:rPr lang="en-US" sz="4400" b="0" i="1" dirty="0">
                <a:effectLst/>
                <a:cs typeface="Times New Roman" pitchFamily="18" charset="0"/>
              </a:rPr>
            </a:br>
            <a:r>
              <a:rPr lang="en-US" sz="4400" b="0" i="1" dirty="0">
                <a:effectLst/>
                <a:cs typeface="Times New Roman" pitchFamily="18" charset="0"/>
              </a:rPr>
              <a:t>assumes this definition of freedom</a:t>
            </a:r>
          </a:p>
        </p:txBody>
      </p:sp>
    </p:spTree>
    <p:extLst>
      <p:ext uri="{BB962C8B-B14F-4D97-AF65-F5344CB8AC3E}">
        <p14:creationId xmlns:p14="http://schemas.microsoft.com/office/powerpoint/2010/main" val="404331592"/>
      </p:ext>
    </p:extLst>
  </p:cSld>
  <p:clrMapOvr>
    <a:masterClrMapping/>
  </p:clrMapOvr>
  <p:transition>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a:p>
            <a:pPr marL="0" indent="0" algn="ctr" eaLnBrk="1" hangingPunct="1">
              <a:lnSpc>
                <a:spcPct val="70000"/>
              </a:lnSpc>
              <a:spcBef>
                <a:spcPts val="2400"/>
              </a:spcBef>
              <a:defRPr/>
            </a:pPr>
            <a:r>
              <a:rPr lang="en-US" sz="4400" b="0" i="1" dirty="0">
                <a:effectLst/>
                <a:cs typeface="Times New Roman" pitchFamily="18" charset="0"/>
              </a:rPr>
              <a:t>This definition of freedom assumes </a:t>
            </a:r>
            <a:br>
              <a:rPr lang="en-US" sz="4400" b="0" i="1" dirty="0">
                <a:effectLst/>
                <a:cs typeface="Times New Roman" pitchFamily="18" charset="0"/>
              </a:rPr>
            </a:br>
            <a:r>
              <a:rPr lang="en-US" sz="4400" b="0" i="1" dirty="0">
                <a:effectLst/>
                <a:cs typeface="Times New Roman" pitchFamily="18" charset="0"/>
              </a:rPr>
              <a:t>an ego-centric, humanistic world-view</a:t>
            </a:r>
          </a:p>
        </p:txBody>
      </p:sp>
    </p:spTree>
    <p:extLst>
      <p:ext uri="{BB962C8B-B14F-4D97-AF65-F5344CB8AC3E}">
        <p14:creationId xmlns:p14="http://schemas.microsoft.com/office/powerpoint/2010/main" val="90028577"/>
      </p:ext>
    </p:extLst>
  </p:cSld>
  <p:clrMapOvr>
    <a:masterClrMapping/>
  </p:clrMapOvr>
  <p:transition>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274638"/>
            <a:ext cx="8534400" cy="1020762"/>
          </a:xfrm>
        </p:spPr>
        <p:txBody>
          <a:bodyPr/>
          <a:lstStyle/>
          <a:p>
            <a:pPr>
              <a:lnSpc>
                <a:spcPts val="4000"/>
              </a:lnSpc>
              <a:defRPr/>
            </a:pPr>
            <a:r>
              <a:rPr lang="en-US" dirty="0"/>
              <a:t>John 8:30-36</a:t>
            </a:r>
            <a:br>
              <a:rPr lang="en-US" dirty="0"/>
            </a:br>
            <a:r>
              <a:rPr lang="en-US" dirty="0"/>
              <a:t>True Freedom</a:t>
            </a:r>
          </a:p>
        </p:txBody>
      </p:sp>
      <p:sp>
        <p:nvSpPr>
          <p:cNvPr id="8" name="Content Placeholder 7"/>
          <p:cNvSpPr>
            <a:spLocks noGrp="1"/>
          </p:cNvSpPr>
          <p:nvPr>
            <p:ph idx="1"/>
          </p:nvPr>
        </p:nvSpPr>
        <p:spPr>
          <a:xfrm>
            <a:off x="152400" y="1828800"/>
            <a:ext cx="11892844" cy="4876800"/>
          </a:xfrm>
        </p:spPr>
        <p:txBody>
          <a:bodyPr/>
          <a:lstStyle/>
          <a:p>
            <a:pPr eaLnBrk="1" hangingPunct="1">
              <a:lnSpc>
                <a:spcPct val="70000"/>
              </a:lnSpc>
              <a:spcBef>
                <a:spcPct val="30000"/>
              </a:spcBef>
              <a:defRPr/>
            </a:pPr>
            <a:r>
              <a:rPr lang="en-US" sz="4000" dirty="0">
                <a:cs typeface="Times New Roman" pitchFamily="18" charset="0"/>
              </a:rPr>
              <a:t>WHAT TRUE FREEDOM IS NOT</a:t>
            </a:r>
          </a:p>
          <a:p>
            <a:pPr marL="971550" lvl="1" indent="-571500" eaLnBrk="1" hangingPunct="1">
              <a:lnSpc>
                <a:spcPct val="70000"/>
              </a:lnSpc>
              <a:spcBef>
                <a:spcPct val="30000"/>
              </a:spcBef>
              <a:buFont typeface="Arial" panose="020B0604020202020204" pitchFamily="34" charset="0"/>
              <a:buChar char="•"/>
              <a:defRPr/>
            </a:pPr>
            <a:r>
              <a:rPr lang="en-US" sz="4000" dirty="0">
                <a:cs typeface="Times New Roman" pitchFamily="18" charset="0"/>
              </a:rPr>
              <a:t>Absence of restraint from pursuing individual desires</a:t>
            </a:r>
          </a:p>
        </p:txBody>
      </p:sp>
      <p:sp>
        <p:nvSpPr>
          <p:cNvPr id="4" name="Text Box 4"/>
          <p:cNvSpPr txBox="1">
            <a:spLocks noChangeArrowheads="1"/>
          </p:cNvSpPr>
          <p:nvPr/>
        </p:nvSpPr>
        <p:spPr bwMode="auto">
          <a:xfrm>
            <a:off x="169332" y="3367902"/>
            <a:ext cx="11779956" cy="913070"/>
          </a:xfrm>
          <a:prstGeom prst="rect">
            <a:avLst/>
          </a:prstGeom>
          <a:solidFill>
            <a:schemeClr val="accent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a:ea typeface="+mn-ea"/>
                <a:cs typeface="+mn-cs"/>
              </a:rPr>
              <a:t>“I’m the one who’s got to die when it’s time for me to die – so </a:t>
            </a:r>
            <a:r>
              <a:rPr kumimoji="0" lang="en-US" sz="3200" b="0" i="1" u="none" strike="noStrike" kern="1200" cap="none" spc="0" normalizeH="0" baseline="0" noProof="0" dirty="0">
                <a:ln>
                  <a:noFill/>
                </a:ln>
                <a:solidFill>
                  <a:srgbClr val="000000"/>
                </a:solidFill>
                <a:effectLst/>
                <a:uLnTx/>
                <a:uFillTx/>
                <a:latin typeface="Trebuchet MS"/>
                <a:ea typeface="+mn-ea"/>
                <a:cs typeface="+mn-cs"/>
              </a:rPr>
              <a:t>let me live my life the way I want to</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(Jimi Hendrix)</a:t>
            </a:r>
          </a:p>
        </p:txBody>
      </p:sp>
      <p:sp>
        <p:nvSpPr>
          <p:cNvPr id="6" name="Text Box 4"/>
          <p:cNvSpPr txBox="1">
            <a:spLocks noChangeArrowheads="1"/>
          </p:cNvSpPr>
          <p:nvPr/>
        </p:nvSpPr>
        <p:spPr bwMode="auto">
          <a:xfrm>
            <a:off x="200709" y="4340569"/>
            <a:ext cx="11779956" cy="913070"/>
          </a:xfrm>
          <a:prstGeom prst="rect">
            <a:avLst/>
          </a:prstGeom>
          <a:solidFill>
            <a:schemeClr val="accent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a:ea typeface="+mn-ea"/>
                <a:cs typeface="+mn-cs"/>
              </a:rPr>
              <a:t>“The sexual </a:t>
            </a:r>
            <a:r>
              <a:rPr kumimoji="0" lang="en-US" sz="3200" b="1" u="none" strike="noStrike" kern="1200" cap="none" spc="0" normalizeH="0" baseline="0" noProof="0" dirty="0">
                <a:ln>
                  <a:noFill/>
                </a:ln>
                <a:solidFill>
                  <a:srgbClr val="000000"/>
                </a:solidFill>
                <a:effectLst/>
                <a:uLnTx/>
                <a:uFillTx/>
                <a:latin typeface="Trebuchet MS"/>
                <a:ea typeface="+mn-ea"/>
                <a:cs typeface="+mn-cs"/>
              </a:rPr>
              <a:t>revolution</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has </a:t>
            </a:r>
            <a:r>
              <a:rPr kumimoji="0" lang="en-US" sz="3200" b="1" u="none" strike="noStrike" kern="1200" cap="none" spc="0" normalizeH="0" baseline="0" noProof="0" dirty="0">
                <a:ln>
                  <a:noFill/>
                </a:ln>
                <a:solidFill>
                  <a:srgbClr val="000000"/>
                </a:solidFill>
                <a:effectLst/>
                <a:uLnTx/>
                <a:uFillTx/>
                <a:latin typeface="Trebuchet MS"/>
                <a:ea typeface="+mn-ea"/>
                <a:cs typeface="+mn-cs"/>
              </a:rPr>
              <a:t>liberated</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people from the </a:t>
            </a:r>
            <a:r>
              <a:rPr kumimoji="0" lang="en-US" sz="3200" b="1" u="none" strike="noStrike" kern="1200" cap="none" spc="0" normalizeH="0" baseline="0" noProof="0" dirty="0">
                <a:ln>
                  <a:noFill/>
                </a:ln>
                <a:solidFill>
                  <a:srgbClr val="000000"/>
                </a:solidFill>
                <a:effectLst/>
                <a:uLnTx/>
                <a:uFillTx/>
                <a:latin typeface="Trebuchet MS"/>
                <a:ea typeface="+mn-ea"/>
                <a:cs typeface="+mn-cs"/>
              </a:rPr>
              <a:t>bondage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of </a:t>
            </a:r>
            <a:r>
              <a:rPr kumimoji="0" lang="en-US" sz="3200" b="1" u="none" strike="noStrike" kern="1200" cap="none" spc="0" normalizeH="0" baseline="0" noProof="0" dirty="0">
                <a:ln>
                  <a:noFill/>
                </a:ln>
                <a:solidFill>
                  <a:srgbClr val="000000"/>
                </a:solidFill>
                <a:effectLst/>
                <a:uLnTx/>
                <a:uFillTx/>
                <a:latin typeface="Trebuchet MS"/>
                <a:ea typeface="+mn-ea"/>
                <a:cs typeface="+mn-cs"/>
              </a:rPr>
              <a:t>repressive</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sexual </a:t>
            </a:r>
            <a:r>
              <a:rPr kumimoji="0" lang="en-US" sz="3200" b="1" u="none" strike="noStrike" kern="1200" cap="none" spc="0" normalizeH="0" baseline="0" noProof="0" dirty="0">
                <a:ln>
                  <a:noFill/>
                </a:ln>
                <a:solidFill>
                  <a:srgbClr val="000000"/>
                </a:solidFill>
                <a:effectLst/>
                <a:uLnTx/>
                <a:uFillTx/>
                <a:latin typeface="Trebuchet MS"/>
                <a:ea typeface="+mn-ea"/>
                <a:cs typeface="+mn-cs"/>
              </a:rPr>
              <a:t>taboos</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a:t>
            </a:r>
          </a:p>
        </p:txBody>
      </p:sp>
      <p:sp>
        <p:nvSpPr>
          <p:cNvPr id="7" name="Text Box 4"/>
          <p:cNvSpPr txBox="1">
            <a:spLocks noChangeArrowheads="1"/>
          </p:cNvSpPr>
          <p:nvPr/>
        </p:nvSpPr>
        <p:spPr bwMode="auto">
          <a:xfrm>
            <a:off x="191745" y="5340130"/>
            <a:ext cx="11779956" cy="1323439"/>
          </a:xfrm>
          <a:prstGeom prst="rect">
            <a:avLst/>
          </a:prstGeom>
          <a:solidFill>
            <a:schemeClr val="bg1"/>
          </a:solidFill>
          <a:ln w="9525">
            <a:solidFill>
              <a:schemeClr val="tx1"/>
            </a:solidFill>
            <a:miter lim="800000"/>
            <a:headEnd/>
            <a:tailEnd/>
          </a:ln>
        </p:spPr>
        <p:txBody>
          <a:bodyPr wrap="square">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Genesis 3:4 </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The serpent said, “You shall surely not die! </a:t>
            </a:r>
            <a:r>
              <a:rPr kumimoji="0" lang="en-US" sz="3200" b="0" i="0" u="none" strike="noStrike" kern="1200" cap="none" spc="0" normalizeH="0" baseline="30000" noProof="0" dirty="0">
                <a:ln>
                  <a:noFill/>
                </a:ln>
                <a:solidFill>
                  <a:srgbClr val="000000"/>
                </a:solidFill>
                <a:effectLst/>
                <a:uLnTx/>
                <a:uFillTx/>
                <a:latin typeface="Trebuchet MS"/>
                <a:ea typeface="+mn-ea"/>
                <a:cs typeface="+mn-cs"/>
              </a:rPr>
              <a:t>5</a:t>
            </a:r>
            <a:r>
              <a:rPr kumimoji="0" lang="en-US" sz="3200" b="0" i="0" u="none" strike="noStrike" kern="1200" cap="none" spc="0" normalizeH="0" baseline="0" noProof="0" dirty="0">
                <a:ln>
                  <a:noFill/>
                </a:ln>
                <a:solidFill>
                  <a:srgbClr val="000000"/>
                </a:solidFill>
                <a:effectLst/>
                <a:uLnTx/>
                <a:uFillTx/>
                <a:latin typeface="Trebuchet MS"/>
                <a:ea typeface="+mn-ea"/>
                <a:cs typeface="+mn-cs"/>
              </a:rPr>
              <a:t> For God knows that in the day you eat from it your eyes will be opened, and you will be like God, knowing good and evil.”</a:t>
            </a:r>
          </a:p>
        </p:txBody>
      </p:sp>
    </p:spTree>
    <p:extLst>
      <p:ext uri="{BB962C8B-B14F-4D97-AF65-F5344CB8AC3E}">
        <p14:creationId xmlns:p14="http://schemas.microsoft.com/office/powerpoint/2010/main" val="410301659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ou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981</Words>
  <Application>Microsoft Office PowerPoint</Application>
  <PresentationFormat>Widescreen</PresentationFormat>
  <Paragraphs>94</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Times New Roman</vt:lpstr>
      <vt:lpstr>Trebuchet MS</vt:lpstr>
      <vt:lpstr>Wingdings</vt:lpstr>
      <vt:lpstr>1_Default Design</vt:lpstr>
      <vt:lpstr>PowerPoint Presentation</vt:lpstr>
      <vt:lpstr>John 8:30-36 </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John 8:30-36 True Freedom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2022-10-04T17:13:02Z</dcterms:created>
  <dcterms:modified xsi:type="dcterms:W3CDTF">2022-10-04T17:13:09Z</dcterms:modified>
</cp:coreProperties>
</file>