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7"/>
  </p:notesMasterIdLst>
  <p:sldIdLst>
    <p:sldId id="257" r:id="rId2"/>
    <p:sldId id="293" r:id="rId3"/>
    <p:sldId id="400" r:id="rId4"/>
    <p:sldId id="401" r:id="rId5"/>
    <p:sldId id="402" r:id="rId6"/>
    <p:sldId id="403" r:id="rId7"/>
    <p:sldId id="399" r:id="rId8"/>
    <p:sldId id="404" r:id="rId9"/>
    <p:sldId id="405" r:id="rId10"/>
    <p:sldId id="406" r:id="rId11"/>
    <p:sldId id="407" r:id="rId12"/>
    <p:sldId id="408" r:id="rId13"/>
    <p:sldId id="410" r:id="rId14"/>
    <p:sldId id="411" r:id="rId15"/>
    <p:sldId id="413" r:id="rId16"/>
    <p:sldId id="414" r:id="rId17"/>
    <p:sldId id="415" r:id="rId18"/>
    <p:sldId id="416" r:id="rId19"/>
    <p:sldId id="417" r:id="rId20"/>
    <p:sldId id="418" r:id="rId21"/>
    <p:sldId id="419" r:id="rId22"/>
    <p:sldId id="422" r:id="rId23"/>
    <p:sldId id="424" r:id="rId24"/>
    <p:sldId id="260" r:id="rId25"/>
    <p:sldId id="42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937" autoAdjust="0"/>
    <p:restoredTop sz="94660"/>
  </p:normalViewPr>
  <p:slideViewPr>
    <p:cSldViewPr snapToGrid="0">
      <p:cViewPr varScale="1">
        <p:scale>
          <a:sx n="67" d="100"/>
          <a:sy n="67" d="100"/>
        </p:scale>
        <p:origin x="88" y="42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Delashmutt" userId="63692143-3df2-4169-8601-adb8b0614986" providerId="ADAL" clId="{453B53FD-673F-4437-BC48-23882F0212EE}"/>
    <pc:docChg chg="undo custSel addSld delSld modSld sldOrd">
      <pc:chgData name="Gary Delashmutt" userId="63692143-3df2-4169-8601-adb8b0614986" providerId="ADAL" clId="{453B53FD-673F-4437-BC48-23882F0212EE}" dt="2022-07-28T13:09:03.206" v="1989"/>
      <pc:docMkLst>
        <pc:docMk/>
      </pc:docMkLst>
      <pc:sldChg chg="addSp delSp modSp modTransition modAnim">
        <pc:chgData name="Gary Delashmutt" userId="63692143-3df2-4169-8601-adb8b0614986" providerId="ADAL" clId="{453B53FD-673F-4437-BC48-23882F0212EE}" dt="2022-07-27T15:29:45.400" v="203" actId="20577"/>
        <pc:sldMkLst>
          <pc:docMk/>
          <pc:sldMk cId="696522206" sldId="397"/>
        </pc:sldMkLst>
        <pc:spChg chg="mod">
          <ac:chgData name="Gary Delashmutt" userId="63692143-3df2-4169-8601-adb8b0614986" providerId="ADAL" clId="{453B53FD-673F-4437-BC48-23882F0212EE}" dt="2022-07-27T15:23:28.605" v="16" actId="20577"/>
          <ac:spMkLst>
            <pc:docMk/>
            <pc:sldMk cId="696522206" sldId="397"/>
            <ac:spMk id="2" creationId="{00000000-0000-0000-0000-000000000000}"/>
          </ac:spMkLst>
        </pc:spChg>
        <pc:spChg chg="del mod">
          <ac:chgData name="Gary Delashmutt" userId="63692143-3df2-4169-8601-adb8b0614986" providerId="ADAL" clId="{453B53FD-673F-4437-BC48-23882F0212EE}" dt="2022-07-27T15:26:08.587" v="116" actId="478"/>
          <ac:spMkLst>
            <pc:docMk/>
            <pc:sldMk cId="696522206" sldId="397"/>
            <ac:spMk id="5" creationId="{06748464-8CF2-49B5-9E9D-6523E91379D9}"/>
          </ac:spMkLst>
        </pc:spChg>
        <pc:spChg chg="mod">
          <ac:chgData name="Gary Delashmutt" userId="63692143-3df2-4169-8601-adb8b0614986" providerId="ADAL" clId="{453B53FD-673F-4437-BC48-23882F0212EE}" dt="2022-07-27T15:29:45.400" v="203" actId="20577"/>
          <ac:spMkLst>
            <pc:docMk/>
            <pc:sldMk cId="696522206" sldId="397"/>
            <ac:spMk id="7" creationId="{BA0E4BC8-6242-4C1B-B3C8-7064B2102F8A}"/>
          </ac:spMkLst>
        </pc:spChg>
        <pc:spChg chg="add mod">
          <ac:chgData name="Gary Delashmutt" userId="63692143-3df2-4169-8601-adb8b0614986" providerId="ADAL" clId="{453B53FD-673F-4437-BC48-23882F0212EE}" dt="2022-07-27T15:27:20.580" v="128" actId="255"/>
          <ac:spMkLst>
            <pc:docMk/>
            <pc:sldMk cId="696522206" sldId="397"/>
            <ac:spMk id="8" creationId="{6AF63AD1-7888-4369-B1D6-E5EE6D2BC766}"/>
          </ac:spMkLst>
        </pc:spChg>
      </pc:sldChg>
      <pc:sldChg chg="add del">
        <pc:chgData name="Gary Delashmutt" userId="63692143-3df2-4169-8601-adb8b0614986" providerId="ADAL" clId="{453B53FD-673F-4437-BC48-23882F0212EE}" dt="2022-07-27T15:48:10.720" v="897" actId="2696"/>
        <pc:sldMkLst>
          <pc:docMk/>
          <pc:sldMk cId="212554044" sldId="398"/>
        </pc:sldMkLst>
      </pc:sldChg>
      <pc:sldChg chg="modSp add modAnim">
        <pc:chgData name="Gary Delashmutt" userId="63692143-3df2-4169-8601-adb8b0614986" providerId="ADAL" clId="{453B53FD-673F-4437-BC48-23882F0212EE}" dt="2022-07-27T15:36:47.142" v="538"/>
        <pc:sldMkLst>
          <pc:docMk/>
          <pc:sldMk cId="3119729952" sldId="399"/>
        </pc:sldMkLst>
        <pc:spChg chg="mod">
          <ac:chgData name="Gary Delashmutt" userId="63692143-3df2-4169-8601-adb8b0614986" providerId="ADAL" clId="{453B53FD-673F-4437-BC48-23882F0212EE}" dt="2022-07-27T15:36:36.806" v="537" actId="20577"/>
          <ac:spMkLst>
            <pc:docMk/>
            <pc:sldMk cId="3119729952" sldId="399"/>
            <ac:spMk id="2" creationId="{00000000-0000-0000-0000-000000000000}"/>
          </ac:spMkLst>
        </pc:spChg>
        <pc:spChg chg="mod">
          <ac:chgData name="Gary Delashmutt" userId="63692143-3df2-4169-8601-adb8b0614986" providerId="ADAL" clId="{453B53FD-673F-4437-BC48-23882F0212EE}" dt="2022-07-27T15:28:11.924" v="135" actId="20577"/>
          <ac:spMkLst>
            <pc:docMk/>
            <pc:sldMk cId="3119729952" sldId="399"/>
            <ac:spMk id="7" creationId="{BA0E4BC8-6242-4C1B-B3C8-7064B2102F8A}"/>
          </ac:spMkLst>
        </pc:spChg>
      </pc:sldChg>
      <pc:sldChg chg="modSp add modTransition modAnim">
        <pc:chgData name="Gary Delashmutt" userId="63692143-3df2-4169-8601-adb8b0614986" providerId="ADAL" clId="{453B53FD-673F-4437-BC48-23882F0212EE}" dt="2022-07-28T11:58:52.661" v="1894" actId="20577"/>
        <pc:sldMkLst>
          <pc:docMk/>
          <pc:sldMk cId="3042348067" sldId="400"/>
        </pc:sldMkLst>
        <pc:spChg chg="mod">
          <ac:chgData name="Gary Delashmutt" userId="63692143-3df2-4169-8601-adb8b0614986" providerId="ADAL" clId="{453B53FD-673F-4437-BC48-23882F0212EE}" dt="2022-07-28T11:58:52.661" v="1894" actId="20577"/>
          <ac:spMkLst>
            <pc:docMk/>
            <pc:sldMk cId="3042348067" sldId="400"/>
            <ac:spMk id="7" creationId="{BA0E4BC8-6242-4C1B-B3C8-7064B2102F8A}"/>
          </ac:spMkLst>
        </pc:spChg>
        <pc:spChg chg="mod">
          <ac:chgData name="Gary Delashmutt" userId="63692143-3df2-4169-8601-adb8b0614986" providerId="ADAL" clId="{453B53FD-673F-4437-BC48-23882F0212EE}" dt="2022-07-27T15:30:07.099" v="205" actId="115"/>
          <ac:spMkLst>
            <pc:docMk/>
            <pc:sldMk cId="3042348067" sldId="400"/>
            <ac:spMk id="8" creationId="{6AF63AD1-7888-4369-B1D6-E5EE6D2BC766}"/>
          </ac:spMkLst>
        </pc:spChg>
      </pc:sldChg>
      <pc:sldChg chg="modSp add">
        <pc:chgData name="Gary Delashmutt" userId="63692143-3df2-4169-8601-adb8b0614986" providerId="ADAL" clId="{453B53FD-673F-4437-BC48-23882F0212EE}" dt="2022-07-27T15:33:36.432" v="326" actId="20577"/>
        <pc:sldMkLst>
          <pc:docMk/>
          <pc:sldMk cId="3781595026" sldId="401"/>
        </pc:sldMkLst>
        <pc:spChg chg="mod">
          <ac:chgData name="Gary Delashmutt" userId="63692143-3df2-4169-8601-adb8b0614986" providerId="ADAL" clId="{453B53FD-673F-4437-BC48-23882F0212EE}" dt="2022-07-27T15:33:36.432" v="326" actId="20577"/>
          <ac:spMkLst>
            <pc:docMk/>
            <pc:sldMk cId="3781595026" sldId="401"/>
            <ac:spMk id="7" creationId="{BA0E4BC8-6242-4C1B-B3C8-7064B2102F8A}"/>
          </ac:spMkLst>
        </pc:spChg>
        <pc:spChg chg="mod">
          <ac:chgData name="Gary Delashmutt" userId="63692143-3df2-4169-8601-adb8b0614986" providerId="ADAL" clId="{453B53FD-673F-4437-BC48-23882F0212EE}" dt="2022-07-27T15:33:08.619" v="287" actId="115"/>
          <ac:spMkLst>
            <pc:docMk/>
            <pc:sldMk cId="3781595026" sldId="401"/>
            <ac:spMk id="8" creationId="{6AF63AD1-7888-4369-B1D6-E5EE6D2BC766}"/>
          </ac:spMkLst>
        </pc:spChg>
      </pc:sldChg>
      <pc:sldChg chg="modSp add">
        <pc:chgData name="Gary Delashmutt" userId="63692143-3df2-4169-8601-adb8b0614986" providerId="ADAL" clId="{453B53FD-673F-4437-BC48-23882F0212EE}" dt="2022-07-27T15:34:58.218" v="418" actId="115"/>
        <pc:sldMkLst>
          <pc:docMk/>
          <pc:sldMk cId="2648973529" sldId="402"/>
        </pc:sldMkLst>
        <pc:spChg chg="mod">
          <ac:chgData name="Gary Delashmutt" userId="63692143-3df2-4169-8601-adb8b0614986" providerId="ADAL" clId="{453B53FD-673F-4437-BC48-23882F0212EE}" dt="2022-07-27T15:34:42.341" v="416" actId="20577"/>
          <ac:spMkLst>
            <pc:docMk/>
            <pc:sldMk cId="2648973529" sldId="402"/>
            <ac:spMk id="7" creationId="{BA0E4BC8-6242-4C1B-B3C8-7064B2102F8A}"/>
          </ac:spMkLst>
        </pc:spChg>
        <pc:spChg chg="mod">
          <ac:chgData name="Gary Delashmutt" userId="63692143-3df2-4169-8601-adb8b0614986" providerId="ADAL" clId="{453B53FD-673F-4437-BC48-23882F0212EE}" dt="2022-07-27T15:34:58.218" v="418" actId="115"/>
          <ac:spMkLst>
            <pc:docMk/>
            <pc:sldMk cId="2648973529" sldId="402"/>
            <ac:spMk id="8" creationId="{6AF63AD1-7888-4369-B1D6-E5EE6D2BC766}"/>
          </ac:spMkLst>
        </pc:spChg>
      </pc:sldChg>
      <pc:sldChg chg="modSp add">
        <pc:chgData name="Gary Delashmutt" userId="63692143-3df2-4169-8601-adb8b0614986" providerId="ADAL" clId="{453B53FD-673F-4437-BC48-23882F0212EE}" dt="2022-07-28T11:56:54.080" v="1884" actId="20577"/>
        <pc:sldMkLst>
          <pc:docMk/>
          <pc:sldMk cId="4236745569" sldId="403"/>
        </pc:sldMkLst>
        <pc:spChg chg="mod">
          <ac:chgData name="Gary Delashmutt" userId="63692143-3df2-4169-8601-adb8b0614986" providerId="ADAL" clId="{453B53FD-673F-4437-BC48-23882F0212EE}" dt="2022-07-28T11:56:54.080" v="1884" actId="20577"/>
          <ac:spMkLst>
            <pc:docMk/>
            <pc:sldMk cId="4236745569" sldId="403"/>
            <ac:spMk id="7" creationId="{BA0E4BC8-6242-4C1B-B3C8-7064B2102F8A}"/>
          </ac:spMkLst>
        </pc:spChg>
        <pc:spChg chg="mod">
          <ac:chgData name="Gary Delashmutt" userId="63692143-3df2-4169-8601-adb8b0614986" providerId="ADAL" clId="{453B53FD-673F-4437-BC48-23882F0212EE}" dt="2022-07-27T15:35:49.744" v="510" actId="115"/>
          <ac:spMkLst>
            <pc:docMk/>
            <pc:sldMk cId="4236745569" sldId="403"/>
            <ac:spMk id="8" creationId="{6AF63AD1-7888-4369-B1D6-E5EE6D2BC766}"/>
          </ac:spMkLst>
        </pc:spChg>
      </pc:sldChg>
      <pc:sldChg chg="modSp add modTransition">
        <pc:chgData name="Gary Delashmutt" userId="63692143-3df2-4169-8601-adb8b0614986" providerId="ADAL" clId="{453B53FD-673F-4437-BC48-23882F0212EE}" dt="2022-07-27T15:39:08.792" v="563" actId="6549"/>
        <pc:sldMkLst>
          <pc:docMk/>
          <pc:sldMk cId="600749952" sldId="404"/>
        </pc:sldMkLst>
        <pc:spChg chg="mod">
          <ac:chgData name="Gary Delashmutt" userId="63692143-3df2-4169-8601-adb8b0614986" providerId="ADAL" clId="{453B53FD-673F-4437-BC48-23882F0212EE}" dt="2022-07-27T15:39:08.792" v="563" actId="6549"/>
          <ac:spMkLst>
            <pc:docMk/>
            <pc:sldMk cId="600749952" sldId="404"/>
            <ac:spMk id="8" creationId="{6AF63AD1-7888-4369-B1D6-E5EE6D2BC766}"/>
          </ac:spMkLst>
        </pc:spChg>
      </pc:sldChg>
      <pc:sldChg chg="modSp add modTransition">
        <pc:chgData name="Gary Delashmutt" userId="63692143-3df2-4169-8601-adb8b0614986" providerId="ADAL" clId="{453B53FD-673F-4437-BC48-23882F0212EE}" dt="2022-07-27T15:40:52.182" v="599" actId="6549"/>
        <pc:sldMkLst>
          <pc:docMk/>
          <pc:sldMk cId="2602766411" sldId="405"/>
        </pc:sldMkLst>
        <pc:spChg chg="mod">
          <ac:chgData name="Gary Delashmutt" userId="63692143-3df2-4169-8601-adb8b0614986" providerId="ADAL" clId="{453B53FD-673F-4437-BC48-23882F0212EE}" dt="2022-07-27T15:40:52.182" v="599" actId="6549"/>
          <ac:spMkLst>
            <pc:docMk/>
            <pc:sldMk cId="2602766411" sldId="405"/>
            <ac:spMk id="8" creationId="{6AF63AD1-7888-4369-B1D6-E5EE6D2BC766}"/>
          </ac:spMkLst>
        </pc:spChg>
      </pc:sldChg>
      <pc:sldChg chg="modSp add modTransition">
        <pc:chgData name="Gary Delashmutt" userId="63692143-3df2-4169-8601-adb8b0614986" providerId="ADAL" clId="{453B53FD-673F-4437-BC48-23882F0212EE}" dt="2022-07-27T15:42:53.681" v="648" actId="313"/>
        <pc:sldMkLst>
          <pc:docMk/>
          <pc:sldMk cId="2472342040" sldId="406"/>
        </pc:sldMkLst>
        <pc:spChg chg="mod">
          <ac:chgData name="Gary Delashmutt" userId="63692143-3df2-4169-8601-adb8b0614986" providerId="ADAL" clId="{453B53FD-673F-4437-BC48-23882F0212EE}" dt="2022-07-27T15:42:53.681" v="648" actId="313"/>
          <ac:spMkLst>
            <pc:docMk/>
            <pc:sldMk cId="2472342040" sldId="406"/>
            <ac:spMk id="8" creationId="{6AF63AD1-7888-4369-B1D6-E5EE6D2BC766}"/>
          </ac:spMkLst>
        </pc:spChg>
      </pc:sldChg>
      <pc:sldChg chg="delSp modSp add modTransition">
        <pc:chgData name="Gary Delashmutt" userId="63692143-3df2-4169-8601-adb8b0614986" providerId="ADAL" clId="{453B53FD-673F-4437-BC48-23882F0212EE}" dt="2022-07-28T12:01:42.744" v="1908" actId="20577"/>
        <pc:sldMkLst>
          <pc:docMk/>
          <pc:sldMk cId="850672795" sldId="407"/>
        </pc:sldMkLst>
        <pc:spChg chg="mod">
          <ac:chgData name="Gary Delashmutt" userId="63692143-3df2-4169-8601-adb8b0614986" providerId="ADAL" clId="{453B53FD-673F-4437-BC48-23882F0212EE}" dt="2022-07-28T12:01:42.744" v="1908" actId="20577"/>
          <ac:spMkLst>
            <pc:docMk/>
            <pc:sldMk cId="850672795" sldId="407"/>
            <ac:spMk id="7" creationId="{BA0E4BC8-6242-4C1B-B3C8-7064B2102F8A}"/>
          </ac:spMkLst>
        </pc:spChg>
        <pc:spChg chg="del">
          <ac:chgData name="Gary Delashmutt" userId="63692143-3df2-4169-8601-adb8b0614986" providerId="ADAL" clId="{453B53FD-673F-4437-BC48-23882F0212EE}" dt="2022-07-27T15:43:36.232" v="650" actId="478"/>
          <ac:spMkLst>
            <pc:docMk/>
            <pc:sldMk cId="850672795" sldId="407"/>
            <ac:spMk id="8" creationId="{6AF63AD1-7888-4369-B1D6-E5EE6D2BC766}"/>
          </ac:spMkLst>
        </pc:spChg>
      </pc:sldChg>
      <pc:sldChg chg="modSp add modTransition">
        <pc:chgData name="Gary Delashmutt" userId="63692143-3df2-4169-8601-adb8b0614986" providerId="ADAL" clId="{453B53FD-673F-4437-BC48-23882F0212EE}" dt="2022-07-28T12:02:11.483" v="1912"/>
        <pc:sldMkLst>
          <pc:docMk/>
          <pc:sldMk cId="189319982" sldId="408"/>
        </pc:sldMkLst>
        <pc:spChg chg="mod">
          <ac:chgData name="Gary Delashmutt" userId="63692143-3df2-4169-8601-adb8b0614986" providerId="ADAL" clId="{453B53FD-673F-4437-BC48-23882F0212EE}" dt="2022-07-28T12:01:58.546" v="1909"/>
          <ac:spMkLst>
            <pc:docMk/>
            <pc:sldMk cId="189319982" sldId="408"/>
            <ac:spMk id="7" creationId="{BA0E4BC8-6242-4C1B-B3C8-7064B2102F8A}"/>
          </ac:spMkLst>
        </pc:spChg>
      </pc:sldChg>
      <pc:sldChg chg="modSp add modTransition">
        <pc:chgData name="Gary Delashmutt" userId="63692143-3df2-4169-8601-adb8b0614986" providerId="ADAL" clId="{453B53FD-673F-4437-BC48-23882F0212EE}" dt="2022-07-27T15:51:38.269" v="1035"/>
        <pc:sldMkLst>
          <pc:docMk/>
          <pc:sldMk cId="2181816773" sldId="409"/>
        </pc:sldMkLst>
        <pc:spChg chg="mod">
          <ac:chgData name="Gary Delashmutt" userId="63692143-3df2-4169-8601-adb8b0614986" providerId="ADAL" clId="{453B53FD-673F-4437-BC48-23882F0212EE}" dt="2022-07-27T15:51:31.609" v="1031" actId="6549"/>
          <ac:spMkLst>
            <pc:docMk/>
            <pc:sldMk cId="2181816773" sldId="409"/>
            <ac:spMk id="7" creationId="{BA0E4BC8-6242-4C1B-B3C8-7064B2102F8A}"/>
          </ac:spMkLst>
        </pc:spChg>
        <pc:spChg chg="mod">
          <ac:chgData name="Gary Delashmutt" userId="63692143-3df2-4169-8601-adb8b0614986" providerId="ADAL" clId="{453B53FD-673F-4437-BC48-23882F0212EE}" dt="2022-07-27T15:51:06.182" v="1029" actId="1035"/>
          <ac:spMkLst>
            <pc:docMk/>
            <pc:sldMk cId="2181816773" sldId="409"/>
            <ac:spMk id="8" creationId="{6AF63AD1-7888-4369-B1D6-E5EE6D2BC766}"/>
          </ac:spMkLst>
        </pc:spChg>
      </pc:sldChg>
      <pc:sldChg chg="modSp add modTransition">
        <pc:chgData name="Gary Delashmutt" userId="63692143-3df2-4169-8601-adb8b0614986" providerId="ADAL" clId="{453B53FD-673F-4437-BC48-23882F0212EE}" dt="2022-07-27T15:52:03.353" v="1039" actId="115"/>
        <pc:sldMkLst>
          <pc:docMk/>
          <pc:sldMk cId="3784646918" sldId="410"/>
        </pc:sldMkLst>
        <pc:spChg chg="mod">
          <ac:chgData name="Gary Delashmutt" userId="63692143-3df2-4169-8601-adb8b0614986" providerId="ADAL" clId="{453B53FD-673F-4437-BC48-23882F0212EE}" dt="2022-07-27T15:52:03.353" v="1039" actId="115"/>
          <ac:spMkLst>
            <pc:docMk/>
            <pc:sldMk cId="3784646918" sldId="410"/>
            <ac:spMk id="8" creationId="{6AF63AD1-7888-4369-B1D6-E5EE6D2BC766}"/>
          </ac:spMkLst>
        </pc:spChg>
      </pc:sldChg>
      <pc:sldChg chg="modSp add modTransition">
        <pc:chgData name="Gary Delashmutt" userId="63692143-3df2-4169-8601-adb8b0614986" providerId="ADAL" clId="{453B53FD-673F-4437-BC48-23882F0212EE}" dt="2022-07-27T15:56:03.825" v="1154"/>
        <pc:sldMkLst>
          <pc:docMk/>
          <pc:sldMk cId="523930105" sldId="411"/>
        </pc:sldMkLst>
        <pc:spChg chg="mod">
          <ac:chgData name="Gary Delashmutt" userId="63692143-3df2-4169-8601-adb8b0614986" providerId="ADAL" clId="{453B53FD-673F-4437-BC48-23882F0212EE}" dt="2022-07-27T15:55:23.211" v="1151" actId="20577"/>
          <ac:spMkLst>
            <pc:docMk/>
            <pc:sldMk cId="523930105" sldId="411"/>
            <ac:spMk id="7" creationId="{BA0E4BC8-6242-4C1B-B3C8-7064B2102F8A}"/>
          </ac:spMkLst>
        </pc:spChg>
        <pc:spChg chg="mod">
          <ac:chgData name="Gary Delashmutt" userId="63692143-3df2-4169-8601-adb8b0614986" providerId="ADAL" clId="{453B53FD-673F-4437-BC48-23882F0212EE}" dt="2022-07-27T15:54:31.905" v="1074" actId="122"/>
          <ac:spMkLst>
            <pc:docMk/>
            <pc:sldMk cId="523930105" sldId="411"/>
            <ac:spMk id="8" creationId="{6AF63AD1-7888-4369-B1D6-E5EE6D2BC766}"/>
          </ac:spMkLst>
        </pc:spChg>
      </pc:sldChg>
      <pc:sldChg chg="modSp add modTransition">
        <pc:chgData name="Gary Delashmutt" userId="63692143-3df2-4169-8601-adb8b0614986" providerId="ADAL" clId="{453B53FD-673F-4437-BC48-23882F0212EE}" dt="2022-07-27T15:59:11.750" v="1259"/>
        <pc:sldMkLst>
          <pc:docMk/>
          <pc:sldMk cId="2881390159" sldId="412"/>
        </pc:sldMkLst>
        <pc:spChg chg="mod">
          <ac:chgData name="Gary Delashmutt" userId="63692143-3df2-4169-8601-adb8b0614986" providerId="ADAL" clId="{453B53FD-673F-4437-BC48-23882F0212EE}" dt="2022-07-27T15:59:01.749" v="1255" actId="6549"/>
          <ac:spMkLst>
            <pc:docMk/>
            <pc:sldMk cId="2881390159" sldId="412"/>
            <ac:spMk id="7" creationId="{BA0E4BC8-6242-4C1B-B3C8-7064B2102F8A}"/>
          </ac:spMkLst>
        </pc:spChg>
        <pc:spChg chg="mod">
          <ac:chgData name="Gary Delashmutt" userId="63692143-3df2-4169-8601-adb8b0614986" providerId="ADAL" clId="{453B53FD-673F-4437-BC48-23882F0212EE}" dt="2022-07-27T15:58:52.023" v="1253" actId="207"/>
          <ac:spMkLst>
            <pc:docMk/>
            <pc:sldMk cId="2881390159" sldId="412"/>
            <ac:spMk id="8" creationId="{6AF63AD1-7888-4369-B1D6-E5EE6D2BC766}"/>
          </ac:spMkLst>
        </pc:spChg>
      </pc:sldChg>
      <pc:sldChg chg="modSp add modTransition">
        <pc:chgData name="Gary Delashmutt" userId="63692143-3df2-4169-8601-adb8b0614986" providerId="ADAL" clId="{453B53FD-673F-4437-BC48-23882F0212EE}" dt="2022-07-28T12:04:06.590" v="1915"/>
        <pc:sldMkLst>
          <pc:docMk/>
          <pc:sldMk cId="2435194637" sldId="413"/>
        </pc:sldMkLst>
        <pc:spChg chg="mod">
          <ac:chgData name="Gary Delashmutt" userId="63692143-3df2-4169-8601-adb8b0614986" providerId="ADAL" clId="{453B53FD-673F-4437-BC48-23882F0212EE}" dt="2022-07-27T15:59:33.603" v="1263" actId="115"/>
          <ac:spMkLst>
            <pc:docMk/>
            <pc:sldMk cId="2435194637" sldId="413"/>
            <ac:spMk id="8" creationId="{6AF63AD1-7888-4369-B1D6-E5EE6D2BC766}"/>
          </ac:spMkLst>
        </pc:spChg>
      </pc:sldChg>
      <pc:sldChg chg="modSp add modTransition">
        <pc:chgData name="Gary Delashmutt" userId="63692143-3df2-4169-8601-adb8b0614986" providerId="ADAL" clId="{453B53FD-673F-4437-BC48-23882F0212EE}" dt="2022-07-27T16:00:24.009" v="1274" actId="115"/>
        <pc:sldMkLst>
          <pc:docMk/>
          <pc:sldMk cId="2526916509" sldId="414"/>
        </pc:sldMkLst>
        <pc:spChg chg="mod">
          <ac:chgData name="Gary Delashmutt" userId="63692143-3df2-4169-8601-adb8b0614986" providerId="ADAL" clId="{453B53FD-673F-4437-BC48-23882F0212EE}" dt="2022-07-27T16:00:24.009" v="1274" actId="115"/>
          <ac:spMkLst>
            <pc:docMk/>
            <pc:sldMk cId="2526916509" sldId="414"/>
            <ac:spMk id="8" creationId="{6AF63AD1-7888-4369-B1D6-E5EE6D2BC766}"/>
          </ac:spMkLst>
        </pc:spChg>
      </pc:sldChg>
      <pc:sldChg chg="modSp add modTransition">
        <pc:chgData name="Gary Delashmutt" userId="63692143-3df2-4169-8601-adb8b0614986" providerId="ADAL" clId="{453B53FD-673F-4437-BC48-23882F0212EE}" dt="2022-07-27T16:02:09.240" v="1362" actId="115"/>
        <pc:sldMkLst>
          <pc:docMk/>
          <pc:sldMk cId="1097659310" sldId="415"/>
        </pc:sldMkLst>
        <pc:spChg chg="mod">
          <ac:chgData name="Gary Delashmutt" userId="63692143-3df2-4169-8601-adb8b0614986" providerId="ADAL" clId="{453B53FD-673F-4437-BC48-23882F0212EE}" dt="2022-07-27T16:01:56.343" v="1359" actId="20577"/>
          <ac:spMkLst>
            <pc:docMk/>
            <pc:sldMk cId="1097659310" sldId="415"/>
            <ac:spMk id="7" creationId="{BA0E4BC8-6242-4C1B-B3C8-7064B2102F8A}"/>
          </ac:spMkLst>
        </pc:spChg>
        <pc:spChg chg="mod">
          <ac:chgData name="Gary Delashmutt" userId="63692143-3df2-4169-8601-adb8b0614986" providerId="ADAL" clId="{453B53FD-673F-4437-BC48-23882F0212EE}" dt="2022-07-27T16:02:09.240" v="1362" actId="115"/>
          <ac:spMkLst>
            <pc:docMk/>
            <pc:sldMk cId="1097659310" sldId="415"/>
            <ac:spMk id="8" creationId="{6AF63AD1-7888-4369-B1D6-E5EE6D2BC766}"/>
          </ac:spMkLst>
        </pc:spChg>
      </pc:sldChg>
      <pc:sldChg chg="modSp add">
        <pc:chgData name="Gary Delashmutt" userId="63692143-3df2-4169-8601-adb8b0614986" providerId="ADAL" clId="{453B53FD-673F-4437-BC48-23882F0212EE}" dt="2022-07-27T16:02:53.588" v="1420" actId="115"/>
        <pc:sldMkLst>
          <pc:docMk/>
          <pc:sldMk cId="2251172530" sldId="416"/>
        </pc:sldMkLst>
        <pc:spChg chg="mod">
          <ac:chgData name="Gary Delashmutt" userId="63692143-3df2-4169-8601-adb8b0614986" providerId="ADAL" clId="{453B53FD-673F-4437-BC48-23882F0212EE}" dt="2022-07-27T16:02:41.966" v="1418" actId="20577"/>
          <ac:spMkLst>
            <pc:docMk/>
            <pc:sldMk cId="2251172530" sldId="416"/>
            <ac:spMk id="7" creationId="{BA0E4BC8-6242-4C1B-B3C8-7064B2102F8A}"/>
          </ac:spMkLst>
        </pc:spChg>
        <pc:spChg chg="mod">
          <ac:chgData name="Gary Delashmutt" userId="63692143-3df2-4169-8601-adb8b0614986" providerId="ADAL" clId="{453B53FD-673F-4437-BC48-23882F0212EE}" dt="2022-07-27T16:02:53.588" v="1420" actId="115"/>
          <ac:spMkLst>
            <pc:docMk/>
            <pc:sldMk cId="2251172530" sldId="416"/>
            <ac:spMk id="8" creationId="{6AF63AD1-7888-4369-B1D6-E5EE6D2BC766}"/>
          </ac:spMkLst>
        </pc:spChg>
      </pc:sldChg>
      <pc:sldChg chg="modSp add modTransition">
        <pc:chgData name="Gary Delashmutt" userId="63692143-3df2-4169-8601-adb8b0614986" providerId="ADAL" clId="{453B53FD-673F-4437-BC48-23882F0212EE}" dt="2022-07-28T12:05:15.604" v="1919"/>
        <pc:sldMkLst>
          <pc:docMk/>
          <pc:sldMk cId="1477145739" sldId="417"/>
        </pc:sldMkLst>
        <pc:spChg chg="mod">
          <ac:chgData name="Gary Delashmutt" userId="63692143-3df2-4169-8601-adb8b0614986" providerId="ADAL" clId="{453B53FD-673F-4437-BC48-23882F0212EE}" dt="2022-07-27T16:05:50.235" v="1505" actId="6549"/>
          <ac:spMkLst>
            <pc:docMk/>
            <pc:sldMk cId="1477145739" sldId="417"/>
            <ac:spMk id="7" creationId="{BA0E4BC8-6242-4C1B-B3C8-7064B2102F8A}"/>
          </ac:spMkLst>
        </pc:spChg>
        <pc:spChg chg="mod">
          <ac:chgData name="Gary Delashmutt" userId="63692143-3df2-4169-8601-adb8b0614986" providerId="ADAL" clId="{453B53FD-673F-4437-BC48-23882F0212EE}" dt="2022-07-27T16:04:59.453" v="1501" actId="948"/>
          <ac:spMkLst>
            <pc:docMk/>
            <pc:sldMk cId="1477145739" sldId="417"/>
            <ac:spMk id="8" creationId="{6AF63AD1-7888-4369-B1D6-E5EE6D2BC766}"/>
          </ac:spMkLst>
        </pc:spChg>
      </pc:sldChg>
      <pc:sldChg chg="add del">
        <pc:chgData name="Gary Delashmutt" userId="63692143-3df2-4169-8601-adb8b0614986" providerId="ADAL" clId="{453B53FD-673F-4437-BC48-23882F0212EE}" dt="2022-07-27T16:03:23.059" v="1422" actId="2696"/>
        <pc:sldMkLst>
          <pc:docMk/>
          <pc:sldMk cId="3874608664" sldId="417"/>
        </pc:sldMkLst>
      </pc:sldChg>
      <pc:sldChg chg="modSp add modTransition">
        <pc:chgData name="Gary Delashmutt" userId="63692143-3df2-4169-8601-adb8b0614986" providerId="ADAL" clId="{453B53FD-673F-4437-BC48-23882F0212EE}" dt="2022-07-27T16:07:01.435" v="1520"/>
        <pc:sldMkLst>
          <pc:docMk/>
          <pc:sldMk cId="2619187873" sldId="418"/>
        </pc:sldMkLst>
        <pc:spChg chg="mod">
          <ac:chgData name="Gary Delashmutt" userId="63692143-3df2-4169-8601-adb8b0614986" providerId="ADAL" clId="{453B53FD-673F-4437-BC48-23882F0212EE}" dt="2022-07-27T16:06:21.620" v="1517" actId="20577"/>
          <ac:spMkLst>
            <pc:docMk/>
            <pc:sldMk cId="2619187873" sldId="418"/>
            <ac:spMk id="8" creationId="{6AF63AD1-7888-4369-B1D6-E5EE6D2BC766}"/>
          </ac:spMkLst>
        </pc:spChg>
      </pc:sldChg>
      <pc:sldChg chg="modSp add modTransition">
        <pc:chgData name="Gary Delashmutt" userId="63692143-3df2-4169-8601-adb8b0614986" providerId="ADAL" clId="{453B53FD-673F-4437-BC48-23882F0212EE}" dt="2022-07-27T16:09:23.237" v="1700"/>
        <pc:sldMkLst>
          <pc:docMk/>
          <pc:sldMk cId="4009125684" sldId="419"/>
        </pc:sldMkLst>
        <pc:spChg chg="mod">
          <ac:chgData name="Gary Delashmutt" userId="63692143-3df2-4169-8601-adb8b0614986" providerId="ADAL" clId="{453B53FD-673F-4437-BC48-23882F0212EE}" dt="2022-07-27T16:09:12.557" v="1697" actId="20577"/>
          <ac:spMkLst>
            <pc:docMk/>
            <pc:sldMk cId="4009125684" sldId="419"/>
            <ac:spMk id="7" creationId="{BA0E4BC8-6242-4C1B-B3C8-7064B2102F8A}"/>
          </ac:spMkLst>
        </pc:spChg>
      </pc:sldChg>
      <pc:sldChg chg="modSp add modTransition">
        <pc:chgData name="Gary Delashmutt" userId="63692143-3df2-4169-8601-adb8b0614986" providerId="ADAL" clId="{453B53FD-673F-4437-BC48-23882F0212EE}" dt="2022-07-27T16:11:40.188" v="1744"/>
        <pc:sldMkLst>
          <pc:docMk/>
          <pc:sldMk cId="847442068" sldId="420"/>
        </pc:sldMkLst>
        <pc:spChg chg="mod">
          <ac:chgData name="Gary Delashmutt" userId="63692143-3df2-4169-8601-adb8b0614986" providerId="ADAL" clId="{453B53FD-673F-4437-BC48-23882F0212EE}" dt="2022-07-27T16:11:33.271" v="1738" actId="6549"/>
          <ac:spMkLst>
            <pc:docMk/>
            <pc:sldMk cId="847442068" sldId="420"/>
            <ac:spMk id="7" creationId="{BA0E4BC8-6242-4C1B-B3C8-7064B2102F8A}"/>
          </ac:spMkLst>
        </pc:spChg>
        <pc:spChg chg="mod">
          <ac:chgData name="Gary Delashmutt" userId="63692143-3df2-4169-8601-adb8b0614986" providerId="ADAL" clId="{453B53FD-673F-4437-BC48-23882F0212EE}" dt="2022-07-27T16:11:16.294" v="1736" actId="948"/>
          <ac:spMkLst>
            <pc:docMk/>
            <pc:sldMk cId="847442068" sldId="420"/>
            <ac:spMk id="8" creationId="{6AF63AD1-7888-4369-B1D6-E5EE6D2BC766}"/>
          </ac:spMkLst>
        </pc:spChg>
      </pc:sldChg>
      <pc:sldChg chg="modSp add">
        <pc:chgData name="Gary Delashmutt" userId="63692143-3df2-4169-8601-adb8b0614986" providerId="ADAL" clId="{453B53FD-673F-4437-BC48-23882F0212EE}" dt="2022-07-27T16:12:51.321" v="1748" actId="115"/>
        <pc:sldMkLst>
          <pc:docMk/>
          <pc:sldMk cId="2929852847" sldId="421"/>
        </pc:sldMkLst>
        <pc:spChg chg="mod">
          <ac:chgData name="Gary Delashmutt" userId="63692143-3df2-4169-8601-adb8b0614986" providerId="ADAL" clId="{453B53FD-673F-4437-BC48-23882F0212EE}" dt="2022-07-27T16:12:51.321" v="1748" actId="115"/>
          <ac:spMkLst>
            <pc:docMk/>
            <pc:sldMk cId="2929852847" sldId="421"/>
            <ac:spMk id="8" creationId="{6AF63AD1-7888-4369-B1D6-E5EE6D2BC766}"/>
          </ac:spMkLst>
        </pc:spChg>
      </pc:sldChg>
      <pc:sldChg chg="modSp add modTransition">
        <pc:chgData name="Gary Delashmutt" userId="63692143-3df2-4169-8601-adb8b0614986" providerId="ADAL" clId="{453B53FD-673F-4437-BC48-23882F0212EE}" dt="2022-07-28T13:06:59.299" v="1988" actId="20577"/>
        <pc:sldMkLst>
          <pc:docMk/>
          <pc:sldMk cId="730494277" sldId="422"/>
        </pc:sldMkLst>
        <pc:spChg chg="mod">
          <ac:chgData name="Gary Delashmutt" userId="63692143-3df2-4169-8601-adb8b0614986" providerId="ADAL" clId="{453B53FD-673F-4437-BC48-23882F0212EE}" dt="2022-07-28T13:06:59.299" v="1988" actId="20577"/>
          <ac:spMkLst>
            <pc:docMk/>
            <pc:sldMk cId="730494277" sldId="422"/>
            <ac:spMk id="7" creationId="{BA0E4BC8-6242-4C1B-B3C8-7064B2102F8A}"/>
          </ac:spMkLst>
        </pc:spChg>
      </pc:sldChg>
      <pc:sldChg chg="delSp modSp add ord modTransition">
        <pc:chgData name="Gary Delashmutt" userId="63692143-3df2-4169-8601-adb8b0614986" providerId="ADAL" clId="{453B53FD-673F-4437-BC48-23882F0212EE}" dt="2022-07-28T13:09:03.206" v="1989"/>
        <pc:sldMkLst>
          <pc:docMk/>
          <pc:sldMk cId="4080133486" sldId="423"/>
        </pc:sldMkLst>
        <pc:spChg chg="mod">
          <ac:chgData name="Gary Delashmutt" userId="63692143-3df2-4169-8601-adb8b0614986" providerId="ADAL" clId="{453B53FD-673F-4437-BC48-23882F0212EE}" dt="2022-07-27T16:17:04.529" v="1878" actId="20577"/>
          <ac:spMkLst>
            <pc:docMk/>
            <pc:sldMk cId="4080133486" sldId="423"/>
            <ac:spMk id="7" creationId="{BA0E4BC8-6242-4C1B-B3C8-7064B2102F8A}"/>
          </ac:spMkLst>
        </pc:spChg>
        <pc:spChg chg="del">
          <ac:chgData name="Gary Delashmutt" userId="63692143-3df2-4169-8601-adb8b0614986" providerId="ADAL" clId="{453B53FD-673F-4437-BC48-23882F0212EE}" dt="2022-07-27T16:16:28.149" v="1873" actId="478"/>
          <ac:spMkLst>
            <pc:docMk/>
            <pc:sldMk cId="4080133486" sldId="423"/>
            <ac:spMk id="8" creationId="{6AF63AD1-7888-4369-B1D6-E5EE6D2BC766}"/>
          </ac:spMkLst>
        </pc:spChg>
      </pc:sldChg>
      <pc:sldChg chg="add">
        <pc:chgData name="Gary Delashmutt" userId="63692143-3df2-4169-8601-adb8b0614986" providerId="ADAL" clId="{453B53FD-673F-4437-BC48-23882F0212EE}" dt="2022-07-28T13:06:03.573" v="1920"/>
        <pc:sldMkLst>
          <pc:docMk/>
          <pc:sldMk cId="2718244752" sldId="42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13F520-F1AC-44F8-94C1-032E603BC478}" type="datetimeFigureOut">
              <a:rPr lang="en-US" smtClean="0"/>
              <a:t>8/8/2022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400AD-99B1-4DE9-B460-1F4AB883949E}" type="slidenum">
              <a:rPr lang="en-US" smtClean="0"/>
              <a:t>‹#›</a:t>
            </a:fld>
            <a:endParaRPr lang="en-US" dirty="0"/>
          </a:p>
        </p:txBody>
      </p:sp>
    </p:spTree>
    <p:extLst>
      <p:ext uri="{BB962C8B-B14F-4D97-AF65-F5344CB8AC3E}">
        <p14:creationId xmlns:p14="http://schemas.microsoft.com/office/powerpoint/2010/main" val="4270724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68176059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74011504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70209046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318871613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264655420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192157840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51393190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338687535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21689109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00688280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115975162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1383954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Matthew 16:24</a:t>
            </a:r>
            <a:r>
              <a:rPr lang="en-US" sz="3200" dirty="0"/>
              <a:t> Then Jesus said to His disciples, “If anyone wishes to come after Me, he must deny himself, and take up his cross and follow Me. </a:t>
            </a:r>
            <a:r>
              <a:rPr lang="en-US" sz="3200" baseline="30000" dirty="0"/>
              <a:t>25</a:t>
            </a:r>
            <a:r>
              <a:rPr lang="en-US" sz="3200" dirty="0"/>
              <a:t> For whoever wishes to save his life will lose it; but whoever loses his life for My sake will find it. </a:t>
            </a:r>
            <a:r>
              <a:rPr lang="en-US" sz="3200" baseline="30000" dirty="0"/>
              <a:t>26</a:t>
            </a:r>
            <a:r>
              <a:rPr lang="en-US" sz="3200" dirty="0"/>
              <a:t> For what will it profit a man if he gains the whole world and forfeits his soul?”</a:t>
            </a:r>
          </a:p>
        </p:txBody>
      </p:sp>
    </p:spTree>
    <p:extLst>
      <p:ext uri="{BB962C8B-B14F-4D97-AF65-F5344CB8AC3E}">
        <p14:creationId xmlns:p14="http://schemas.microsoft.com/office/powerpoint/2010/main" val="2472342040"/>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1440"/>
              </a:spcBef>
              <a:defRPr/>
            </a:pPr>
            <a:r>
              <a:rPr lang="en-US" sz="4400" b="0" i="1" dirty="0">
                <a:effectLst/>
                <a:cs typeface="Times New Roman" pitchFamily="18" charset="0"/>
              </a:rPr>
              <a:t>Have you embraced this principle?  </a:t>
            </a:r>
            <a:br>
              <a:rPr lang="en-US" sz="4400" b="0" i="1" dirty="0">
                <a:effectLst/>
                <a:cs typeface="Times New Roman" pitchFamily="18" charset="0"/>
              </a:rPr>
            </a:br>
            <a:r>
              <a:rPr lang="en-US" sz="4400" b="0" i="1" dirty="0">
                <a:effectLst/>
                <a:cs typeface="Times New Roman" pitchFamily="18" charset="0"/>
              </a:rPr>
              <a:t>It is a personal decision that you make – normally some time after you </a:t>
            </a:r>
            <a:br>
              <a:rPr lang="en-US" sz="4400" b="0" i="1" dirty="0">
                <a:effectLst/>
                <a:cs typeface="Times New Roman" pitchFamily="18" charset="0"/>
              </a:rPr>
            </a:br>
            <a:r>
              <a:rPr lang="en-US" sz="4400" b="0" i="1" dirty="0">
                <a:effectLst/>
                <a:cs typeface="Times New Roman" pitchFamily="18" charset="0"/>
              </a:rPr>
              <a:t>receive Christ.</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Tree>
    <p:extLst>
      <p:ext uri="{BB962C8B-B14F-4D97-AF65-F5344CB8AC3E}">
        <p14:creationId xmlns:p14="http://schemas.microsoft.com/office/powerpoint/2010/main" val="850672795"/>
      </p:ext>
    </p:extLst>
  </p:cSld>
  <p:clrMapOvr>
    <a:masterClrMapping/>
  </p:clrMapOvr>
  <p:transition spd="med">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1440"/>
              </a:spcBef>
              <a:defRPr/>
            </a:pPr>
            <a:r>
              <a:rPr lang="en-US" sz="4400" b="0" i="1" dirty="0">
                <a:effectLst/>
                <a:cs typeface="Times New Roman" pitchFamily="18" charset="0"/>
              </a:rPr>
              <a:t>Have you embraced this principle?  </a:t>
            </a:r>
            <a:br>
              <a:rPr lang="en-US" sz="4400" b="0" i="1" dirty="0">
                <a:effectLst/>
                <a:cs typeface="Times New Roman" pitchFamily="18" charset="0"/>
              </a:rPr>
            </a:br>
            <a:r>
              <a:rPr lang="en-US" sz="4400" b="0" i="1" dirty="0">
                <a:effectLst/>
                <a:cs typeface="Times New Roman" pitchFamily="18" charset="0"/>
              </a:rPr>
              <a:t>It is a personal decision that you make – normally some time after you </a:t>
            </a:r>
            <a:br>
              <a:rPr lang="en-US" sz="4400" b="0" i="1" dirty="0">
                <a:effectLst/>
                <a:cs typeface="Times New Roman" pitchFamily="18" charset="0"/>
              </a:rPr>
            </a:br>
            <a:r>
              <a:rPr lang="en-US" sz="4400" b="0" i="1" dirty="0">
                <a:effectLst/>
                <a:cs typeface="Times New Roman" pitchFamily="18" charset="0"/>
              </a:rPr>
              <a:t>receive Christ.</a:t>
            </a:r>
          </a:p>
          <a:p>
            <a:pPr algn="ctr" eaLnBrk="1" hangingPunct="1">
              <a:lnSpc>
                <a:spcPct val="70000"/>
              </a:lnSpc>
              <a:spcBef>
                <a:spcPts val="3000"/>
              </a:spcBef>
              <a:defRPr/>
            </a:pPr>
            <a:r>
              <a:rPr lang="en-US" sz="4400" b="0" i="1" dirty="0">
                <a:effectLst/>
                <a:cs typeface="Times New Roman" pitchFamily="18" charset="0"/>
              </a:rPr>
              <a:t>2:19-30 gives us 4 tips </a:t>
            </a:r>
            <a:br>
              <a:rPr lang="en-US" sz="4400" b="0" i="1" dirty="0">
                <a:effectLst/>
                <a:cs typeface="Times New Roman" pitchFamily="18" charset="0"/>
              </a:rPr>
            </a:br>
            <a:r>
              <a:rPr lang="en-US" sz="4400" b="0" i="1" dirty="0">
                <a:effectLst/>
                <a:cs typeface="Times New Roman" pitchFamily="18" charset="0"/>
              </a:rPr>
              <a:t>on putting this decision into practice . . .</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Tree>
    <p:extLst>
      <p:ext uri="{BB962C8B-B14F-4D97-AF65-F5344CB8AC3E}">
        <p14:creationId xmlns:p14="http://schemas.microsoft.com/office/powerpoint/2010/main" val="189319982"/>
      </p:ext>
    </p:extLst>
  </p:cSld>
  <p:clrMapOvr>
    <a:masterClrMapping/>
  </p:clrMapOvr>
  <p:transition spd="med">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#1: FOCUS ON THE SPIRITUAL WELFARE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OF A FEW SPECIFIC PEOPLE</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67658"/>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2:19</a:t>
            </a:r>
            <a:r>
              <a:rPr lang="en-US" sz="3200" dirty="0"/>
              <a:t> But I hope in the Lord Jesus to send Timothy to you shortly, so that I also may be encouraged when I learn of your condition. </a:t>
            </a:r>
            <a:r>
              <a:rPr lang="en-US" sz="3200" baseline="30000" dirty="0"/>
              <a:t>20</a:t>
            </a:r>
            <a:r>
              <a:rPr lang="en-US" sz="3200" dirty="0"/>
              <a:t> For I have no one else of kindred spirit who will </a:t>
            </a:r>
            <a:r>
              <a:rPr lang="en-US" sz="3200" u="sng" dirty="0"/>
              <a:t>genuinely be concerned for your welfare</a:t>
            </a:r>
            <a:r>
              <a:rPr lang="en-US" sz="3200" dirty="0"/>
              <a:t>. </a:t>
            </a:r>
            <a:r>
              <a:rPr lang="en-US" sz="3200" baseline="30000" dirty="0"/>
              <a:t>21</a:t>
            </a:r>
            <a:r>
              <a:rPr lang="en-US" sz="3200" dirty="0"/>
              <a:t> For they all seek after their own interests, not those of Christ Jesus. </a:t>
            </a:r>
          </a:p>
        </p:txBody>
      </p:sp>
    </p:spTree>
    <p:extLst>
      <p:ext uri="{BB962C8B-B14F-4D97-AF65-F5344CB8AC3E}">
        <p14:creationId xmlns:p14="http://schemas.microsoft.com/office/powerpoint/2010/main" val="3784646918"/>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#1: FOCUS ON THE SPIRITUAL WELFARE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OF A FEW SPECIFIC PEOPLE</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An outreach Bible study?</a:t>
            </a:r>
          </a:p>
          <a:p>
            <a:pPr algn="ctr" eaLnBrk="1" hangingPunct="1">
              <a:lnSpc>
                <a:spcPct val="70000"/>
              </a:lnSpc>
              <a:spcBef>
                <a:spcPts val="600"/>
              </a:spcBef>
              <a:defRPr/>
            </a:pPr>
            <a:r>
              <a:rPr lang="en-US" sz="4400" b="0" i="1" dirty="0">
                <a:effectLst/>
                <a:cs typeface="Times New Roman" pitchFamily="18" charset="0"/>
              </a:rPr>
              <a:t>Your neighbors?</a:t>
            </a:r>
          </a:p>
          <a:p>
            <a:pPr algn="ctr" eaLnBrk="1" hangingPunct="1">
              <a:lnSpc>
                <a:spcPct val="70000"/>
              </a:lnSpc>
              <a:spcBef>
                <a:spcPts val="600"/>
              </a:spcBef>
              <a:defRPr/>
            </a:pPr>
            <a:r>
              <a:rPr lang="en-US" sz="4400" b="0" i="1" dirty="0">
                <a:effectLst/>
                <a:cs typeface="Times New Roman" pitchFamily="18" charset="0"/>
              </a:rPr>
              <a:t>A few people in your home church?</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67658"/>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2:19</a:t>
            </a:r>
            <a:r>
              <a:rPr lang="en-US" sz="3200" dirty="0"/>
              <a:t> But I hope in the Lord Jesus to send Timothy to you shortly, so that I also may be encouraged when I learn of your condition. </a:t>
            </a:r>
            <a:r>
              <a:rPr lang="en-US" sz="3200" baseline="30000" dirty="0"/>
              <a:t>20</a:t>
            </a:r>
            <a:r>
              <a:rPr lang="en-US" sz="3200" dirty="0"/>
              <a:t> For I have no one else of kindred spirit who will </a:t>
            </a:r>
            <a:r>
              <a:rPr lang="en-US" sz="3200" u="sng" dirty="0"/>
              <a:t>genuinely be concerned for your welfare</a:t>
            </a:r>
            <a:r>
              <a:rPr lang="en-US" sz="3200" dirty="0"/>
              <a:t>. </a:t>
            </a:r>
            <a:r>
              <a:rPr lang="en-US" sz="3200" baseline="30000" dirty="0"/>
              <a:t>21</a:t>
            </a:r>
            <a:r>
              <a:rPr lang="en-US" sz="3200" dirty="0"/>
              <a:t> For they all seek after their own interests, not those of Christ Jesus. </a:t>
            </a:r>
          </a:p>
        </p:txBody>
      </p:sp>
    </p:spTree>
    <p:extLst>
      <p:ext uri="{BB962C8B-B14F-4D97-AF65-F5344CB8AC3E}">
        <p14:creationId xmlns:p14="http://schemas.microsoft.com/office/powerpoint/2010/main" val="523930105"/>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#2: SERVE WITH OTHER SERVANTS</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229508"/>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2:22</a:t>
            </a:r>
            <a:r>
              <a:rPr lang="en-US" sz="3200" dirty="0"/>
              <a:t> But you know of his proven worth, that </a:t>
            </a:r>
            <a:r>
              <a:rPr lang="en-US" sz="3200" u="sng" dirty="0"/>
              <a:t>he served with me </a:t>
            </a:r>
            <a:r>
              <a:rPr lang="en-US" sz="3200" dirty="0"/>
              <a:t>in the furtherance of the gospel like a child serving his father. </a:t>
            </a:r>
            <a:r>
              <a:rPr lang="en-US" sz="3200" baseline="30000" dirty="0"/>
              <a:t>23</a:t>
            </a:r>
            <a:r>
              <a:rPr lang="en-US" sz="3200" dirty="0"/>
              <a:t> Therefore I hope to send him immediately, as soon as I see how things go with me; </a:t>
            </a:r>
            <a:r>
              <a:rPr lang="en-US" sz="3200" baseline="30000" dirty="0"/>
              <a:t>24</a:t>
            </a:r>
            <a:r>
              <a:rPr lang="en-US" sz="3200" dirty="0"/>
              <a:t> and I trust in the Lord that I myself also will be coming shortly. </a:t>
            </a:r>
            <a:r>
              <a:rPr lang="en-US" sz="3200" baseline="30000" dirty="0">
                <a:solidFill>
                  <a:schemeClr val="bg1"/>
                </a:solidFill>
              </a:rPr>
              <a:t>25</a:t>
            </a:r>
            <a:r>
              <a:rPr lang="en-US" sz="3200" dirty="0">
                <a:solidFill>
                  <a:schemeClr val="bg1"/>
                </a:solidFill>
              </a:rPr>
              <a:t> But I thought it necessary to send to you Epaphroditus, my brother and fellow-worker and fellow- soldier . . .</a:t>
            </a:r>
          </a:p>
        </p:txBody>
      </p:sp>
    </p:spTree>
    <p:extLst>
      <p:ext uri="{BB962C8B-B14F-4D97-AF65-F5344CB8AC3E}">
        <p14:creationId xmlns:p14="http://schemas.microsoft.com/office/powerpoint/2010/main" val="2435194637"/>
      </p:ext>
    </p:extLst>
  </p:cSld>
  <p:clrMapOvr>
    <a:masterClrMapping/>
  </p:clrMapOvr>
  <p:transition spd="med" advClick="0" advTm="1000">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#2: SERVE WITH OTHER SERVANTS</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229508"/>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2:22</a:t>
            </a:r>
            <a:r>
              <a:rPr lang="en-US" sz="3200" dirty="0"/>
              <a:t> But you know of his proven worth, that </a:t>
            </a:r>
            <a:r>
              <a:rPr lang="en-US" sz="3200" u="sng" dirty="0"/>
              <a:t>he served with me </a:t>
            </a:r>
            <a:r>
              <a:rPr lang="en-US" sz="3200" dirty="0"/>
              <a:t>in the furtherance of the gospel like a child serving his father. </a:t>
            </a:r>
            <a:r>
              <a:rPr lang="en-US" sz="3200" baseline="30000" dirty="0"/>
              <a:t>23</a:t>
            </a:r>
            <a:r>
              <a:rPr lang="en-US" sz="3200" dirty="0"/>
              <a:t> Therefore I hope to send him immediately, as soon as I see how things go with me; </a:t>
            </a:r>
            <a:r>
              <a:rPr lang="en-US" sz="3200" baseline="30000" dirty="0"/>
              <a:t>24</a:t>
            </a:r>
            <a:r>
              <a:rPr lang="en-US" sz="3200" dirty="0"/>
              <a:t> and I trust in the Lord that I myself also will be coming shortly. </a:t>
            </a:r>
            <a:r>
              <a:rPr lang="en-US" sz="3200" baseline="30000" dirty="0"/>
              <a:t>25</a:t>
            </a:r>
            <a:r>
              <a:rPr lang="en-US" sz="3200" dirty="0"/>
              <a:t> But I thought it necessary to send to you Epaphroditus, </a:t>
            </a:r>
            <a:r>
              <a:rPr lang="en-US" sz="3200" u="sng" dirty="0"/>
              <a:t>my brother and fellow-worker and fellow- soldier</a:t>
            </a:r>
            <a:r>
              <a:rPr lang="en-US" sz="3200" dirty="0"/>
              <a:t> . . .</a:t>
            </a:r>
          </a:p>
        </p:txBody>
      </p:sp>
    </p:spTree>
    <p:extLst>
      <p:ext uri="{BB962C8B-B14F-4D97-AF65-F5344CB8AC3E}">
        <p14:creationId xmlns:p14="http://schemas.microsoft.com/office/powerpoint/2010/main" val="2526916509"/>
      </p:ext>
    </p:extLst>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#2: SERVE WITH OTHER SERVANTS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Effective service is </a:t>
            </a:r>
            <a:br>
              <a:rPr lang="en-US" sz="4400" b="0" i="1" dirty="0">
                <a:effectLst/>
                <a:cs typeface="Times New Roman" pitchFamily="18" charset="0"/>
              </a:rPr>
            </a:br>
            <a:r>
              <a:rPr lang="en-US" sz="4400" b="0" i="1" dirty="0">
                <a:effectLst/>
                <a:cs typeface="Times New Roman" pitchFamily="18" charset="0"/>
              </a:rPr>
              <a:t>more caught than taught</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229508"/>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2:22</a:t>
            </a:r>
            <a:r>
              <a:rPr lang="en-US" sz="3200" dirty="0"/>
              <a:t> But you know of his proven worth, that </a:t>
            </a:r>
            <a:r>
              <a:rPr lang="en-US" sz="3200" u="sng" dirty="0"/>
              <a:t>he served with me in the furtherance of the gospel like a child serving his father</a:t>
            </a:r>
            <a:r>
              <a:rPr lang="en-US" sz="3200" dirty="0"/>
              <a:t>. </a:t>
            </a:r>
            <a:r>
              <a:rPr lang="en-US" sz="3200" baseline="30000" dirty="0"/>
              <a:t>23</a:t>
            </a:r>
            <a:r>
              <a:rPr lang="en-US" sz="3200" dirty="0"/>
              <a:t> Therefore I hope to send him immediately, as soon as I see how things go with me; </a:t>
            </a:r>
            <a:r>
              <a:rPr lang="en-US" sz="3200" baseline="30000" dirty="0"/>
              <a:t>24</a:t>
            </a:r>
            <a:r>
              <a:rPr lang="en-US" sz="3200" dirty="0"/>
              <a:t> and I trust in the Lord that I myself also will be coming shortly. </a:t>
            </a:r>
            <a:r>
              <a:rPr lang="en-US" sz="3200" baseline="30000" dirty="0"/>
              <a:t>25</a:t>
            </a:r>
            <a:r>
              <a:rPr lang="en-US" sz="3200" dirty="0"/>
              <a:t> But I thought it necessary to send to you Epaphroditus, my brother and fellow-worker and fellow- soldier . . .</a:t>
            </a:r>
          </a:p>
        </p:txBody>
      </p:sp>
    </p:spTree>
    <p:extLst>
      <p:ext uri="{BB962C8B-B14F-4D97-AF65-F5344CB8AC3E}">
        <p14:creationId xmlns:p14="http://schemas.microsoft.com/office/powerpoint/2010/main" val="1097659310"/>
      </p:ext>
    </p:extLst>
  </p:cSld>
  <p:clrMapOvr>
    <a:masterClrMapping/>
  </p:clrMapOvr>
  <p:transition spd="med">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#2: SERVE WITH OTHER SERVANTS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Serving with others </a:t>
            </a:r>
            <a:br>
              <a:rPr lang="en-US" sz="4400" b="0" i="1" dirty="0">
                <a:effectLst/>
                <a:cs typeface="Times New Roman" pitchFamily="18" charset="0"/>
              </a:rPr>
            </a:br>
            <a:r>
              <a:rPr lang="en-US" sz="4400" b="0" i="1" dirty="0">
                <a:effectLst/>
                <a:cs typeface="Times New Roman" pitchFamily="18" charset="0"/>
              </a:rPr>
              <a:t>has several other advantages</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229508"/>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2:22</a:t>
            </a:r>
            <a:r>
              <a:rPr lang="en-US" sz="3200" dirty="0"/>
              <a:t> But you know of his proven worth, that he served with me in the furtherance of the gospel like a child serving his father. </a:t>
            </a:r>
            <a:r>
              <a:rPr lang="en-US" sz="3200" baseline="30000" dirty="0"/>
              <a:t>23</a:t>
            </a:r>
            <a:r>
              <a:rPr lang="en-US" sz="3200" dirty="0"/>
              <a:t> Therefore I hope to send him immediately, as soon as I see how things go with me; </a:t>
            </a:r>
            <a:r>
              <a:rPr lang="en-US" sz="3200" baseline="30000" dirty="0"/>
              <a:t>24</a:t>
            </a:r>
            <a:r>
              <a:rPr lang="en-US" sz="3200" dirty="0"/>
              <a:t> and I trust in the Lord that I myself also will be coming shortly. </a:t>
            </a:r>
            <a:r>
              <a:rPr lang="en-US" sz="3200" baseline="30000" dirty="0"/>
              <a:t>25</a:t>
            </a:r>
            <a:r>
              <a:rPr lang="en-US" sz="3200" dirty="0"/>
              <a:t> But I thought it necessary to send to you Epaphroditus, </a:t>
            </a:r>
            <a:r>
              <a:rPr lang="en-US" sz="3200" u="sng" dirty="0"/>
              <a:t>my brother and fellow-worker and fellow- soldier</a:t>
            </a:r>
            <a:r>
              <a:rPr lang="en-US" sz="3200" dirty="0"/>
              <a:t> . . .</a:t>
            </a:r>
          </a:p>
        </p:txBody>
      </p:sp>
    </p:spTree>
    <p:extLst>
      <p:ext uri="{BB962C8B-B14F-4D97-AF65-F5344CB8AC3E}">
        <p14:creationId xmlns:p14="http://schemas.microsoft.com/office/powerpoint/2010/main" val="2251172530"/>
      </p:ext>
    </p:extLst>
  </p:cSld>
  <p:clrMapOvr>
    <a:masterClrMapping/>
  </p:clrMapOvr>
  <p:transition spd="med">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39083"/>
            <a:ext cx="11837542"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2:25</a:t>
            </a:r>
            <a:r>
              <a:rPr lang="en-US" sz="3200" dirty="0"/>
              <a:t> But I thought it necessary to send to you Epaphroditus, my brother and fellow worker and fellow soldier, who is also your messenger and minister to my need; </a:t>
            </a:r>
            <a:r>
              <a:rPr lang="en-US" sz="3200" baseline="30000" dirty="0"/>
              <a:t>26</a:t>
            </a:r>
            <a:r>
              <a:rPr lang="en-US" sz="3200" dirty="0"/>
              <a:t> because he was longing for you all and was distressed because you had heard that he was sick. </a:t>
            </a:r>
            <a:r>
              <a:rPr lang="en-US" sz="3200" baseline="30000" dirty="0"/>
              <a:t>27</a:t>
            </a:r>
            <a:r>
              <a:rPr lang="en-US" sz="3200" dirty="0"/>
              <a:t> For indeed he was sick to the point of death, but God had mercy on him, and not on him only but also on me, so that I would not have sorrow upon sorrow. </a:t>
            </a:r>
            <a:r>
              <a:rPr lang="en-US" sz="3200" baseline="30000" dirty="0"/>
              <a:t>28</a:t>
            </a:r>
            <a:r>
              <a:rPr lang="en-US" sz="3200" dirty="0"/>
              <a:t> Therefore I have sent him all the more eagerly so that when you see him again you may rejoice and I may be less concerned about you. </a:t>
            </a:r>
          </a:p>
        </p:txBody>
      </p:sp>
    </p:spTree>
    <p:extLst>
      <p:ext uri="{BB962C8B-B14F-4D97-AF65-F5344CB8AC3E}">
        <p14:creationId xmlns:p14="http://schemas.microsoft.com/office/powerpoint/2010/main" val="1477145739"/>
      </p:ext>
    </p:extLst>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pic>
        <p:nvPicPr>
          <p:cNvPr id="4" name="Content Placeholder 3">
            <a:extLst>
              <a:ext uri="{FF2B5EF4-FFF2-40B4-BE49-F238E27FC236}">
                <a16:creationId xmlns:a16="http://schemas.microsoft.com/office/drawing/2014/main" xmlns="" id="{92471AE0-650C-4AB9-8195-E2E8577BC0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539" y="1699591"/>
            <a:ext cx="10579666" cy="5158409"/>
          </a:xfrm>
        </p:spPr>
      </p:pic>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4060591660"/>
      </p:ext>
    </p:extLst>
  </p:cSld>
  <p:clrMapOvr>
    <a:masterClrMapping/>
  </p:clrMapOvr>
  <p:transition spd="slow">
    <p:push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#3: BE WILLING TO SERVE IN WHATEVER WAYS ARE NEEDED</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3908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2:25</a:t>
            </a:r>
            <a:r>
              <a:rPr lang="en-US" sz="3200" dirty="0"/>
              <a:t> But I thought it necessary to send to you Epaphroditus, my brother and fellow worker and fellow soldier, who is also </a:t>
            </a:r>
            <a:r>
              <a:rPr lang="en-US" sz="3200" u="sng" dirty="0"/>
              <a:t>your messenger and minister to my need</a:t>
            </a:r>
            <a:r>
              <a:rPr lang="en-US" sz="3200" dirty="0"/>
              <a:t> . . .</a:t>
            </a:r>
          </a:p>
        </p:txBody>
      </p:sp>
    </p:spTree>
    <p:extLst>
      <p:ext uri="{BB962C8B-B14F-4D97-AF65-F5344CB8AC3E}">
        <p14:creationId xmlns:p14="http://schemas.microsoft.com/office/powerpoint/2010/main" val="2619187873"/>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#3: BE WILLING TO SERVE IN WHATEVER WAYS ARE NEEDED</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2400"/>
              </a:spcBef>
              <a:defRPr/>
            </a:pPr>
            <a:r>
              <a:rPr lang="en-US" sz="4400" b="0" i="1" dirty="0">
                <a:effectLst/>
                <a:cs typeface="Times New Roman" pitchFamily="18" charset="0"/>
              </a:rPr>
              <a:t>Some are willing to serve </a:t>
            </a:r>
            <a:br>
              <a:rPr lang="en-US" sz="4400" b="0" i="1" dirty="0">
                <a:effectLst/>
                <a:cs typeface="Times New Roman" pitchFamily="18" charset="0"/>
              </a:rPr>
            </a:br>
            <a:r>
              <a:rPr lang="en-US" sz="4400" b="0" i="1" dirty="0">
                <a:effectLst/>
                <a:cs typeface="Times New Roman" pitchFamily="18" charset="0"/>
              </a:rPr>
              <a:t>only at their convenience, </a:t>
            </a:r>
            <a:br>
              <a:rPr lang="en-US" sz="4400" b="0" i="1" dirty="0">
                <a:effectLst/>
                <a:cs typeface="Times New Roman" pitchFamily="18" charset="0"/>
              </a:rPr>
            </a:br>
            <a:r>
              <a:rPr lang="en-US" sz="4400" b="0" i="1" dirty="0">
                <a:effectLst/>
                <a:cs typeface="Times New Roman" pitchFamily="18" charset="0"/>
              </a:rPr>
              <a:t>in their strengths, in what they enjoy doing, if they get recognized, etc.</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39083"/>
            <a:ext cx="11837542"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2:25</a:t>
            </a:r>
            <a:r>
              <a:rPr lang="en-US" sz="3200" dirty="0"/>
              <a:t> But I thought it necessary to send to you Epaphroditus, my brother and fellow worker and fellow soldier, who is also </a:t>
            </a:r>
            <a:r>
              <a:rPr lang="en-US" sz="3200" u="sng" dirty="0"/>
              <a:t>your messenger and minister to my need</a:t>
            </a:r>
            <a:r>
              <a:rPr lang="en-US" sz="3200" dirty="0"/>
              <a:t> . . .</a:t>
            </a:r>
          </a:p>
        </p:txBody>
      </p:sp>
    </p:spTree>
    <p:extLst>
      <p:ext uri="{BB962C8B-B14F-4D97-AF65-F5344CB8AC3E}">
        <p14:creationId xmlns:p14="http://schemas.microsoft.com/office/powerpoint/2010/main" val="4009125684"/>
      </p:ext>
    </p:extLst>
  </p:cSld>
  <p:clrMapOvr>
    <a:masterClrMapping/>
  </p:clrMapOvr>
  <p:transition spd="med">
    <p:randomBa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#4: BE WILLING TO TAKE RISKS IN YOUR SERVICE</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Serving “different” people?</a:t>
            </a:r>
          </a:p>
          <a:p>
            <a:pPr algn="ctr" eaLnBrk="1" hangingPunct="1">
              <a:lnSpc>
                <a:spcPct val="70000"/>
              </a:lnSpc>
              <a:spcBef>
                <a:spcPts val="1440"/>
              </a:spcBef>
              <a:defRPr/>
            </a:pPr>
            <a:r>
              <a:rPr lang="en-US" sz="4400" b="0" i="1" dirty="0">
                <a:effectLst/>
                <a:cs typeface="Times New Roman" pitchFamily="18" charset="0"/>
              </a:rPr>
              <a:t>Opening your home?</a:t>
            </a:r>
          </a:p>
          <a:p>
            <a:pPr algn="ctr" eaLnBrk="1" hangingPunct="1">
              <a:lnSpc>
                <a:spcPct val="70000"/>
              </a:lnSpc>
              <a:spcBef>
                <a:spcPts val="1440"/>
              </a:spcBef>
              <a:defRPr/>
            </a:pPr>
            <a:r>
              <a:rPr lang="en-US" sz="4400" b="0" i="1" dirty="0">
                <a:effectLst/>
                <a:cs typeface="Times New Roman" pitchFamily="18" charset="0"/>
              </a:rPr>
              <a:t>Taking classes?</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390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2:29</a:t>
            </a:r>
            <a:r>
              <a:rPr lang="en-US" sz="3200" dirty="0"/>
              <a:t> Receive him then in the Lord with all joy, and hold men like him in high regard; </a:t>
            </a:r>
            <a:r>
              <a:rPr lang="en-US" sz="3200" baseline="30000" dirty="0"/>
              <a:t>30</a:t>
            </a:r>
            <a:r>
              <a:rPr lang="en-US" sz="3200" dirty="0"/>
              <a:t> because he came close to death for the work of Christ, </a:t>
            </a:r>
            <a:r>
              <a:rPr lang="en-US" sz="3200" u="sng" dirty="0"/>
              <a:t>risking his life</a:t>
            </a:r>
            <a:r>
              <a:rPr lang="en-US" sz="3200" dirty="0"/>
              <a:t> to complete what was deficient in your service to me. </a:t>
            </a:r>
          </a:p>
        </p:txBody>
      </p:sp>
    </p:spTree>
    <p:extLst>
      <p:ext uri="{BB962C8B-B14F-4D97-AF65-F5344CB8AC3E}">
        <p14:creationId xmlns:p14="http://schemas.microsoft.com/office/powerpoint/2010/main" val="730494277"/>
      </p:ext>
    </p:extLst>
  </p:cSld>
  <p:clrMapOvr>
    <a:masterClrMapping/>
  </p:clrMapOvr>
  <p:transition spd="med">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#4: BE WILLING TO TAKE RISKS IN YOUR SERVICE</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This may reveal spiritual gifts, </a:t>
            </a:r>
            <a:br>
              <a:rPr lang="en-US" sz="4400" b="0" i="1" dirty="0">
                <a:effectLst/>
                <a:cs typeface="Times New Roman" pitchFamily="18" charset="0"/>
              </a:rPr>
            </a:br>
            <a:r>
              <a:rPr lang="en-US" sz="4400" b="0" i="1" dirty="0">
                <a:effectLst/>
                <a:cs typeface="Times New Roman" pitchFamily="18" charset="0"/>
              </a:rPr>
              <a:t>deepen your dependence on God, </a:t>
            </a:r>
            <a:br>
              <a:rPr lang="en-US" sz="4400" b="0" i="1" dirty="0">
                <a:effectLst/>
                <a:cs typeface="Times New Roman" pitchFamily="18" charset="0"/>
              </a:rPr>
            </a:br>
            <a:r>
              <a:rPr lang="en-US" sz="4400" b="0" i="1" dirty="0">
                <a:effectLst/>
                <a:cs typeface="Times New Roman" pitchFamily="18" charset="0"/>
              </a:rPr>
              <a:t>inspire others, etc.</a:t>
            </a:r>
            <a:endParaRPr lang="en-US" sz="4400" i="1" dirty="0">
              <a:effectLst>
                <a:outerShdw blurRad="38100" dist="38100" dir="2700000" algn="tl">
                  <a:srgbClr val="000000">
                    <a:alpha val="43137"/>
                  </a:srgbClr>
                </a:outerShdw>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26390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2:29</a:t>
            </a:r>
            <a:r>
              <a:rPr lang="en-US" sz="3200" dirty="0"/>
              <a:t> Receive him then in the Lord with all joy, and hold men like him in high regard; </a:t>
            </a:r>
            <a:r>
              <a:rPr lang="en-US" sz="3200" baseline="30000" dirty="0"/>
              <a:t>30</a:t>
            </a:r>
            <a:r>
              <a:rPr lang="en-US" sz="3200" dirty="0"/>
              <a:t> because he came close to death for the work of Christ, </a:t>
            </a:r>
            <a:r>
              <a:rPr lang="en-US" sz="3200" u="sng" dirty="0"/>
              <a:t>risking his life</a:t>
            </a:r>
            <a:r>
              <a:rPr lang="en-US" sz="3200" dirty="0"/>
              <a:t> to complete what was deficient in your service to me. </a:t>
            </a:r>
          </a:p>
        </p:txBody>
      </p:sp>
    </p:spTree>
    <p:extLst>
      <p:ext uri="{BB962C8B-B14F-4D97-AF65-F5344CB8AC3E}">
        <p14:creationId xmlns:p14="http://schemas.microsoft.com/office/powerpoint/2010/main" val="2718244752"/>
      </p:ext>
    </p:extLst>
  </p:cSld>
  <p:clrMapOvr>
    <a:masterClrMapping/>
  </p:clrMapOvr>
  <p:transition spd="med">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Philippians 3:1-9</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340583900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#1: FOCUS ON THE SPIRITUAL WELFARE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OF A FEW SPECIFIC PEOPLE</a:t>
            </a:r>
          </a:p>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#2: SERVE WITH OTHER SERVANTS</a:t>
            </a:r>
            <a:endParaRPr lang="en-US" sz="4000" b="0" dirty="0">
              <a:effectLst/>
              <a:cs typeface="Times New Roman" pitchFamily="18" charset="0"/>
            </a:endParaRPr>
          </a:p>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#3: BE WILLING TO SERVE IN WHATEVER WAYS ARE NEEDED</a:t>
            </a:r>
            <a:endParaRPr lang="en-US" sz="4000" b="0" dirty="0">
              <a:effectLst/>
              <a:cs typeface="Times New Roman" pitchFamily="18" charset="0"/>
            </a:endParaRPr>
          </a:p>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TIP #4: BE WILLING TO TAKE RISKS IN YOUR SERVICE</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Tree>
    <p:extLst>
      <p:ext uri="{BB962C8B-B14F-4D97-AF65-F5344CB8AC3E}">
        <p14:creationId xmlns:p14="http://schemas.microsoft.com/office/powerpoint/2010/main" val="4080133486"/>
      </p:ext>
    </p:extLst>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0"/>
              </a:spcBef>
              <a:defRPr/>
            </a:pPr>
            <a:endParaRPr lang="en-US" sz="4400" b="0" i="1" dirty="0">
              <a:effectLst/>
              <a:cs typeface="Times New Roman" pitchFamily="18" charset="0"/>
            </a:endParaRPr>
          </a:p>
          <a:p>
            <a:pPr algn="ctr" eaLnBrk="1" hangingPunct="1">
              <a:lnSpc>
                <a:spcPct val="70000"/>
              </a:lnSpc>
              <a:spcBef>
                <a:spcPts val="1200"/>
              </a:spcBef>
              <a:defRPr/>
            </a:pPr>
            <a:r>
              <a:rPr lang="en-US" sz="4400" b="0" i="1" dirty="0">
                <a:effectLst/>
                <a:cs typeface="Times New Roman" pitchFamily="18" charset="0"/>
              </a:rPr>
              <a:t>Paul views his execution </a:t>
            </a:r>
            <a:br>
              <a:rPr lang="en-US" sz="4400" b="0" i="1" dirty="0">
                <a:effectLst/>
                <a:cs typeface="Times New Roman" pitchFamily="18" charset="0"/>
              </a:rPr>
            </a:br>
            <a:r>
              <a:rPr lang="en-US" sz="4400" b="0" i="1" dirty="0">
                <a:effectLst/>
                <a:cs typeface="Times New Roman" pitchFamily="18" charset="0"/>
              </a:rPr>
              <a:t>as a “drink offering”</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2:17</a:t>
            </a:r>
            <a:r>
              <a:rPr lang="en-US" sz="3200" dirty="0"/>
              <a:t> But even if </a:t>
            </a:r>
            <a:r>
              <a:rPr lang="en-US" sz="3200" u="sng" dirty="0"/>
              <a:t>I am being poured out as a drink offering</a:t>
            </a:r>
            <a:r>
              <a:rPr lang="en-US" sz="3200" dirty="0"/>
              <a:t> upon the sacrifice and service of your faith, I rejoice and share my joy with you all. </a:t>
            </a:r>
            <a:r>
              <a:rPr lang="en-US" sz="3200" baseline="30000" dirty="0"/>
              <a:t>18</a:t>
            </a:r>
            <a:r>
              <a:rPr lang="en-US" sz="3200" dirty="0"/>
              <a:t> You too, I urge you, rejoice in the same way and share your joy with me. </a:t>
            </a:r>
          </a:p>
        </p:txBody>
      </p:sp>
    </p:spTree>
    <p:extLst>
      <p:ext uri="{BB962C8B-B14F-4D97-AF65-F5344CB8AC3E}">
        <p14:creationId xmlns:p14="http://schemas.microsoft.com/office/powerpoint/2010/main" val="3042348067"/>
      </p:ext>
    </p:extLst>
  </p:cSld>
  <p:clrMapOvr>
    <a:masterClrMapping/>
  </p:clrMapOvr>
  <p:transition spd="med">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0"/>
              </a:spcBef>
              <a:defRPr/>
            </a:pPr>
            <a:endParaRPr lang="en-US" sz="4400" b="0" i="1" dirty="0">
              <a:effectLst/>
              <a:cs typeface="Times New Roman" pitchFamily="18" charset="0"/>
            </a:endParaRPr>
          </a:p>
          <a:p>
            <a:pPr algn="ctr" eaLnBrk="1" hangingPunct="1">
              <a:lnSpc>
                <a:spcPct val="70000"/>
              </a:lnSpc>
              <a:spcBef>
                <a:spcPts val="1200"/>
              </a:spcBef>
              <a:defRPr/>
            </a:pPr>
            <a:r>
              <a:rPr lang="en-US" sz="4400" b="0" i="1" dirty="0">
                <a:effectLst/>
                <a:cs typeface="Times New Roman" pitchFamily="18" charset="0"/>
              </a:rPr>
              <a:t>Paul views the Philippians’ faith &amp; service </a:t>
            </a:r>
            <a:br>
              <a:rPr lang="en-US" sz="4400" b="0" i="1" dirty="0">
                <a:effectLst/>
                <a:cs typeface="Times New Roman" pitchFamily="18" charset="0"/>
              </a:rPr>
            </a:br>
            <a:r>
              <a:rPr lang="en-US" sz="4400" b="0" i="1" dirty="0">
                <a:effectLst/>
                <a:cs typeface="Times New Roman" pitchFamily="18" charset="0"/>
              </a:rPr>
              <a:t>as the “sacrifice” on which his life </a:t>
            </a:r>
            <a:br>
              <a:rPr lang="en-US" sz="4400" b="0" i="1" dirty="0">
                <a:effectLst/>
                <a:cs typeface="Times New Roman" pitchFamily="18" charset="0"/>
              </a:rPr>
            </a:br>
            <a:r>
              <a:rPr lang="en-US" sz="4400" b="0" i="1" dirty="0">
                <a:effectLst/>
                <a:cs typeface="Times New Roman" pitchFamily="18" charset="0"/>
              </a:rPr>
              <a:t>is being poured out</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2:17</a:t>
            </a:r>
            <a:r>
              <a:rPr lang="en-US" sz="3200" dirty="0"/>
              <a:t> But even if I am being poured out as a drink offering upon </a:t>
            </a:r>
            <a:r>
              <a:rPr lang="en-US" sz="3200" u="sng" dirty="0"/>
              <a:t>the sacrifice and service of your faith</a:t>
            </a:r>
            <a:r>
              <a:rPr lang="en-US" sz="3200" dirty="0"/>
              <a:t>, I rejoice and share my joy with you all. </a:t>
            </a:r>
            <a:r>
              <a:rPr lang="en-US" sz="3200" baseline="30000" dirty="0"/>
              <a:t>18</a:t>
            </a:r>
            <a:r>
              <a:rPr lang="en-US" sz="3200" dirty="0"/>
              <a:t> You too, I urge you, rejoice in the same way and share your joy with me. </a:t>
            </a:r>
          </a:p>
        </p:txBody>
      </p:sp>
    </p:spTree>
    <p:extLst>
      <p:ext uri="{BB962C8B-B14F-4D97-AF65-F5344CB8AC3E}">
        <p14:creationId xmlns:p14="http://schemas.microsoft.com/office/powerpoint/2010/main" val="3781595026"/>
      </p:ext>
    </p:extLst>
  </p:cSld>
  <p:clrMapOvr>
    <a:masterClrMapping/>
  </p:clrMapOvr>
  <p:transition spd="med">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0"/>
              </a:spcBef>
              <a:defRPr/>
            </a:pPr>
            <a:endParaRPr lang="en-US" sz="4400" b="0" i="1" dirty="0">
              <a:effectLst/>
              <a:cs typeface="Times New Roman" pitchFamily="18" charset="0"/>
            </a:endParaRPr>
          </a:p>
          <a:p>
            <a:pPr algn="ctr" eaLnBrk="1" hangingPunct="1">
              <a:lnSpc>
                <a:spcPct val="70000"/>
              </a:lnSpc>
              <a:spcBef>
                <a:spcPts val="1200"/>
              </a:spcBef>
              <a:defRPr/>
            </a:pPr>
            <a:r>
              <a:rPr lang="en-US" sz="4400" b="0" i="1" dirty="0">
                <a:effectLst/>
                <a:cs typeface="Times New Roman" pitchFamily="18" charset="0"/>
              </a:rPr>
              <a:t>Paul views his life expended </a:t>
            </a:r>
            <a:br>
              <a:rPr lang="en-US" sz="4400" b="0" i="1" dirty="0">
                <a:effectLst/>
                <a:cs typeface="Times New Roman" pitchFamily="18" charset="0"/>
              </a:rPr>
            </a:br>
            <a:r>
              <a:rPr lang="en-US" sz="4400" b="0" i="1" dirty="0">
                <a:effectLst/>
                <a:cs typeface="Times New Roman" pitchFamily="18" charset="0"/>
              </a:rPr>
              <a:t>for the Philippians as a privilege </a:t>
            </a:r>
            <a:br>
              <a:rPr lang="en-US" sz="4400" b="0" i="1" dirty="0">
                <a:effectLst/>
                <a:cs typeface="Times New Roman" pitchFamily="18" charset="0"/>
              </a:rPr>
            </a:br>
            <a:r>
              <a:rPr lang="en-US" sz="4400" b="0" i="1" dirty="0">
                <a:effectLst/>
                <a:cs typeface="Times New Roman" pitchFamily="18" charset="0"/>
              </a:rPr>
              <a:t>that brings him joy</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2:17</a:t>
            </a:r>
            <a:r>
              <a:rPr lang="en-US" sz="3200" dirty="0"/>
              <a:t> But even if I am being poured out as a drink offering upon the sacrifice and service of your faith, </a:t>
            </a:r>
            <a:r>
              <a:rPr lang="en-US" sz="3200" u="sng" dirty="0"/>
              <a:t>I rejoice and share my joy with you all</a:t>
            </a:r>
            <a:r>
              <a:rPr lang="en-US" sz="3200" dirty="0"/>
              <a:t>. </a:t>
            </a:r>
            <a:r>
              <a:rPr lang="en-US" sz="3200" baseline="30000" dirty="0"/>
              <a:t>18</a:t>
            </a:r>
            <a:r>
              <a:rPr lang="en-US" sz="3200" dirty="0"/>
              <a:t> You too, I urge you, rejoice in the same way and share your joy with me. </a:t>
            </a:r>
          </a:p>
        </p:txBody>
      </p:sp>
    </p:spTree>
    <p:extLst>
      <p:ext uri="{BB962C8B-B14F-4D97-AF65-F5344CB8AC3E}">
        <p14:creationId xmlns:p14="http://schemas.microsoft.com/office/powerpoint/2010/main" val="2648973529"/>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0"/>
              </a:spcBef>
              <a:defRPr/>
            </a:pPr>
            <a:endParaRPr lang="en-US" sz="4400" b="0" i="1" dirty="0">
              <a:effectLst/>
              <a:cs typeface="Times New Roman" pitchFamily="18" charset="0"/>
            </a:endParaRPr>
          </a:p>
          <a:p>
            <a:pPr algn="ctr" eaLnBrk="1" hangingPunct="1">
              <a:lnSpc>
                <a:spcPct val="70000"/>
              </a:lnSpc>
              <a:spcBef>
                <a:spcPts val="1200"/>
              </a:spcBef>
              <a:defRPr/>
            </a:pPr>
            <a:r>
              <a:rPr lang="en-US" sz="4400" b="0" i="1" dirty="0">
                <a:effectLst/>
                <a:cs typeface="Times New Roman" pitchFamily="18" charset="0"/>
              </a:rPr>
              <a:t>Paul wants the Philippians </a:t>
            </a:r>
            <a:br>
              <a:rPr lang="en-US" sz="4400" b="0" i="1" dirty="0">
                <a:effectLst/>
                <a:cs typeface="Times New Roman" pitchFamily="18" charset="0"/>
              </a:rPr>
            </a:br>
            <a:r>
              <a:rPr lang="en-US" sz="4400" b="0" i="1" dirty="0">
                <a:effectLst/>
                <a:cs typeface="Times New Roman" pitchFamily="18" charset="0"/>
              </a:rPr>
              <a:t>to view their service of him &amp; others </a:t>
            </a:r>
            <a:br>
              <a:rPr lang="en-US" sz="4400" b="0" i="1" dirty="0">
                <a:effectLst/>
                <a:cs typeface="Times New Roman" pitchFamily="18" charset="0"/>
              </a:rPr>
            </a:br>
            <a:r>
              <a:rPr lang="en-US" sz="4400" b="0" i="1" dirty="0">
                <a:effectLst/>
                <a:cs typeface="Times New Roman" pitchFamily="18" charset="0"/>
              </a:rPr>
              <a:t>in the same way</a:t>
            </a: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2:17</a:t>
            </a:r>
            <a:r>
              <a:rPr lang="en-US" sz="3200" dirty="0"/>
              <a:t> But even if I am being poured out as a drink offering upon the sacrifice and service of your faith, I rejoice and share my joy with you all. </a:t>
            </a:r>
            <a:r>
              <a:rPr lang="en-US" sz="3200" baseline="30000" dirty="0"/>
              <a:t>18</a:t>
            </a:r>
            <a:r>
              <a:rPr lang="en-US" sz="3200" dirty="0"/>
              <a:t> You too, </a:t>
            </a:r>
            <a:r>
              <a:rPr lang="en-US" sz="3200" u="sng" dirty="0"/>
              <a:t>I urge you, rejoice in the same way and share your joy with me</a:t>
            </a:r>
            <a:r>
              <a:rPr lang="en-US" sz="3200" dirty="0"/>
              <a:t>. </a:t>
            </a:r>
          </a:p>
        </p:txBody>
      </p:sp>
    </p:spTree>
    <p:extLst>
      <p:ext uri="{BB962C8B-B14F-4D97-AF65-F5344CB8AC3E}">
        <p14:creationId xmlns:p14="http://schemas.microsoft.com/office/powerpoint/2010/main" val="4236745569"/>
      </p:ext>
    </p:extLst>
  </p:cSld>
  <p:clrMapOvr>
    <a:masterClrMapping/>
  </p:clrMapOvr>
  <p:transition spd="med">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2:17</a:t>
            </a:r>
            <a:r>
              <a:rPr lang="en-US" sz="3200" dirty="0"/>
              <a:t> But even if I am being poured out as a drink offering upon the sacrifice and service of your faith, I rejoice and share my joy with you all. </a:t>
            </a:r>
            <a:r>
              <a:rPr lang="en-US" sz="3200" baseline="30000" dirty="0"/>
              <a:t>18</a:t>
            </a:r>
            <a:r>
              <a:rPr lang="en-US" sz="3200" dirty="0"/>
              <a:t> You too, I urge you, rejoice in the same way and share your joy with me. </a:t>
            </a:r>
          </a:p>
        </p:txBody>
      </p:sp>
    </p:spTree>
    <p:extLst>
      <p:ext uri="{BB962C8B-B14F-4D97-AF65-F5344CB8AC3E}">
        <p14:creationId xmlns:p14="http://schemas.microsoft.com/office/powerpoint/2010/main" val="3119729952"/>
      </p:ext>
    </p:extLst>
  </p:cSld>
  <p:clrMapOvr>
    <a:masterClrMapping/>
  </p:clrMapOvr>
  <p:transition spd="med">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John 15:11</a:t>
            </a:r>
            <a:r>
              <a:rPr lang="en-US" sz="3200" dirty="0"/>
              <a:t> “These things I have spoken to you so that My joy may be in you, and that your joy may be made full. </a:t>
            </a:r>
            <a:r>
              <a:rPr lang="en-US" sz="3200" baseline="30000" dirty="0"/>
              <a:t>12</a:t>
            </a:r>
            <a:r>
              <a:rPr lang="en-US" sz="3200" dirty="0"/>
              <a:t> This is My commandment, that you love one another, just as I have loved you. </a:t>
            </a:r>
            <a:r>
              <a:rPr lang="en-US" sz="3200" baseline="30000" dirty="0"/>
              <a:t>13</a:t>
            </a:r>
            <a:r>
              <a:rPr lang="en-US" sz="3200" dirty="0"/>
              <a:t> Greater love has no one than this, that one lay down his life for his friends.”</a:t>
            </a:r>
          </a:p>
        </p:txBody>
      </p:sp>
    </p:spTree>
    <p:extLst>
      <p:ext uri="{BB962C8B-B14F-4D97-AF65-F5344CB8AC3E}">
        <p14:creationId xmlns:p14="http://schemas.microsoft.com/office/powerpoint/2010/main" val="600749952"/>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Philippians 2:17,18</a:t>
            </a:r>
            <a:br>
              <a:rPr lang="en-US" sz="4400" dirty="0"/>
            </a:br>
            <a:r>
              <a:rPr lang="en-US" sz="4400" dirty="0"/>
              <a:t>Serving Others Leads to Joy</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a:p>
            <a:pPr algn="ctr" eaLnBrk="1" hangingPunct="1">
              <a:lnSpc>
                <a:spcPct val="70000"/>
              </a:lnSpc>
              <a:spcBef>
                <a:spcPts val="3000"/>
              </a:spcBef>
              <a:defRPr/>
            </a:pPr>
            <a:endParaRPr lang="en-US" sz="4400" b="0" i="1" dirty="0">
              <a:effectLst/>
              <a:cs typeface="Times New Roman" pitchFamily="18" charset="0"/>
            </a:endParaRPr>
          </a:p>
        </p:txBody>
      </p:sp>
      <p:sp>
        <p:nvSpPr>
          <p:cNvPr id="8" name="Text Box 4">
            <a:extLst>
              <a:ext uri="{FF2B5EF4-FFF2-40B4-BE49-F238E27FC236}">
                <a16:creationId xmlns:a16="http://schemas.microsoft.com/office/drawing/2014/main" xmlns="" id="{6AF63AD1-7888-4369-B1D6-E5EE6D2BC766}"/>
              </a:ext>
            </a:extLst>
          </p:cNvPr>
          <p:cNvSpPr txBox="1">
            <a:spLocks noChangeArrowheads="1"/>
          </p:cNvSpPr>
          <p:nvPr/>
        </p:nvSpPr>
        <p:spPr bwMode="auto">
          <a:xfrm>
            <a:off x="177229" y="1724683"/>
            <a:ext cx="11837542"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Romans 12:1</a:t>
            </a:r>
            <a:r>
              <a:rPr lang="en-US" sz="3200" dirty="0"/>
              <a:t> Therefore I urge you, brethren, by the mercies of God, to present your bodies a living and holy sacrifice, acceptable to God, which is your spiritual service of worship. </a:t>
            </a:r>
            <a:br>
              <a:rPr lang="en-US" sz="3200" dirty="0"/>
            </a:br>
            <a:r>
              <a:rPr lang="en-US" sz="3200" baseline="30000" dirty="0"/>
              <a:t>2</a:t>
            </a:r>
            <a:r>
              <a:rPr lang="en-US" sz="3200" dirty="0"/>
              <a:t> And do not be conformed to this world, but be transformed by the renewing of your mind, so that you may prove what the will of God is, that which is good and well-pleasing and perfect. </a:t>
            </a:r>
          </a:p>
        </p:txBody>
      </p:sp>
    </p:spTree>
    <p:extLst>
      <p:ext uri="{BB962C8B-B14F-4D97-AF65-F5344CB8AC3E}">
        <p14:creationId xmlns:p14="http://schemas.microsoft.com/office/powerpoint/2010/main" val="2602766411"/>
      </p:ext>
    </p:extLst>
  </p:cSld>
  <p:clrMapOvr>
    <a:masterClrMapping/>
  </p:clrMapOvr>
  <p:transition spd="med">
    <p:split orient="vert" dir="in"/>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1409</Words>
  <Application>Microsoft Office PowerPoint</Application>
  <PresentationFormat>Widescreen</PresentationFormat>
  <Paragraphs>278</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Trebuchet MS</vt:lpstr>
      <vt:lpstr>1_Default Design</vt:lpstr>
      <vt:lpstr>PowerPoint Presentation</vt:lpstr>
      <vt:lpstr>PowerPoint Presentation</vt:lpstr>
      <vt:lpstr>Philippians 2:17,18 </vt:lpstr>
      <vt:lpstr>Philippians 2:17,18 </vt:lpstr>
      <vt:lpstr>Philippians 2:17,18 </vt:lpstr>
      <vt:lpstr>Philippians 2:17,18 </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Philippians 2:17,18 Serving Others Leads to Joy</vt:lpstr>
      <vt:lpstr>PowerPoint Presentation</vt:lpstr>
      <vt:lpstr>Philippians 2:17,18 Serving Others Leads to Joy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2022-08-08T18:26:32Z</dcterms:created>
  <dcterms:modified xsi:type="dcterms:W3CDTF">2022-08-08T18:55:53Z</dcterms:modified>
</cp:coreProperties>
</file>