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2"/>
  </p:notesMasterIdLst>
  <p:sldIdLst>
    <p:sldId id="257" r:id="rId2"/>
    <p:sldId id="432" r:id="rId3"/>
    <p:sldId id="433" r:id="rId4"/>
    <p:sldId id="439" r:id="rId5"/>
    <p:sldId id="440" r:id="rId6"/>
    <p:sldId id="441" r:id="rId7"/>
    <p:sldId id="442" r:id="rId8"/>
    <p:sldId id="443" r:id="rId9"/>
    <p:sldId id="446" r:id="rId10"/>
    <p:sldId id="457" r:id="rId11"/>
    <p:sldId id="448" r:id="rId12"/>
    <p:sldId id="449" r:id="rId13"/>
    <p:sldId id="456" r:id="rId14"/>
    <p:sldId id="450" r:id="rId15"/>
    <p:sldId id="451" r:id="rId16"/>
    <p:sldId id="452" r:id="rId17"/>
    <p:sldId id="454" r:id="rId18"/>
    <p:sldId id="455" r:id="rId19"/>
    <p:sldId id="260" r:id="rId20"/>
    <p:sldId id="43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982" autoAdjust="0"/>
    <p:restoredTop sz="94660"/>
  </p:normalViewPr>
  <p:slideViewPr>
    <p:cSldViewPr snapToGrid="0">
      <p:cViewPr varScale="1">
        <p:scale>
          <a:sx n="66" d="100"/>
          <a:sy n="66" d="100"/>
        </p:scale>
        <p:origin x="72" y="43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182EFA1F-8560-49FB-9705-97CD384F430A}"/>
    <pc:docChg chg="undo custSel addSld delSld modSld sldOrd">
      <pc:chgData name="DelashmuttG" userId="63692143-3df2-4169-8601-adb8b0614986" providerId="ADAL" clId="{182EFA1F-8560-49FB-9705-97CD384F430A}" dt="2022-08-25T13:09:41.758" v="3055"/>
      <pc:docMkLst>
        <pc:docMk/>
      </pc:docMkLst>
      <pc:sldChg chg="modSp">
        <pc:chgData name="DelashmuttG" userId="63692143-3df2-4169-8601-adb8b0614986" providerId="ADAL" clId="{182EFA1F-8560-49FB-9705-97CD384F430A}" dt="2022-08-25T11:59:19.484" v="2710" actId="1076"/>
        <pc:sldMkLst>
          <pc:docMk/>
          <pc:sldMk cId="4186333127" sldId="257"/>
        </pc:sldMkLst>
        <pc:picChg chg="mod">
          <ac:chgData name="DelashmuttG" userId="63692143-3df2-4169-8601-adb8b0614986" providerId="ADAL" clId="{182EFA1F-8560-49FB-9705-97CD384F430A}" dt="2022-08-25T11:59:19.484" v="2710" actId="1076"/>
          <ac:picMkLst>
            <pc:docMk/>
            <pc:sldMk cId="4186333127" sldId="257"/>
            <ac:picMk id="54" creationId="{00000000-0000-0000-0000-000000000000}"/>
          </ac:picMkLst>
        </pc:picChg>
      </pc:sldChg>
      <pc:sldChg chg="modSp modTransition">
        <pc:chgData name="DelashmuttG" userId="63692143-3df2-4169-8601-adb8b0614986" providerId="ADAL" clId="{182EFA1F-8560-49FB-9705-97CD384F430A}" dt="2022-08-25T12:07:23.821" v="2725" actId="20577"/>
        <pc:sldMkLst>
          <pc:docMk/>
          <pc:sldMk cId="1123925515" sldId="430"/>
        </pc:sldMkLst>
        <pc:spChg chg="mod">
          <ac:chgData name="DelashmuttG" userId="63692143-3df2-4169-8601-adb8b0614986" providerId="ADAL" clId="{182EFA1F-8560-49FB-9705-97CD384F430A}" dt="2022-08-23T17:21:51.928" v="13" actId="6549"/>
          <ac:spMkLst>
            <pc:docMk/>
            <pc:sldMk cId="1123925515" sldId="430"/>
            <ac:spMk id="2" creationId="{00000000-0000-0000-0000-000000000000}"/>
          </ac:spMkLst>
        </pc:spChg>
        <pc:spChg chg="mod">
          <ac:chgData name="DelashmuttG" userId="63692143-3df2-4169-8601-adb8b0614986" providerId="ADAL" clId="{182EFA1F-8560-49FB-9705-97CD384F430A}" dt="2022-08-25T12:07:23.821" v="2725" actId="20577"/>
          <ac:spMkLst>
            <pc:docMk/>
            <pc:sldMk cId="1123925515" sldId="430"/>
            <ac:spMk id="5" creationId="{7715B3CB-9C9A-4D81-80A2-1C47D664F595}"/>
          </ac:spMkLst>
        </pc:spChg>
        <pc:spChg chg="mod">
          <ac:chgData name="DelashmuttG" userId="63692143-3df2-4169-8601-adb8b0614986" providerId="ADAL" clId="{182EFA1F-8560-49FB-9705-97CD384F430A}" dt="2022-08-23T17:21:40.934" v="12" actId="20577"/>
          <ac:spMkLst>
            <pc:docMk/>
            <pc:sldMk cId="1123925515" sldId="430"/>
            <ac:spMk id="7" creationId="{BA0E4BC8-6242-4C1B-B3C8-7064B2102F8A}"/>
          </ac:spMkLst>
        </pc:spChg>
      </pc:sldChg>
      <pc:sldChg chg="delSp modSp ord modTransition">
        <pc:chgData name="DelashmuttG" userId="63692143-3df2-4169-8601-adb8b0614986" providerId="ADAL" clId="{182EFA1F-8560-49FB-9705-97CD384F430A}" dt="2022-08-25T12:10:38.490" v="2728"/>
        <pc:sldMkLst>
          <pc:docMk/>
          <pc:sldMk cId="1501870191" sldId="431"/>
        </pc:sldMkLst>
        <pc:spChg chg="mod">
          <ac:chgData name="DelashmuttG" userId="63692143-3df2-4169-8601-adb8b0614986" providerId="ADAL" clId="{182EFA1F-8560-49FB-9705-97CD384F430A}" dt="2022-08-25T12:10:38.490" v="2728"/>
          <ac:spMkLst>
            <pc:docMk/>
            <pc:sldMk cId="1501870191" sldId="431"/>
            <ac:spMk id="2" creationId="{00000000-0000-0000-0000-000000000000}"/>
          </ac:spMkLst>
        </pc:spChg>
        <pc:spChg chg="del">
          <ac:chgData name="DelashmuttG" userId="63692143-3df2-4169-8601-adb8b0614986" providerId="ADAL" clId="{182EFA1F-8560-49FB-9705-97CD384F430A}" dt="2022-08-23T17:32:36.118" v="398" actId="478"/>
          <ac:spMkLst>
            <pc:docMk/>
            <pc:sldMk cId="1501870191" sldId="431"/>
            <ac:spMk id="5" creationId="{7715B3CB-9C9A-4D81-80A2-1C47D664F595}"/>
          </ac:spMkLst>
        </pc:spChg>
        <pc:spChg chg="mod">
          <ac:chgData name="DelashmuttG" userId="63692143-3df2-4169-8601-adb8b0614986" providerId="ADAL" clId="{182EFA1F-8560-49FB-9705-97CD384F430A}" dt="2022-08-23T17:32:32.233" v="397" actId="20577"/>
          <ac:spMkLst>
            <pc:docMk/>
            <pc:sldMk cId="1501870191" sldId="431"/>
            <ac:spMk id="7" creationId="{BA0E4BC8-6242-4C1B-B3C8-7064B2102F8A}"/>
          </ac:spMkLst>
        </pc:spChg>
      </pc:sldChg>
      <pc:sldChg chg="modSp add modTransition">
        <pc:chgData name="DelashmuttG" userId="63692143-3df2-4169-8601-adb8b0614986" providerId="ADAL" clId="{182EFA1F-8560-49FB-9705-97CD384F430A}" dt="2022-08-25T12:07:48.424" v="2726"/>
        <pc:sldMkLst>
          <pc:docMk/>
          <pc:sldMk cId="3043769531" sldId="432"/>
        </pc:sldMkLst>
        <pc:spChg chg="mod">
          <ac:chgData name="DelashmuttG" userId="63692143-3df2-4169-8601-adb8b0614986" providerId="ADAL" clId="{182EFA1F-8560-49FB-9705-97CD384F430A}" dt="2022-08-23T17:57:30.693" v="782" actId="20577"/>
          <ac:spMkLst>
            <pc:docMk/>
            <pc:sldMk cId="3043769531" sldId="432"/>
            <ac:spMk id="2" creationId="{00000000-0000-0000-0000-000000000000}"/>
          </ac:spMkLst>
        </pc:spChg>
        <pc:spChg chg="mod">
          <ac:chgData name="DelashmuttG" userId="63692143-3df2-4169-8601-adb8b0614986" providerId="ADAL" clId="{182EFA1F-8560-49FB-9705-97CD384F430A}" dt="2022-08-25T12:07:48.424" v="2726"/>
          <ac:spMkLst>
            <pc:docMk/>
            <pc:sldMk cId="3043769531" sldId="432"/>
            <ac:spMk id="5" creationId="{7715B3CB-9C9A-4D81-80A2-1C47D664F595}"/>
          </ac:spMkLst>
        </pc:spChg>
        <pc:spChg chg="mod">
          <ac:chgData name="DelashmuttG" userId="63692143-3df2-4169-8601-adb8b0614986" providerId="ADAL" clId="{182EFA1F-8560-49FB-9705-97CD384F430A}" dt="2022-08-25T11:46:01.878" v="2663" actId="20577"/>
          <ac:spMkLst>
            <pc:docMk/>
            <pc:sldMk cId="3043769531" sldId="432"/>
            <ac:spMk id="7" creationId="{BA0E4BC8-6242-4C1B-B3C8-7064B2102F8A}"/>
          </ac:spMkLst>
        </pc:spChg>
      </pc:sldChg>
      <pc:sldChg chg="modSp add">
        <pc:chgData name="DelashmuttG" userId="63692143-3df2-4169-8601-adb8b0614986" providerId="ADAL" clId="{182EFA1F-8560-49FB-9705-97CD384F430A}" dt="2022-08-25T12:07:55.645" v="2727"/>
        <pc:sldMkLst>
          <pc:docMk/>
          <pc:sldMk cId="351008132" sldId="433"/>
        </pc:sldMkLst>
        <pc:spChg chg="mod">
          <ac:chgData name="DelashmuttG" userId="63692143-3df2-4169-8601-adb8b0614986" providerId="ADAL" clId="{182EFA1F-8560-49FB-9705-97CD384F430A}" dt="2022-08-23T17:35:49.703" v="517" actId="20577"/>
          <ac:spMkLst>
            <pc:docMk/>
            <pc:sldMk cId="351008132" sldId="433"/>
            <ac:spMk id="2" creationId="{00000000-0000-0000-0000-000000000000}"/>
          </ac:spMkLst>
        </pc:spChg>
        <pc:spChg chg="mod">
          <ac:chgData name="DelashmuttG" userId="63692143-3df2-4169-8601-adb8b0614986" providerId="ADAL" clId="{182EFA1F-8560-49FB-9705-97CD384F430A}" dt="2022-08-25T12:07:55.645" v="2727"/>
          <ac:spMkLst>
            <pc:docMk/>
            <pc:sldMk cId="351008132" sldId="433"/>
            <ac:spMk id="5" creationId="{7715B3CB-9C9A-4D81-80A2-1C47D664F595}"/>
          </ac:spMkLst>
        </pc:spChg>
        <pc:spChg chg="mod">
          <ac:chgData name="DelashmuttG" userId="63692143-3df2-4169-8601-adb8b0614986" providerId="ADAL" clId="{182EFA1F-8560-49FB-9705-97CD384F430A}" dt="2022-08-23T17:36:58.651" v="558" actId="20577"/>
          <ac:spMkLst>
            <pc:docMk/>
            <pc:sldMk cId="351008132" sldId="433"/>
            <ac:spMk id="7" creationId="{BA0E4BC8-6242-4C1B-B3C8-7064B2102F8A}"/>
          </ac:spMkLst>
        </pc:spChg>
      </pc:sldChg>
      <pc:sldChg chg="addSp delSp modSp add modTransition modAnim">
        <pc:chgData name="DelashmuttG" userId="63692143-3df2-4169-8601-adb8b0614986" providerId="ADAL" clId="{182EFA1F-8560-49FB-9705-97CD384F430A}" dt="2022-08-25T12:10:38.490" v="2728"/>
        <pc:sldMkLst>
          <pc:docMk/>
          <pc:sldMk cId="874721546" sldId="434"/>
        </pc:sldMkLst>
        <pc:spChg chg="mod">
          <ac:chgData name="DelashmuttG" userId="63692143-3df2-4169-8601-adb8b0614986" providerId="ADAL" clId="{182EFA1F-8560-49FB-9705-97CD384F430A}" dt="2022-08-25T12:10:38.490" v="2728"/>
          <ac:spMkLst>
            <pc:docMk/>
            <pc:sldMk cId="874721546" sldId="434"/>
            <ac:spMk id="2" creationId="{00000000-0000-0000-0000-000000000000}"/>
          </ac:spMkLst>
        </pc:spChg>
        <pc:spChg chg="add del mod">
          <ac:chgData name="DelashmuttG" userId="63692143-3df2-4169-8601-adb8b0614986" providerId="ADAL" clId="{182EFA1F-8560-49FB-9705-97CD384F430A}" dt="2022-08-23T17:57:25.559" v="781" actId="478"/>
          <ac:spMkLst>
            <pc:docMk/>
            <pc:sldMk cId="874721546" sldId="434"/>
            <ac:spMk id="5" creationId="{A5FDE6B3-488F-48A1-BB22-FB2B7E7D269E}"/>
          </ac:spMkLst>
        </pc:spChg>
        <pc:spChg chg="mod">
          <ac:chgData name="DelashmuttG" userId="63692143-3df2-4169-8601-adb8b0614986" providerId="ADAL" clId="{182EFA1F-8560-49FB-9705-97CD384F430A}" dt="2022-08-23T17:39:40.285" v="735" actId="20577"/>
          <ac:spMkLst>
            <pc:docMk/>
            <pc:sldMk cId="874721546" sldId="434"/>
            <ac:spMk id="7" creationId="{BA0E4BC8-6242-4C1B-B3C8-7064B2102F8A}"/>
          </ac:spMkLst>
        </pc:spChg>
        <pc:spChg chg="add mod">
          <ac:chgData name="DelashmuttG" userId="63692143-3df2-4169-8601-adb8b0614986" providerId="ADAL" clId="{182EFA1F-8560-49FB-9705-97CD384F430A}" dt="2022-08-23T17:58:31.112" v="822" actId="20577"/>
          <ac:spMkLst>
            <pc:docMk/>
            <pc:sldMk cId="874721546" sldId="434"/>
            <ac:spMk id="8" creationId="{3880378A-6A76-4A00-B2CB-29829E0B3FB9}"/>
          </ac:spMkLst>
        </pc:spChg>
      </pc:sldChg>
      <pc:sldChg chg="addSp modSp add modTransition modAnim">
        <pc:chgData name="DelashmuttG" userId="63692143-3df2-4169-8601-adb8b0614986" providerId="ADAL" clId="{182EFA1F-8560-49FB-9705-97CD384F430A}" dt="2022-08-25T13:05:15.982" v="2996"/>
        <pc:sldMkLst>
          <pc:docMk/>
          <pc:sldMk cId="2246038990" sldId="435"/>
        </pc:sldMkLst>
        <pc:spChg chg="mod">
          <ac:chgData name="DelashmuttG" userId="63692143-3df2-4169-8601-adb8b0614986" providerId="ADAL" clId="{182EFA1F-8560-49FB-9705-97CD384F430A}" dt="2022-08-25T12:10:38.490" v="2728"/>
          <ac:spMkLst>
            <pc:docMk/>
            <pc:sldMk cId="2246038990" sldId="435"/>
            <ac:spMk id="2" creationId="{00000000-0000-0000-0000-000000000000}"/>
          </ac:spMkLst>
        </pc:spChg>
        <pc:spChg chg="add mod">
          <ac:chgData name="DelashmuttG" userId="63692143-3df2-4169-8601-adb8b0614986" providerId="ADAL" clId="{182EFA1F-8560-49FB-9705-97CD384F430A}" dt="2022-08-23T18:13:32.713" v="1249" actId="20577"/>
          <ac:spMkLst>
            <pc:docMk/>
            <pc:sldMk cId="2246038990" sldId="435"/>
            <ac:spMk id="5" creationId="{16621951-7FA6-4B91-8C46-CF017AFF12D3}"/>
          </ac:spMkLst>
        </pc:spChg>
        <pc:spChg chg="mod">
          <ac:chgData name="DelashmuttG" userId="63692143-3df2-4169-8601-adb8b0614986" providerId="ADAL" clId="{182EFA1F-8560-49FB-9705-97CD384F430A}" dt="2022-08-23T18:23:56.693" v="1724" actId="20577"/>
          <ac:spMkLst>
            <pc:docMk/>
            <pc:sldMk cId="2246038990" sldId="435"/>
            <ac:spMk id="7" creationId="{BA0E4BC8-6242-4C1B-B3C8-7064B2102F8A}"/>
          </ac:spMkLst>
        </pc:spChg>
      </pc:sldChg>
      <pc:sldChg chg="addSp modSp add modAnim">
        <pc:chgData name="DelashmuttG" userId="63692143-3df2-4169-8601-adb8b0614986" providerId="ADAL" clId="{182EFA1F-8560-49FB-9705-97CD384F430A}" dt="2022-08-25T12:10:38.490" v="2728"/>
        <pc:sldMkLst>
          <pc:docMk/>
          <pc:sldMk cId="1226005096" sldId="436"/>
        </pc:sldMkLst>
        <pc:spChg chg="mod">
          <ac:chgData name="DelashmuttG" userId="63692143-3df2-4169-8601-adb8b0614986" providerId="ADAL" clId="{182EFA1F-8560-49FB-9705-97CD384F430A}" dt="2022-08-25T12:10:38.490" v="2728"/>
          <ac:spMkLst>
            <pc:docMk/>
            <pc:sldMk cId="1226005096" sldId="436"/>
            <ac:spMk id="2" creationId="{00000000-0000-0000-0000-000000000000}"/>
          </ac:spMkLst>
        </pc:spChg>
        <pc:spChg chg="add mod">
          <ac:chgData name="DelashmuttG" userId="63692143-3df2-4169-8601-adb8b0614986" providerId="ADAL" clId="{182EFA1F-8560-49FB-9705-97CD384F430A}" dt="2022-08-25T11:52:50.694" v="2681" actId="115"/>
          <ac:spMkLst>
            <pc:docMk/>
            <pc:sldMk cId="1226005096" sldId="436"/>
            <ac:spMk id="5" creationId="{00FB2250-F731-4485-B9B7-566E84F79644}"/>
          </ac:spMkLst>
        </pc:spChg>
        <pc:spChg chg="mod">
          <ac:chgData name="DelashmuttG" userId="63692143-3df2-4169-8601-adb8b0614986" providerId="ADAL" clId="{182EFA1F-8560-49FB-9705-97CD384F430A}" dt="2022-08-23T17:40:00.776" v="739" actId="20577"/>
          <ac:spMkLst>
            <pc:docMk/>
            <pc:sldMk cId="1226005096" sldId="436"/>
            <ac:spMk id="7" creationId="{BA0E4BC8-6242-4C1B-B3C8-7064B2102F8A}"/>
          </ac:spMkLst>
        </pc:spChg>
      </pc:sldChg>
      <pc:sldChg chg="addSp modSp add modAnim">
        <pc:chgData name="DelashmuttG" userId="63692143-3df2-4169-8601-adb8b0614986" providerId="ADAL" clId="{182EFA1F-8560-49FB-9705-97CD384F430A}" dt="2022-08-25T12:10:38.490" v="2728"/>
        <pc:sldMkLst>
          <pc:docMk/>
          <pc:sldMk cId="3442657029" sldId="437"/>
        </pc:sldMkLst>
        <pc:spChg chg="mod">
          <ac:chgData name="DelashmuttG" userId="63692143-3df2-4169-8601-adb8b0614986" providerId="ADAL" clId="{182EFA1F-8560-49FB-9705-97CD384F430A}" dt="2022-08-25T12:10:38.490" v="2728"/>
          <ac:spMkLst>
            <pc:docMk/>
            <pc:sldMk cId="3442657029" sldId="437"/>
            <ac:spMk id="2" creationId="{00000000-0000-0000-0000-000000000000}"/>
          </ac:spMkLst>
        </pc:spChg>
        <pc:spChg chg="add mod">
          <ac:chgData name="DelashmuttG" userId="63692143-3df2-4169-8601-adb8b0614986" providerId="ADAL" clId="{182EFA1F-8560-49FB-9705-97CD384F430A}" dt="2022-08-23T18:43:12.493" v="2312" actId="20577"/>
          <ac:spMkLst>
            <pc:docMk/>
            <pc:sldMk cId="3442657029" sldId="437"/>
            <ac:spMk id="5" creationId="{017B0AE5-F7A0-4997-94D6-B630F8888522}"/>
          </ac:spMkLst>
        </pc:spChg>
        <pc:spChg chg="mod">
          <ac:chgData name="DelashmuttG" userId="63692143-3df2-4169-8601-adb8b0614986" providerId="ADAL" clId="{182EFA1F-8560-49FB-9705-97CD384F430A}" dt="2022-08-23T17:40:06.322" v="740" actId="20577"/>
          <ac:spMkLst>
            <pc:docMk/>
            <pc:sldMk cId="3442657029" sldId="437"/>
            <ac:spMk id="7" creationId="{BA0E4BC8-6242-4C1B-B3C8-7064B2102F8A}"/>
          </ac:spMkLst>
        </pc:spChg>
      </pc:sldChg>
      <pc:sldChg chg="modSp add ord modTransition">
        <pc:chgData name="DelashmuttG" userId="63692143-3df2-4169-8601-adb8b0614986" providerId="ADAL" clId="{182EFA1F-8560-49FB-9705-97CD384F430A}" dt="2022-08-25T13:03:49.172" v="2989"/>
        <pc:sldMkLst>
          <pc:docMk/>
          <pc:sldMk cId="357280190" sldId="438"/>
        </pc:sldMkLst>
        <pc:spChg chg="mod">
          <ac:chgData name="DelashmuttG" userId="63692143-3df2-4169-8601-adb8b0614986" providerId="ADAL" clId="{182EFA1F-8560-49FB-9705-97CD384F430A}" dt="2022-08-25T12:10:38.490" v="2728"/>
          <ac:spMkLst>
            <pc:docMk/>
            <pc:sldMk cId="357280190" sldId="438"/>
            <ac:spMk id="2" creationId="{00000000-0000-0000-0000-000000000000}"/>
          </ac:spMkLst>
        </pc:spChg>
      </pc:sldChg>
      <pc:sldChg chg="modSp add modTransition modAnim">
        <pc:chgData name="DelashmuttG" userId="63692143-3df2-4169-8601-adb8b0614986" providerId="ADAL" clId="{182EFA1F-8560-49FB-9705-97CD384F430A}" dt="2022-08-25T12:10:38.490" v="2728"/>
        <pc:sldMkLst>
          <pc:docMk/>
          <pc:sldMk cId="549844025" sldId="439"/>
        </pc:sldMkLst>
        <pc:spChg chg="mod">
          <ac:chgData name="DelashmuttG" userId="63692143-3df2-4169-8601-adb8b0614986" providerId="ADAL" clId="{182EFA1F-8560-49FB-9705-97CD384F430A}" dt="2022-08-25T12:10:38.490" v="2728"/>
          <ac:spMkLst>
            <pc:docMk/>
            <pc:sldMk cId="549844025" sldId="439"/>
            <ac:spMk id="2" creationId="{00000000-0000-0000-0000-000000000000}"/>
          </ac:spMkLst>
        </pc:spChg>
        <pc:spChg chg="mod">
          <ac:chgData name="DelashmuttG" userId="63692143-3df2-4169-8601-adb8b0614986" providerId="ADAL" clId="{182EFA1F-8560-49FB-9705-97CD384F430A}" dt="2022-08-25T11:47:39.179" v="2678" actId="20577"/>
          <ac:spMkLst>
            <pc:docMk/>
            <pc:sldMk cId="549844025" sldId="439"/>
            <ac:spMk id="7" creationId="{BA0E4BC8-6242-4C1B-B3C8-7064B2102F8A}"/>
          </ac:spMkLst>
        </pc:spChg>
        <pc:spChg chg="mod">
          <ac:chgData name="DelashmuttG" userId="63692143-3df2-4169-8601-adb8b0614986" providerId="ADAL" clId="{182EFA1F-8560-49FB-9705-97CD384F430A}" dt="2022-08-23T17:59:35.307" v="829" actId="115"/>
          <ac:spMkLst>
            <pc:docMk/>
            <pc:sldMk cId="549844025" sldId="439"/>
            <ac:spMk id="8" creationId="{3880378A-6A76-4A00-B2CB-29829E0B3FB9}"/>
          </ac:spMkLst>
        </pc:spChg>
      </pc:sldChg>
      <pc:sldChg chg="modSp add">
        <pc:chgData name="DelashmuttG" userId="63692143-3df2-4169-8601-adb8b0614986" providerId="ADAL" clId="{182EFA1F-8560-49FB-9705-97CD384F430A}" dt="2022-08-25T12:20:57.278" v="2801" actId="6549"/>
        <pc:sldMkLst>
          <pc:docMk/>
          <pc:sldMk cId="173772599" sldId="440"/>
        </pc:sldMkLst>
        <pc:spChg chg="mod">
          <ac:chgData name="DelashmuttG" userId="63692143-3df2-4169-8601-adb8b0614986" providerId="ADAL" clId="{182EFA1F-8560-49FB-9705-97CD384F430A}" dt="2022-08-25T12:10:38.490" v="2728"/>
          <ac:spMkLst>
            <pc:docMk/>
            <pc:sldMk cId="173772599" sldId="440"/>
            <ac:spMk id="2" creationId="{00000000-0000-0000-0000-000000000000}"/>
          </ac:spMkLst>
        </pc:spChg>
        <pc:spChg chg="mod">
          <ac:chgData name="DelashmuttG" userId="63692143-3df2-4169-8601-adb8b0614986" providerId="ADAL" clId="{182EFA1F-8560-49FB-9705-97CD384F430A}" dt="2022-08-25T12:20:57.278" v="2801" actId="6549"/>
          <ac:spMkLst>
            <pc:docMk/>
            <pc:sldMk cId="173772599" sldId="440"/>
            <ac:spMk id="7" creationId="{BA0E4BC8-6242-4C1B-B3C8-7064B2102F8A}"/>
          </ac:spMkLst>
        </pc:spChg>
        <pc:spChg chg="mod">
          <ac:chgData name="DelashmuttG" userId="63692143-3df2-4169-8601-adb8b0614986" providerId="ADAL" clId="{182EFA1F-8560-49FB-9705-97CD384F430A}" dt="2022-08-23T18:01:47.657" v="948" actId="115"/>
          <ac:spMkLst>
            <pc:docMk/>
            <pc:sldMk cId="173772599" sldId="440"/>
            <ac:spMk id="8" creationId="{3880378A-6A76-4A00-B2CB-29829E0B3FB9}"/>
          </ac:spMkLst>
        </pc:spChg>
      </pc:sldChg>
      <pc:sldChg chg="addSp modSp add modTransition">
        <pc:chgData name="DelashmuttG" userId="63692143-3df2-4169-8601-adb8b0614986" providerId="ADAL" clId="{182EFA1F-8560-49FB-9705-97CD384F430A}" dt="2022-08-25T12:19:38.542" v="2787" actId="20577"/>
        <pc:sldMkLst>
          <pc:docMk/>
          <pc:sldMk cId="220009350" sldId="441"/>
        </pc:sldMkLst>
        <pc:spChg chg="mod">
          <ac:chgData name="DelashmuttG" userId="63692143-3df2-4169-8601-adb8b0614986" providerId="ADAL" clId="{182EFA1F-8560-49FB-9705-97CD384F430A}" dt="2022-08-25T12:10:38.490" v="2728"/>
          <ac:spMkLst>
            <pc:docMk/>
            <pc:sldMk cId="220009350" sldId="441"/>
            <ac:spMk id="2" creationId="{00000000-0000-0000-0000-000000000000}"/>
          </ac:spMkLst>
        </pc:spChg>
        <pc:spChg chg="mod">
          <ac:chgData name="DelashmuttG" userId="63692143-3df2-4169-8601-adb8b0614986" providerId="ADAL" clId="{182EFA1F-8560-49FB-9705-97CD384F430A}" dt="2022-08-23T18:05:15.240" v="1086" actId="20577"/>
          <ac:spMkLst>
            <pc:docMk/>
            <pc:sldMk cId="220009350" sldId="441"/>
            <ac:spMk id="7" creationId="{BA0E4BC8-6242-4C1B-B3C8-7064B2102F8A}"/>
          </ac:spMkLst>
        </pc:spChg>
        <pc:spChg chg="add mod">
          <ac:chgData name="DelashmuttG" userId="63692143-3df2-4169-8601-adb8b0614986" providerId="ADAL" clId="{182EFA1F-8560-49FB-9705-97CD384F430A}" dt="2022-08-25T12:19:38.542" v="2787" actId="20577"/>
          <ac:spMkLst>
            <pc:docMk/>
            <pc:sldMk cId="220009350" sldId="441"/>
            <ac:spMk id="9" creationId="{4915F1CD-0271-4062-A6FD-DADC1C780550}"/>
          </ac:spMkLst>
        </pc:spChg>
      </pc:sldChg>
      <pc:sldChg chg="delSp modSp add modTransition">
        <pc:chgData name="DelashmuttG" userId="63692143-3df2-4169-8601-adb8b0614986" providerId="ADAL" clId="{182EFA1F-8560-49FB-9705-97CD384F430A}" dt="2022-08-25T12:10:38.490" v="2728"/>
        <pc:sldMkLst>
          <pc:docMk/>
          <pc:sldMk cId="2475837253" sldId="442"/>
        </pc:sldMkLst>
        <pc:spChg chg="mod">
          <ac:chgData name="DelashmuttG" userId="63692143-3df2-4169-8601-adb8b0614986" providerId="ADAL" clId="{182EFA1F-8560-49FB-9705-97CD384F430A}" dt="2022-08-25T12:10:38.490" v="2728"/>
          <ac:spMkLst>
            <pc:docMk/>
            <pc:sldMk cId="2475837253" sldId="442"/>
            <ac:spMk id="2" creationId="{00000000-0000-0000-0000-000000000000}"/>
          </ac:spMkLst>
        </pc:spChg>
        <pc:spChg chg="mod">
          <ac:chgData name="DelashmuttG" userId="63692143-3df2-4169-8601-adb8b0614986" providerId="ADAL" clId="{182EFA1F-8560-49FB-9705-97CD384F430A}" dt="2022-08-23T18:10:24.555" v="1212" actId="20577"/>
          <ac:spMkLst>
            <pc:docMk/>
            <pc:sldMk cId="2475837253" sldId="442"/>
            <ac:spMk id="8" creationId="{3880378A-6A76-4A00-B2CB-29829E0B3FB9}"/>
          </ac:spMkLst>
        </pc:spChg>
        <pc:spChg chg="del">
          <ac:chgData name="DelashmuttG" userId="63692143-3df2-4169-8601-adb8b0614986" providerId="ADAL" clId="{182EFA1F-8560-49FB-9705-97CD384F430A}" dt="2022-08-23T18:08:42.308" v="1196" actId="478"/>
          <ac:spMkLst>
            <pc:docMk/>
            <pc:sldMk cId="2475837253" sldId="442"/>
            <ac:spMk id="9" creationId="{4915F1CD-0271-4062-A6FD-DADC1C780550}"/>
          </ac:spMkLst>
        </pc:spChg>
      </pc:sldChg>
      <pc:sldChg chg="modSp add modTransition">
        <pc:chgData name="DelashmuttG" userId="63692143-3df2-4169-8601-adb8b0614986" providerId="ADAL" clId="{182EFA1F-8560-49FB-9705-97CD384F430A}" dt="2022-08-25T13:04:57.018" v="2993"/>
        <pc:sldMkLst>
          <pc:docMk/>
          <pc:sldMk cId="380063201" sldId="443"/>
        </pc:sldMkLst>
        <pc:spChg chg="mod">
          <ac:chgData name="DelashmuttG" userId="63692143-3df2-4169-8601-adb8b0614986" providerId="ADAL" clId="{182EFA1F-8560-49FB-9705-97CD384F430A}" dt="2022-08-25T12:10:38.490" v="2728"/>
          <ac:spMkLst>
            <pc:docMk/>
            <pc:sldMk cId="380063201" sldId="443"/>
            <ac:spMk id="2" creationId="{00000000-0000-0000-0000-000000000000}"/>
          </ac:spMkLst>
        </pc:spChg>
        <pc:spChg chg="mod">
          <ac:chgData name="DelashmuttG" userId="63692143-3df2-4169-8601-adb8b0614986" providerId="ADAL" clId="{182EFA1F-8560-49FB-9705-97CD384F430A}" dt="2022-08-23T18:11:12.195" v="1232" actId="948"/>
          <ac:spMkLst>
            <pc:docMk/>
            <pc:sldMk cId="380063201" sldId="443"/>
            <ac:spMk id="8" creationId="{3880378A-6A76-4A00-B2CB-29829E0B3FB9}"/>
          </ac:spMkLst>
        </pc:spChg>
      </pc:sldChg>
      <pc:sldChg chg="addSp delSp modSp add">
        <pc:chgData name="DelashmuttG" userId="63692143-3df2-4169-8601-adb8b0614986" providerId="ADAL" clId="{182EFA1F-8560-49FB-9705-97CD384F430A}" dt="2022-08-25T12:10:38.490" v="2728"/>
        <pc:sldMkLst>
          <pc:docMk/>
          <pc:sldMk cId="2636151524" sldId="445"/>
        </pc:sldMkLst>
        <pc:spChg chg="mod">
          <ac:chgData name="DelashmuttG" userId="63692143-3df2-4169-8601-adb8b0614986" providerId="ADAL" clId="{182EFA1F-8560-49FB-9705-97CD384F430A}" dt="2022-08-25T12:10:38.490" v="2728"/>
          <ac:spMkLst>
            <pc:docMk/>
            <pc:sldMk cId="2636151524" sldId="445"/>
            <ac:spMk id="2" creationId="{00000000-0000-0000-0000-000000000000}"/>
          </ac:spMkLst>
        </pc:spChg>
        <pc:spChg chg="add del mod">
          <ac:chgData name="DelashmuttG" userId="63692143-3df2-4169-8601-adb8b0614986" providerId="ADAL" clId="{182EFA1F-8560-49FB-9705-97CD384F430A}" dt="2022-08-23T18:25:18.447" v="1729" actId="478"/>
          <ac:spMkLst>
            <pc:docMk/>
            <pc:sldMk cId="2636151524" sldId="445"/>
            <ac:spMk id="5" creationId="{AD1F934D-7905-4112-943D-9412F6124855}"/>
          </ac:spMkLst>
        </pc:spChg>
        <pc:spChg chg="mod">
          <ac:chgData name="DelashmuttG" userId="63692143-3df2-4169-8601-adb8b0614986" providerId="ADAL" clId="{182EFA1F-8560-49FB-9705-97CD384F430A}" dt="2022-08-23T18:25:20.650" v="1730" actId="20577"/>
          <ac:spMkLst>
            <pc:docMk/>
            <pc:sldMk cId="2636151524" sldId="445"/>
            <ac:spMk id="7" creationId="{BA0E4BC8-6242-4C1B-B3C8-7064B2102F8A}"/>
          </ac:spMkLst>
        </pc:spChg>
      </pc:sldChg>
      <pc:sldChg chg="modSp add">
        <pc:chgData name="DelashmuttG" userId="63692143-3df2-4169-8601-adb8b0614986" providerId="ADAL" clId="{182EFA1F-8560-49FB-9705-97CD384F430A}" dt="2022-08-25T12:10:38.490" v="2728"/>
        <pc:sldMkLst>
          <pc:docMk/>
          <pc:sldMk cId="2385113200" sldId="446"/>
        </pc:sldMkLst>
        <pc:spChg chg="mod">
          <ac:chgData name="DelashmuttG" userId="63692143-3df2-4169-8601-adb8b0614986" providerId="ADAL" clId="{182EFA1F-8560-49FB-9705-97CD384F430A}" dt="2022-08-25T12:10:38.490" v="2728"/>
          <ac:spMkLst>
            <pc:docMk/>
            <pc:sldMk cId="2385113200" sldId="446"/>
            <ac:spMk id="2" creationId="{00000000-0000-0000-0000-000000000000}"/>
          </ac:spMkLst>
        </pc:spChg>
      </pc:sldChg>
      <pc:sldChg chg="delSp modSp add del delAnim modAnim">
        <pc:chgData name="DelashmuttG" userId="63692143-3df2-4169-8601-adb8b0614986" providerId="ADAL" clId="{182EFA1F-8560-49FB-9705-97CD384F430A}" dt="2022-08-25T13:08:03.012" v="3000" actId="2696"/>
        <pc:sldMkLst>
          <pc:docMk/>
          <pc:sldMk cId="4194524950" sldId="447"/>
        </pc:sldMkLst>
        <pc:spChg chg="mod">
          <ac:chgData name="DelashmuttG" userId="63692143-3df2-4169-8601-adb8b0614986" providerId="ADAL" clId="{182EFA1F-8560-49FB-9705-97CD384F430A}" dt="2022-08-25T12:10:38.490" v="2728"/>
          <ac:spMkLst>
            <pc:docMk/>
            <pc:sldMk cId="4194524950" sldId="447"/>
            <ac:spMk id="2" creationId="{00000000-0000-0000-0000-000000000000}"/>
          </ac:spMkLst>
        </pc:spChg>
        <pc:spChg chg="del">
          <ac:chgData name="DelashmuttG" userId="63692143-3df2-4169-8601-adb8b0614986" providerId="ADAL" clId="{182EFA1F-8560-49FB-9705-97CD384F430A}" dt="2022-08-25T13:07:49.680" v="2999" actId="478"/>
          <ac:spMkLst>
            <pc:docMk/>
            <pc:sldMk cId="4194524950" sldId="447"/>
            <ac:spMk id="5" creationId="{AD1F934D-7905-4112-943D-9412F6124855}"/>
          </ac:spMkLst>
        </pc:spChg>
      </pc:sldChg>
      <pc:sldChg chg="modSp add modTransition modAnim">
        <pc:chgData name="DelashmuttG" userId="63692143-3df2-4169-8601-adb8b0614986" providerId="ADAL" clId="{182EFA1F-8560-49FB-9705-97CD384F430A}" dt="2022-08-25T12:10:38.490" v="2728"/>
        <pc:sldMkLst>
          <pc:docMk/>
          <pc:sldMk cId="2698817346" sldId="448"/>
        </pc:sldMkLst>
        <pc:spChg chg="mod">
          <ac:chgData name="DelashmuttG" userId="63692143-3df2-4169-8601-adb8b0614986" providerId="ADAL" clId="{182EFA1F-8560-49FB-9705-97CD384F430A}" dt="2022-08-25T12:10:38.490" v="2728"/>
          <ac:spMkLst>
            <pc:docMk/>
            <pc:sldMk cId="2698817346" sldId="448"/>
            <ac:spMk id="2" creationId="{00000000-0000-0000-0000-000000000000}"/>
          </ac:spMkLst>
        </pc:spChg>
        <pc:spChg chg="mod">
          <ac:chgData name="DelashmuttG" userId="63692143-3df2-4169-8601-adb8b0614986" providerId="ADAL" clId="{182EFA1F-8560-49FB-9705-97CD384F430A}" dt="2022-08-25T11:52:59.076" v="2682" actId="115"/>
          <ac:spMkLst>
            <pc:docMk/>
            <pc:sldMk cId="2698817346" sldId="448"/>
            <ac:spMk id="5" creationId="{00FB2250-F731-4485-B9B7-566E84F79644}"/>
          </ac:spMkLst>
        </pc:spChg>
        <pc:spChg chg="mod">
          <ac:chgData name="DelashmuttG" userId="63692143-3df2-4169-8601-adb8b0614986" providerId="ADAL" clId="{182EFA1F-8560-49FB-9705-97CD384F430A}" dt="2022-08-23T18:29:57.835" v="1900" actId="20577"/>
          <ac:spMkLst>
            <pc:docMk/>
            <pc:sldMk cId="2698817346" sldId="448"/>
            <ac:spMk id="7" creationId="{BA0E4BC8-6242-4C1B-B3C8-7064B2102F8A}"/>
          </ac:spMkLst>
        </pc:spChg>
      </pc:sldChg>
      <pc:sldChg chg="modSp add modTransition">
        <pc:chgData name="DelashmuttG" userId="63692143-3df2-4169-8601-adb8b0614986" providerId="ADAL" clId="{182EFA1F-8560-49FB-9705-97CD384F430A}" dt="2022-08-25T12:41:46.688" v="2850" actId="20577"/>
        <pc:sldMkLst>
          <pc:docMk/>
          <pc:sldMk cId="910058178" sldId="449"/>
        </pc:sldMkLst>
        <pc:spChg chg="mod">
          <ac:chgData name="DelashmuttG" userId="63692143-3df2-4169-8601-adb8b0614986" providerId="ADAL" clId="{182EFA1F-8560-49FB-9705-97CD384F430A}" dt="2022-08-25T12:10:38.490" v="2728"/>
          <ac:spMkLst>
            <pc:docMk/>
            <pc:sldMk cId="910058178" sldId="449"/>
            <ac:spMk id="2" creationId="{00000000-0000-0000-0000-000000000000}"/>
          </ac:spMkLst>
        </pc:spChg>
        <pc:spChg chg="mod">
          <ac:chgData name="DelashmuttG" userId="63692143-3df2-4169-8601-adb8b0614986" providerId="ADAL" clId="{182EFA1F-8560-49FB-9705-97CD384F430A}" dt="2022-08-25T11:52:34.218" v="2680" actId="115"/>
          <ac:spMkLst>
            <pc:docMk/>
            <pc:sldMk cId="910058178" sldId="449"/>
            <ac:spMk id="5" creationId="{00FB2250-F731-4485-B9B7-566E84F79644}"/>
          </ac:spMkLst>
        </pc:spChg>
        <pc:spChg chg="mod">
          <ac:chgData name="DelashmuttG" userId="63692143-3df2-4169-8601-adb8b0614986" providerId="ADAL" clId="{182EFA1F-8560-49FB-9705-97CD384F430A}" dt="2022-08-25T12:41:46.688" v="2850" actId="20577"/>
          <ac:spMkLst>
            <pc:docMk/>
            <pc:sldMk cId="910058178" sldId="449"/>
            <ac:spMk id="7" creationId="{BA0E4BC8-6242-4C1B-B3C8-7064B2102F8A}"/>
          </ac:spMkLst>
        </pc:spChg>
      </pc:sldChg>
      <pc:sldChg chg="modSp add">
        <pc:chgData name="DelashmuttG" userId="63692143-3df2-4169-8601-adb8b0614986" providerId="ADAL" clId="{182EFA1F-8560-49FB-9705-97CD384F430A}" dt="2022-08-25T12:10:38.490" v="2728"/>
        <pc:sldMkLst>
          <pc:docMk/>
          <pc:sldMk cId="3051494823" sldId="450"/>
        </pc:sldMkLst>
        <pc:spChg chg="mod">
          <ac:chgData name="DelashmuttG" userId="63692143-3df2-4169-8601-adb8b0614986" providerId="ADAL" clId="{182EFA1F-8560-49FB-9705-97CD384F430A}" dt="2022-08-25T12:10:38.490" v="2728"/>
          <ac:spMkLst>
            <pc:docMk/>
            <pc:sldMk cId="3051494823" sldId="450"/>
            <ac:spMk id="2" creationId="{00000000-0000-0000-0000-000000000000}"/>
          </ac:spMkLst>
        </pc:spChg>
        <pc:spChg chg="mod">
          <ac:chgData name="DelashmuttG" userId="63692143-3df2-4169-8601-adb8b0614986" providerId="ADAL" clId="{182EFA1F-8560-49FB-9705-97CD384F430A}" dt="2022-08-23T18:34:42.384" v="2070" actId="20577"/>
          <ac:spMkLst>
            <pc:docMk/>
            <pc:sldMk cId="3051494823" sldId="450"/>
            <ac:spMk id="5" creationId="{00FB2250-F731-4485-B9B7-566E84F79644}"/>
          </ac:spMkLst>
        </pc:spChg>
        <pc:spChg chg="mod">
          <ac:chgData name="DelashmuttG" userId="63692143-3df2-4169-8601-adb8b0614986" providerId="ADAL" clId="{182EFA1F-8560-49FB-9705-97CD384F430A}" dt="2022-08-23T18:38:55.863" v="2268" actId="6549"/>
          <ac:spMkLst>
            <pc:docMk/>
            <pc:sldMk cId="3051494823" sldId="450"/>
            <ac:spMk id="7" creationId="{BA0E4BC8-6242-4C1B-B3C8-7064B2102F8A}"/>
          </ac:spMkLst>
        </pc:spChg>
      </pc:sldChg>
      <pc:sldChg chg="modSp add modAnim">
        <pc:chgData name="DelashmuttG" userId="63692143-3df2-4169-8601-adb8b0614986" providerId="ADAL" clId="{182EFA1F-8560-49FB-9705-97CD384F430A}" dt="2022-08-25T12:10:38.490" v="2728"/>
        <pc:sldMkLst>
          <pc:docMk/>
          <pc:sldMk cId="2008658776" sldId="451"/>
        </pc:sldMkLst>
        <pc:spChg chg="mod">
          <ac:chgData name="DelashmuttG" userId="63692143-3df2-4169-8601-adb8b0614986" providerId="ADAL" clId="{182EFA1F-8560-49FB-9705-97CD384F430A}" dt="2022-08-25T12:10:38.490" v="2728"/>
          <ac:spMkLst>
            <pc:docMk/>
            <pc:sldMk cId="2008658776" sldId="451"/>
            <ac:spMk id="2" creationId="{00000000-0000-0000-0000-000000000000}"/>
          </ac:spMkLst>
        </pc:spChg>
        <pc:spChg chg="mod">
          <ac:chgData name="DelashmuttG" userId="63692143-3df2-4169-8601-adb8b0614986" providerId="ADAL" clId="{182EFA1F-8560-49FB-9705-97CD384F430A}" dt="2022-08-23T18:38:03.276" v="2206" actId="20577"/>
          <ac:spMkLst>
            <pc:docMk/>
            <pc:sldMk cId="2008658776" sldId="451"/>
            <ac:spMk id="5" creationId="{00FB2250-F731-4485-B9B7-566E84F79644}"/>
          </ac:spMkLst>
        </pc:spChg>
        <pc:spChg chg="mod">
          <ac:chgData name="DelashmuttG" userId="63692143-3df2-4169-8601-adb8b0614986" providerId="ADAL" clId="{182EFA1F-8560-49FB-9705-97CD384F430A}" dt="2022-08-23T18:36:45.225" v="2185" actId="948"/>
          <ac:spMkLst>
            <pc:docMk/>
            <pc:sldMk cId="2008658776" sldId="451"/>
            <ac:spMk id="7" creationId="{BA0E4BC8-6242-4C1B-B3C8-7064B2102F8A}"/>
          </ac:spMkLst>
        </pc:spChg>
      </pc:sldChg>
      <pc:sldChg chg="modSp add modTransition modAnim">
        <pc:chgData name="DelashmuttG" userId="63692143-3df2-4169-8601-adb8b0614986" providerId="ADAL" clId="{182EFA1F-8560-49FB-9705-97CD384F430A}" dt="2022-08-25T12:10:38.490" v="2728"/>
        <pc:sldMkLst>
          <pc:docMk/>
          <pc:sldMk cId="37777253" sldId="452"/>
        </pc:sldMkLst>
        <pc:spChg chg="mod">
          <ac:chgData name="DelashmuttG" userId="63692143-3df2-4169-8601-adb8b0614986" providerId="ADAL" clId="{182EFA1F-8560-49FB-9705-97CD384F430A}" dt="2022-08-25T12:10:38.490" v="2728"/>
          <ac:spMkLst>
            <pc:docMk/>
            <pc:sldMk cId="37777253" sldId="452"/>
            <ac:spMk id="2" creationId="{00000000-0000-0000-0000-000000000000}"/>
          </ac:spMkLst>
        </pc:spChg>
        <pc:spChg chg="mod">
          <ac:chgData name="DelashmuttG" userId="63692143-3df2-4169-8601-adb8b0614986" providerId="ADAL" clId="{182EFA1F-8560-49FB-9705-97CD384F430A}" dt="2022-08-23T18:43:07.696" v="2305" actId="20577"/>
          <ac:spMkLst>
            <pc:docMk/>
            <pc:sldMk cId="37777253" sldId="452"/>
            <ac:spMk id="5" creationId="{017B0AE5-F7A0-4997-94D6-B630F8888522}"/>
          </ac:spMkLst>
        </pc:spChg>
        <pc:spChg chg="mod">
          <ac:chgData name="DelashmuttG" userId="63692143-3df2-4169-8601-adb8b0614986" providerId="ADAL" clId="{182EFA1F-8560-49FB-9705-97CD384F430A}" dt="2022-08-23T18:45:00.931" v="2413" actId="20577"/>
          <ac:spMkLst>
            <pc:docMk/>
            <pc:sldMk cId="37777253" sldId="452"/>
            <ac:spMk id="7" creationId="{BA0E4BC8-6242-4C1B-B3C8-7064B2102F8A}"/>
          </ac:spMkLst>
        </pc:spChg>
      </pc:sldChg>
      <pc:sldChg chg="modSp add modTransition">
        <pc:chgData name="DelashmuttG" userId="63692143-3df2-4169-8601-adb8b0614986" providerId="ADAL" clId="{182EFA1F-8560-49FB-9705-97CD384F430A}" dt="2022-08-25T12:59:48.354" v="2986"/>
        <pc:sldMkLst>
          <pc:docMk/>
          <pc:sldMk cId="2405382948" sldId="453"/>
        </pc:sldMkLst>
        <pc:spChg chg="mod">
          <ac:chgData name="DelashmuttG" userId="63692143-3df2-4169-8601-adb8b0614986" providerId="ADAL" clId="{182EFA1F-8560-49FB-9705-97CD384F430A}" dt="2022-08-25T12:10:38.490" v="2728"/>
          <ac:spMkLst>
            <pc:docMk/>
            <pc:sldMk cId="2405382948" sldId="453"/>
            <ac:spMk id="2" creationId="{00000000-0000-0000-0000-000000000000}"/>
          </ac:spMkLst>
        </pc:spChg>
        <pc:spChg chg="mod">
          <ac:chgData name="DelashmuttG" userId="63692143-3df2-4169-8601-adb8b0614986" providerId="ADAL" clId="{182EFA1F-8560-49FB-9705-97CD384F430A}" dt="2022-08-25T12:59:48.354" v="2986"/>
          <ac:spMkLst>
            <pc:docMk/>
            <pc:sldMk cId="2405382948" sldId="453"/>
            <ac:spMk id="7" creationId="{BA0E4BC8-6242-4C1B-B3C8-7064B2102F8A}"/>
          </ac:spMkLst>
        </pc:spChg>
      </pc:sldChg>
      <pc:sldChg chg="modSp add">
        <pc:chgData name="DelashmuttG" userId="63692143-3df2-4169-8601-adb8b0614986" providerId="ADAL" clId="{182EFA1F-8560-49FB-9705-97CD384F430A}" dt="2022-08-25T13:09:34.371" v="3054" actId="20577"/>
        <pc:sldMkLst>
          <pc:docMk/>
          <pc:sldMk cId="444070721" sldId="454"/>
        </pc:sldMkLst>
        <pc:spChg chg="mod">
          <ac:chgData name="DelashmuttG" userId="63692143-3df2-4169-8601-adb8b0614986" providerId="ADAL" clId="{182EFA1F-8560-49FB-9705-97CD384F430A}" dt="2022-08-25T12:10:38.490" v="2728"/>
          <ac:spMkLst>
            <pc:docMk/>
            <pc:sldMk cId="444070721" sldId="454"/>
            <ac:spMk id="2" creationId="{00000000-0000-0000-0000-000000000000}"/>
          </ac:spMkLst>
        </pc:spChg>
        <pc:spChg chg="mod">
          <ac:chgData name="DelashmuttG" userId="63692143-3df2-4169-8601-adb8b0614986" providerId="ADAL" clId="{182EFA1F-8560-49FB-9705-97CD384F430A}" dt="2022-08-25T13:09:34.371" v="3054" actId="20577"/>
          <ac:spMkLst>
            <pc:docMk/>
            <pc:sldMk cId="444070721" sldId="454"/>
            <ac:spMk id="7" creationId="{BA0E4BC8-6242-4C1B-B3C8-7064B2102F8A}"/>
          </ac:spMkLst>
        </pc:spChg>
      </pc:sldChg>
      <pc:sldChg chg="modSp add">
        <pc:chgData name="DelashmuttG" userId="63692143-3df2-4169-8601-adb8b0614986" providerId="ADAL" clId="{182EFA1F-8560-49FB-9705-97CD384F430A}" dt="2022-08-25T13:09:41.758" v="3055"/>
        <pc:sldMkLst>
          <pc:docMk/>
          <pc:sldMk cId="282633063" sldId="455"/>
        </pc:sldMkLst>
        <pc:spChg chg="mod">
          <ac:chgData name="DelashmuttG" userId="63692143-3df2-4169-8601-adb8b0614986" providerId="ADAL" clId="{182EFA1F-8560-49FB-9705-97CD384F430A}" dt="2022-08-25T12:10:38.490" v="2728"/>
          <ac:spMkLst>
            <pc:docMk/>
            <pc:sldMk cId="282633063" sldId="455"/>
            <ac:spMk id="2" creationId="{00000000-0000-0000-0000-000000000000}"/>
          </ac:spMkLst>
        </pc:spChg>
        <pc:spChg chg="mod">
          <ac:chgData name="DelashmuttG" userId="63692143-3df2-4169-8601-adb8b0614986" providerId="ADAL" clId="{182EFA1F-8560-49FB-9705-97CD384F430A}" dt="2022-08-25T13:09:41.758" v="3055"/>
          <ac:spMkLst>
            <pc:docMk/>
            <pc:sldMk cId="282633063" sldId="455"/>
            <ac:spMk id="7" creationId="{BA0E4BC8-6242-4C1B-B3C8-7064B2102F8A}"/>
          </ac:spMkLst>
        </pc:spChg>
      </pc:sldChg>
      <pc:sldChg chg="modSp add">
        <pc:chgData name="DelashmuttG" userId="63692143-3df2-4169-8601-adb8b0614986" providerId="ADAL" clId="{182EFA1F-8560-49FB-9705-97CD384F430A}" dt="2022-08-25T12:42:27.743" v="2880" actId="20577"/>
        <pc:sldMkLst>
          <pc:docMk/>
          <pc:sldMk cId="2806111585" sldId="456"/>
        </pc:sldMkLst>
        <pc:spChg chg="mod">
          <ac:chgData name="DelashmuttG" userId="63692143-3df2-4169-8601-adb8b0614986" providerId="ADAL" clId="{182EFA1F-8560-49FB-9705-97CD384F430A}" dt="2022-08-25T12:42:27.743" v="2880" actId="20577"/>
          <ac:spMkLst>
            <pc:docMk/>
            <pc:sldMk cId="2806111585" sldId="456"/>
            <ac:spMk id="7" creationId="{BA0E4BC8-6242-4C1B-B3C8-7064B2102F8A}"/>
          </ac:spMkLst>
        </pc:spChg>
      </pc:sldChg>
      <pc:sldChg chg="modSp add del">
        <pc:chgData name="DelashmuttG" userId="63692143-3df2-4169-8601-adb8b0614986" providerId="ADAL" clId="{182EFA1F-8560-49FB-9705-97CD384F430A}" dt="2022-08-25T12:58:12.629" v="2971" actId="2696"/>
        <pc:sldMkLst>
          <pc:docMk/>
          <pc:sldMk cId="3496123508" sldId="457"/>
        </pc:sldMkLst>
        <pc:spChg chg="mod">
          <ac:chgData name="DelashmuttG" userId="63692143-3df2-4169-8601-adb8b0614986" providerId="ADAL" clId="{182EFA1F-8560-49FB-9705-97CD384F430A}" dt="2022-08-25T12:57:03.476" v="2956" actId="20577"/>
          <ac:spMkLst>
            <pc:docMk/>
            <pc:sldMk cId="3496123508" sldId="457"/>
            <ac:spMk id="7" creationId="{BA0E4BC8-6242-4C1B-B3C8-7064B2102F8A}"/>
          </ac:spMkLst>
        </pc:spChg>
      </pc:sldChg>
      <pc:sldChg chg="add">
        <pc:chgData name="DelashmuttG" userId="63692143-3df2-4169-8601-adb8b0614986" providerId="ADAL" clId="{182EFA1F-8560-49FB-9705-97CD384F430A}" dt="2022-08-25T13:06:40.167" v="2998"/>
        <pc:sldMkLst>
          <pc:docMk/>
          <pc:sldMk cId="3711710385" sldId="4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8BC464-5BDE-4895-A4F5-53DECD5DC68E}" type="datetimeFigureOut">
              <a:rPr lang="en-US" smtClean="0"/>
              <a:t>9/28/2022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99722-690D-4858-B6D2-2B973FC5E0B8}" type="slidenum">
              <a:rPr lang="en-US" smtClean="0"/>
              <a:t>‹#›</a:t>
            </a:fld>
            <a:endParaRPr lang="en-US" dirty="0"/>
          </a:p>
        </p:txBody>
      </p:sp>
    </p:spTree>
    <p:extLst>
      <p:ext uri="{BB962C8B-B14F-4D97-AF65-F5344CB8AC3E}">
        <p14:creationId xmlns:p14="http://schemas.microsoft.com/office/powerpoint/2010/main" val="35750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414149057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2826211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90696534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22221102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424378711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298801937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199597835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17664288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373869705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52961817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156868692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204548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REJECT ALL FORMS OF PERFECTIONISM</a:t>
            </a:r>
            <a:endParaRPr lang="en-US" sz="44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Doctrinal perfectionism: moral perfection is possible in this life</a:t>
            </a:r>
          </a:p>
          <a:p>
            <a:pPr marL="1028700" lvl="1" indent="-571500" eaLnBrk="1" hangingPunct="1">
              <a:lnSpc>
                <a:spcPct val="70000"/>
              </a:lnSpc>
              <a:spcBef>
                <a:spcPts val="1440"/>
              </a:spcBef>
              <a:buFont typeface="Arial" panose="020B0604020202020204" pitchFamily="34" charset="0"/>
              <a:buChar char="•"/>
              <a:defRPr/>
            </a:pPr>
            <a:r>
              <a:rPr lang="en-US" sz="4000" dirty="0">
                <a:effectLst>
                  <a:outerShdw blurRad="38100" dist="38100" dir="2700000" algn="tl">
                    <a:srgbClr val="000000">
                      <a:alpha val="43137"/>
                    </a:srgbClr>
                  </a:outerShdw>
                </a:effectLst>
                <a:cs typeface="Times New Roman" pitchFamily="18" charset="0"/>
              </a:rPr>
              <a:t>Practical perfectionism: unrealistically high standards for yourself &amp;/or other Christians</a:t>
            </a:r>
          </a:p>
        </p:txBody>
      </p:sp>
      <p:sp>
        <p:nvSpPr>
          <p:cNvPr id="5" name="Text Box 4">
            <a:extLst>
              <a:ext uri="{FF2B5EF4-FFF2-40B4-BE49-F238E27FC236}">
                <a16:creationId xmlns="" xmlns:a16="http://schemas.microsoft.com/office/drawing/2014/main" id="{AD1F934D-7905-4112-943D-9412F6124855}"/>
              </a:ext>
            </a:extLst>
          </p:cNvPr>
          <p:cNvSpPr txBox="1">
            <a:spLocks noChangeArrowheads="1"/>
          </p:cNvSpPr>
          <p:nvPr/>
        </p:nvSpPr>
        <p:spPr bwMode="auto">
          <a:xfrm>
            <a:off x="177229" y="4382158"/>
            <a:ext cx="11837542" cy="913070"/>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“If, in any area, we demand either perfection or nothing, we will get the nothing every time.” (Francis A. Schaeffer)</a:t>
            </a:r>
          </a:p>
        </p:txBody>
      </p:sp>
    </p:spTree>
    <p:extLst>
      <p:ext uri="{BB962C8B-B14F-4D97-AF65-F5344CB8AC3E}">
        <p14:creationId xmlns:p14="http://schemas.microsoft.com/office/powerpoint/2010/main" val="3711710385"/>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KEEP MOVING FORWARD</a:t>
            </a: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600"/>
              </a:spcBef>
              <a:defRPr/>
            </a:pPr>
            <a:endParaRPr lang="en-US" sz="4400" b="0" i="1"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Far more important than where you are (especially in comparison to others) </a:t>
            </a:r>
            <a:br>
              <a:rPr lang="en-US" sz="4400" b="0" i="1" dirty="0">
                <a:effectLst/>
                <a:cs typeface="Times New Roman" pitchFamily="18" charset="0"/>
              </a:rPr>
            </a:br>
            <a:r>
              <a:rPr lang="en-US" sz="4400" b="0" i="1" dirty="0">
                <a:effectLst/>
                <a:cs typeface="Times New Roman" pitchFamily="18" charset="0"/>
              </a:rPr>
              <a:t>is which direction you’re headed</a:t>
            </a:r>
          </a:p>
        </p:txBody>
      </p:sp>
      <p:sp>
        <p:nvSpPr>
          <p:cNvPr id="5" name="Text Box 4">
            <a:extLst>
              <a:ext uri="{FF2B5EF4-FFF2-40B4-BE49-F238E27FC236}">
                <a16:creationId xmlns="" xmlns:a16="http://schemas.microsoft.com/office/drawing/2014/main" id="{00FB2250-F731-4485-B9B7-566E84F79644}"/>
              </a:ext>
            </a:extLst>
          </p:cNvPr>
          <p:cNvSpPr txBox="1">
            <a:spLocks noChangeArrowheads="1"/>
          </p:cNvSpPr>
          <p:nvPr/>
        </p:nvSpPr>
        <p:spPr bwMode="auto">
          <a:xfrm>
            <a:off x="177229" y="227713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3:12</a:t>
            </a:r>
            <a:r>
              <a:rPr lang="en-US" sz="3200" dirty="0"/>
              <a:t> Not that I have already obtained it or have already become perfect, but </a:t>
            </a:r>
            <a:r>
              <a:rPr lang="en-US" sz="3200" u="sng" dirty="0"/>
              <a:t>I press on so that I may lay hold of that for which also I was laid hold of by Christ Jesus</a:t>
            </a:r>
            <a:r>
              <a:rPr lang="en-US" sz="3200" dirty="0"/>
              <a:t>. </a:t>
            </a:r>
            <a:r>
              <a:rPr lang="en-US" sz="3200" baseline="30000" dirty="0"/>
              <a:t>13</a:t>
            </a:r>
            <a:r>
              <a:rPr lang="en-US" sz="3200" dirty="0"/>
              <a:t> Brethren, I do not regard myself as having laid hold of it yet; but one thing I do: forgetting what lies behind and </a:t>
            </a:r>
            <a:r>
              <a:rPr lang="en-US" sz="3200" u="sng" dirty="0"/>
              <a:t>reaching forward to what lies ahead</a:t>
            </a:r>
            <a:r>
              <a:rPr lang="en-US" sz="3200" dirty="0"/>
              <a:t>,</a:t>
            </a:r>
            <a:r>
              <a:rPr lang="en-US" sz="3200" baseline="30000" dirty="0"/>
              <a:t>14</a:t>
            </a:r>
            <a:r>
              <a:rPr lang="en-US" sz="3200" dirty="0"/>
              <a:t> </a:t>
            </a:r>
            <a:r>
              <a:rPr lang="en-US" sz="3200" u="sng" dirty="0"/>
              <a:t>I press on toward the goal for the prize of the upward call of God in Christ Jesus</a:t>
            </a:r>
            <a:r>
              <a:rPr lang="en-US" sz="3200" dirty="0"/>
              <a:t>. </a:t>
            </a:r>
          </a:p>
        </p:txBody>
      </p:sp>
    </p:spTree>
    <p:extLst>
      <p:ext uri="{BB962C8B-B14F-4D97-AF65-F5344CB8AC3E}">
        <p14:creationId xmlns:p14="http://schemas.microsoft.com/office/powerpoint/2010/main" val="2698817346"/>
      </p:ext>
    </p:extLst>
  </p:cSld>
  <p:clrMapOvr>
    <a:masterClrMapping/>
  </p:clrMapOvr>
  <p:transition spd="med">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KEEP MOVING FORWARD</a:t>
            </a: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Long-distance (marathon) imagery</a:t>
            </a:r>
          </a:p>
        </p:txBody>
      </p:sp>
      <p:sp>
        <p:nvSpPr>
          <p:cNvPr id="5" name="Text Box 4">
            <a:extLst>
              <a:ext uri="{FF2B5EF4-FFF2-40B4-BE49-F238E27FC236}">
                <a16:creationId xmlns="" xmlns:a16="http://schemas.microsoft.com/office/drawing/2014/main" id="{00FB2250-F731-4485-B9B7-566E84F79644}"/>
              </a:ext>
            </a:extLst>
          </p:cNvPr>
          <p:cNvSpPr txBox="1">
            <a:spLocks noChangeArrowheads="1"/>
          </p:cNvSpPr>
          <p:nvPr/>
        </p:nvSpPr>
        <p:spPr bwMode="auto">
          <a:xfrm>
            <a:off x="177229" y="227713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3:12</a:t>
            </a:r>
            <a:r>
              <a:rPr lang="en-US" sz="3200" dirty="0"/>
              <a:t> Not that I have already obtained it or have already become perfect, but </a:t>
            </a:r>
            <a:r>
              <a:rPr lang="en-US" sz="3200" u="sng" dirty="0"/>
              <a:t>I press on</a:t>
            </a:r>
            <a:r>
              <a:rPr lang="en-US" sz="3200" dirty="0"/>
              <a:t> so that I may lay hold of that for which also I was laid hold of by Christ Jesus. </a:t>
            </a:r>
            <a:r>
              <a:rPr lang="en-US" sz="3200" baseline="30000" dirty="0"/>
              <a:t>13</a:t>
            </a:r>
            <a:r>
              <a:rPr lang="en-US" sz="3200" dirty="0"/>
              <a:t> Brethren, I do not regard myself as having laid hold of it yet; but one thing I do: forgetting what lies behind and </a:t>
            </a:r>
            <a:r>
              <a:rPr lang="en-US" sz="3200" u="sng" dirty="0"/>
              <a:t>reaching forward</a:t>
            </a:r>
            <a:r>
              <a:rPr lang="en-US" sz="3200" dirty="0"/>
              <a:t> to what lies ahead,</a:t>
            </a:r>
            <a:r>
              <a:rPr lang="en-US" sz="3200" baseline="30000" dirty="0"/>
              <a:t>14</a:t>
            </a:r>
            <a:r>
              <a:rPr lang="en-US" sz="3200" dirty="0"/>
              <a:t> </a:t>
            </a:r>
            <a:r>
              <a:rPr lang="en-US" sz="3200" u="sng" dirty="0"/>
              <a:t>I press on</a:t>
            </a:r>
            <a:r>
              <a:rPr lang="en-US" sz="3200" dirty="0"/>
              <a:t> toward the goal for the prize of the upward call of God in Christ Jesus. </a:t>
            </a:r>
          </a:p>
        </p:txBody>
      </p:sp>
    </p:spTree>
    <p:extLst>
      <p:ext uri="{BB962C8B-B14F-4D97-AF65-F5344CB8AC3E}">
        <p14:creationId xmlns:p14="http://schemas.microsoft.com/office/powerpoint/2010/main" val="910058178"/>
      </p:ext>
    </p:extLst>
  </p:cSld>
  <p:clrMapOvr>
    <a:masterClrMapping/>
  </p:clrMapOvr>
  <p:transition spd="med">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KEEP MOVING FORWARD</a:t>
            </a: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600"/>
              </a:spcBef>
              <a:defRPr/>
            </a:pPr>
            <a:endParaRPr lang="en-US" sz="4400" b="0" i="1" dirty="0">
              <a:effectLst/>
              <a:cs typeface="Times New Roman" pitchFamily="18" charset="0"/>
            </a:endParaRPr>
          </a:p>
          <a:p>
            <a:pPr marL="571500" indent="-571500" eaLnBrk="1" hangingPunct="1">
              <a:lnSpc>
                <a:spcPct val="70000"/>
              </a:lnSpc>
              <a:spcBef>
                <a:spcPts val="0"/>
              </a:spcBef>
              <a:buFont typeface="Arial" panose="020B0604020202020204" pitchFamily="34" charset="0"/>
              <a:buChar char="•"/>
              <a:defRPr/>
            </a:pPr>
            <a:r>
              <a:rPr lang="en-US" sz="4000" b="0" dirty="0">
                <a:effectLst/>
                <a:cs typeface="Times New Roman" pitchFamily="18" charset="0"/>
              </a:rPr>
              <a:t>Involves perseverance &amp; consistency in pursuing spiritual growth (means of grace)</a:t>
            </a:r>
          </a:p>
        </p:txBody>
      </p:sp>
      <p:sp>
        <p:nvSpPr>
          <p:cNvPr id="5" name="Text Box 4">
            <a:extLst>
              <a:ext uri="{FF2B5EF4-FFF2-40B4-BE49-F238E27FC236}">
                <a16:creationId xmlns="" xmlns:a16="http://schemas.microsoft.com/office/drawing/2014/main" id="{00FB2250-F731-4485-B9B7-566E84F79644}"/>
              </a:ext>
            </a:extLst>
          </p:cNvPr>
          <p:cNvSpPr txBox="1">
            <a:spLocks noChangeArrowheads="1"/>
          </p:cNvSpPr>
          <p:nvPr/>
        </p:nvSpPr>
        <p:spPr bwMode="auto">
          <a:xfrm>
            <a:off x="177229" y="227713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3:12</a:t>
            </a:r>
            <a:r>
              <a:rPr lang="en-US" sz="3200" dirty="0"/>
              <a:t> Not that I have already obtained it or have already become perfect, but </a:t>
            </a:r>
            <a:r>
              <a:rPr lang="en-US" sz="3200" u="sng" dirty="0"/>
              <a:t>I press on</a:t>
            </a:r>
            <a:r>
              <a:rPr lang="en-US" sz="3200" dirty="0"/>
              <a:t> so that I may lay hold of that for which also I was laid hold of by Christ Jesus. </a:t>
            </a:r>
            <a:r>
              <a:rPr lang="en-US" sz="3200" baseline="30000" dirty="0"/>
              <a:t>13</a:t>
            </a:r>
            <a:r>
              <a:rPr lang="en-US" sz="3200" dirty="0"/>
              <a:t> Brethren, I do not regard myself as having laid hold of it yet; but one thing I do: forgetting what lies behind and </a:t>
            </a:r>
            <a:r>
              <a:rPr lang="en-US" sz="3200" u="sng" dirty="0"/>
              <a:t>reaching forward</a:t>
            </a:r>
            <a:r>
              <a:rPr lang="en-US" sz="3200" dirty="0"/>
              <a:t> to what lies ahead,</a:t>
            </a:r>
            <a:r>
              <a:rPr lang="en-US" sz="3200" baseline="30000" dirty="0"/>
              <a:t>14</a:t>
            </a:r>
            <a:r>
              <a:rPr lang="en-US" sz="3200" dirty="0"/>
              <a:t> </a:t>
            </a:r>
            <a:r>
              <a:rPr lang="en-US" sz="3200" u="sng" dirty="0"/>
              <a:t>I press on</a:t>
            </a:r>
            <a:r>
              <a:rPr lang="en-US" sz="3200" dirty="0"/>
              <a:t> toward the goal for the prize of the upward call of God in Christ Jesus. </a:t>
            </a:r>
          </a:p>
        </p:txBody>
      </p:sp>
    </p:spTree>
    <p:extLst>
      <p:ext uri="{BB962C8B-B14F-4D97-AF65-F5344CB8AC3E}">
        <p14:creationId xmlns:p14="http://schemas.microsoft.com/office/powerpoint/2010/main" val="2806111585"/>
      </p:ext>
    </p:extLst>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KEEP MOVING FORWARD</a:t>
            </a: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600"/>
              </a:spcBef>
              <a:defRPr/>
            </a:pPr>
            <a:endParaRPr lang="en-US" sz="4400" b="0" i="1" dirty="0">
              <a:effectLst/>
              <a:cs typeface="Times New Roman" pitchFamily="18" charset="0"/>
            </a:endParaRPr>
          </a:p>
          <a:p>
            <a:pPr marL="571500" indent="-571500" eaLnBrk="1" hangingPunct="1">
              <a:lnSpc>
                <a:spcPct val="70000"/>
              </a:lnSpc>
              <a:spcBef>
                <a:spcPts val="0"/>
              </a:spcBef>
              <a:buFont typeface="Arial" panose="020B0604020202020204" pitchFamily="34" charset="0"/>
              <a:buChar char="•"/>
              <a:defRPr/>
            </a:pPr>
            <a:r>
              <a:rPr lang="en-US" sz="4000" b="0" dirty="0">
                <a:effectLst/>
                <a:cs typeface="Times New Roman" pitchFamily="18" charset="0"/>
              </a:rPr>
              <a:t>Involves “forgetting” the past &amp; focusing on present responsibilities/opportunities</a:t>
            </a:r>
          </a:p>
        </p:txBody>
      </p:sp>
      <p:sp>
        <p:nvSpPr>
          <p:cNvPr id="5" name="Text Box 4">
            <a:extLst>
              <a:ext uri="{FF2B5EF4-FFF2-40B4-BE49-F238E27FC236}">
                <a16:creationId xmlns="" xmlns:a16="http://schemas.microsoft.com/office/drawing/2014/main" id="{00FB2250-F731-4485-B9B7-566E84F79644}"/>
              </a:ext>
            </a:extLst>
          </p:cNvPr>
          <p:cNvSpPr txBox="1">
            <a:spLocks noChangeArrowheads="1"/>
          </p:cNvSpPr>
          <p:nvPr/>
        </p:nvSpPr>
        <p:spPr bwMode="auto">
          <a:xfrm>
            <a:off x="177229" y="227713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3:12</a:t>
            </a:r>
            <a:r>
              <a:rPr lang="en-US" sz="3200" dirty="0"/>
              <a:t> Not that I have already obtained it or have already become perfect, but I press on so that I may lay hold of that for which also I was laid hold of by Christ Jesus. </a:t>
            </a:r>
            <a:r>
              <a:rPr lang="en-US" sz="3200" baseline="30000" dirty="0"/>
              <a:t>13</a:t>
            </a:r>
            <a:r>
              <a:rPr lang="en-US" sz="3200" dirty="0"/>
              <a:t> Brethren, I do not regard myself as having laid hold of it yet; but one thing I do: </a:t>
            </a:r>
            <a:r>
              <a:rPr lang="en-US" sz="3200" u="sng" dirty="0"/>
              <a:t>forgetting what lies behind and reaching forward to what lies ahead</a:t>
            </a:r>
            <a:r>
              <a:rPr lang="en-US" sz="3200" dirty="0"/>
              <a:t>,</a:t>
            </a:r>
            <a:r>
              <a:rPr lang="en-US" sz="3200" baseline="30000" dirty="0"/>
              <a:t>14</a:t>
            </a:r>
            <a:r>
              <a:rPr lang="en-US" sz="3200" dirty="0"/>
              <a:t> I press on toward the goal for the prize of the upward call of God in Christ Jesus.</a:t>
            </a:r>
          </a:p>
        </p:txBody>
      </p:sp>
    </p:spTree>
    <p:extLst>
      <p:ext uri="{BB962C8B-B14F-4D97-AF65-F5344CB8AC3E}">
        <p14:creationId xmlns:p14="http://schemas.microsoft.com/office/powerpoint/2010/main" val="3051494823"/>
      </p:ext>
    </p:extLst>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KEEP MOVING FORWARD</a:t>
            </a: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marL="571500" indent="-571500" eaLnBrk="1" hangingPunct="1">
              <a:lnSpc>
                <a:spcPct val="70000"/>
              </a:lnSpc>
              <a:spcBef>
                <a:spcPts val="1200"/>
              </a:spcBef>
              <a:buFont typeface="Arial" panose="020B0604020202020204" pitchFamily="34" charset="0"/>
              <a:buChar char="•"/>
              <a:defRPr/>
            </a:pPr>
            <a:r>
              <a:rPr lang="en-US" sz="4000" b="0" dirty="0">
                <a:effectLst/>
                <a:cs typeface="Times New Roman" pitchFamily="18" charset="0"/>
              </a:rPr>
              <a:t>Involves an upward/outward focus vs. an inward focus (MORBID INTROSPECTION; SPIRITUAL HYPOCHONDRIA)</a:t>
            </a:r>
          </a:p>
        </p:txBody>
      </p:sp>
      <p:sp>
        <p:nvSpPr>
          <p:cNvPr id="5" name="Text Box 4">
            <a:extLst>
              <a:ext uri="{FF2B5EF4-FFF2-40B4-BE49-F238E27FC236}">
                <a16:creationId xmlns="" xmlns:a16="http://schemas.microsoft.com/office/drawing/2014/main" id="{00FB2250-F731-4485-B9B7-566E84F79644}"/>
              </a:ext>
            </a:extLst>
          </p:cNvPr>
          <p:cNvSpPr txBox="1">
            <a:spLocks noChangeArrowheads="1"/>
          </p:cNvSpPr>
          <p:nvPr/>
        </p:nvSpPr>
        <p:spPr bwMode="auto">
          <a:xfrm>
            <a:off x="177229" y="227713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3:15</a:t>
            </a:r>
            <a:r>
              <a:rPr lang="en-US" sz="3200" dirty="0"/>
              <a:t> Let us therefore, as many as are perfect (mature), have this attitude; and if in anything you have a different attitude, God will reveal that also to you . . . </a:t>
            </a:r>
          </a:p>
        </p:txBody>
      </p:sp>
    </p:spTree>
    <p:extLst>
      <p:ext uri="{BB962C8B-B14F-4D97-AF65-F5344CB8AC3E}">
        <p14:creationId xmlns:p14="http://schemas.microsoft.com/office/powerpoint/2010/main" val="2008658776"/>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OBSERVE &amp; IMITATE MORE MATURE CHRISTIANS</a:t>
            </a:r>
          </a:p>
          <a:p>
            <a:pPr eaLnBrk="1" hangingPunct="1">
              <a:lnSpc>
                <a:spcPct val="70000"/>
              </a:lnSpc>
              <a:spcBef>
                <a:spcPts val="1440"/>
              </a:spcBef>
              <a:defRPr/>
            </a:pPr>
            <a:endParaRPr lang="en-US" sz="440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0"/>
              </a:spcBef>
              <a:defRPr/>
            </a:pPr>
            <a:endParaRPr lang="en-US" sz="4400"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Observation &amp; imitation are essential </a:t>
            </a:r>
            <a:br>
              <a:rPr lang="en-US" sz="4400" b="0" i="1" dirty="0">
                <a:effectLst/>
                <a:cs typeface="Times New Roman" pitchFamily="18" charset="0"/>
              </a:rPr>
            </a:br>
            <a:r>
              <a:rPr lang="en-US" sz="4400" b="0" i="1" dirty="0">
                <a:effectLst/>
                <a:cs typeface="Times New Roman" pitchFamily="18" charset="0"/>
              </a:rPr>
              <a:t>for mastering any higher-order skill</a:t>
            </a:r>
          </a:p>
        </p:txBody>
      </p:sp>
      <p:sp>
        <p:nvSpPr>
          <p:cNvPr id="5" name="Text Box 4">
            <a:extLst>
              <a:ext uri="{FF2B5EF4-FFF2-40B4-BE49-F238E27FC236}">
                <a16:creationId xmlns="" xmlns:a16="http://schemas.microsoft.com/office/drawing/2014/main" id="{017B0AE5-F7A0-4997-94D6-B630F8888522}"/>
              </a:ext>
            </a:extLst>
          </p:cNvPr>
          <p:cNvSpPr txBox="1">
            <a:spLocks noChangeArrowheads="1"/>
          </p:cNvSpPr>
          <p:nvPr/>
        </p:nvSpPr>
        <p:spPr bwMode="auto">
          <a:xfrm>
            <a:off x="177229" y="2715283"/>
            <a:ext cx="11837542"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3:17</a:t>
            </a:r>
            <a:r>
              <a:rPr lang="en-US" sz="3200" dirty="0"/>
              <a:t> Brethren, join in following my example, and observe those who walk according to the pattern you have in us. </a:t>
            </a:r>
          </a:p>
        </p:txBody>
      </p:sp>
    </p:spTree>
    <p:extLst>
      <p:ext uri="{BB962C8B-B14F-4D97-AF65-F5344CB8AC3E}">
        <p14:creationId xmlns:p14="http://schemas.microsoft.com/office/powerpoint/2010/main" val="37777253"/>
      </p:ext>
    </p:extLst>
  </p:cSld>
  <p:clrMapOvr>
    <a:masterClrMapping/>
  </p:clrMapOvr>
  <p:transition spd="med">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OBSERVE &amp; IMITATE MORE MATURE CHRISTIANS</a:t>
            </a:r>
          </a:p>
          <a:p>
            <a:pPr eaLnBrk="1" hangingPunct="1">
              <a:lnSpc>
                <a:spcPct val="70000"/>
              </a:lnSpc>
              <a:spcBef>
                <a:spcPts val="1440"/>
              </a:spcBef>
              <a:defRPr/>
            </a:pPr>
            <a:endParaRPr lang="en-US" sz="440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0"/>
              </a:spcBef>
              <a:defRPr/>
            </a:pPr>
            <a:endParaRPr lang="en-US" sz="4400" dirty="0">
              <a:effectLst>
                <a:outerShdw blurRad="38100" dist="38100" dir="2700000" algn="tl">
                  <a:srgbClr val="000000">
                    <a:alpha val="43137"/>
                  </a:srgbClr>
                </a:outerShdw>
              </a:effectLst>
              <a:cs typeface="Times New Roman" pitchFamily="18" charset="0"/>
            </a:endParaRPr>
          </a:p>
          <a:p>
            <a:pPr marL="1028700" lvl="1" indent="-571500" eaLnBrk="1" hangingPunct="1">
              <a:lnSpc>
                <a:spcPct val="70000"/>
              </a:lnSpc>
              <a:spcBef>
                <a:spcPts val="0"/>
              </a:spcBef>
              <a:buFont typeface="Arial" panose="020B0604020202020204" pitchFamily="34" charset="0"/>
              <a:buChar char="•"/>
              <a:defRPr/>
            </a:pPr>
            <a:r>
              <a:rPr lang="en-US" sz="4000" dirty="0">
                <a:cs typeface="Times New Roman" pitchFamily="18" charset="0"/>
              </a:rPr>
              <a:t>Are you regularly involved with a group of maturing Christians?</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Are you willing to ask a more mature Christian for help in your spiritual life?</a:t>
            </a:r>
          </a:p>
        </p:txBody>
      </p:sp>
      <p:sp>
        <p:nvSpPr>
          <p:cNvPr id="5" name="Text Box 4">
            <a:extLst>
              <a:ext uri="{FF2B5EF4-FFF2-40B4-BE49-F238E27FC236}">
                <a16:creationId xmlns="" xmlns:a16="http://schemas.microsoft.com/office/drawing/2014/main" id="{017B0AE5-F7A0-4997-94D6-B630F8888522}"/>
              </a:ext>
            </a:extLst>
          </p:cNvPr>
          <p:cNvSpPr txBox="1">
            <a:spLocks noChangeArrowheads="1"/>
          </p:cNvSpPr>
          <p:nvPr/>
        </p:nvSpPr>
        <p:spPr bwMode="auto">
          <a:xfrm>
            <a:off x="177229" y="2715283"/>
            <a:ext cx="11837542"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3:17</a:t>
            </a:r>
            <a:r>
              <a:rPr lang="en-US" sz="3200" dirty="0"/>
              <a:t> Brethren, join in following my example, and observe those who walk according to the pattern you have in us. </a:t>
            </a:r>
          </a:p>
        </p:txBody>
      </p:sp>
    </p:spTree>
    <p:extLst>
      <p:ext uri="{BB962C8B-B14F-4D97-AF65-F5344CB8AC3E}">
        <p14:creationId xmlns:p14="http://schemas.microsoft.com/office/powerpoint/2010/main" val="444070721"/>
      </p:ext>
    </p:extLst>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OBSERVE &amp; IMITATE MORE MATURE CHRISTIANS</a:t>
            </a:r>
          </a:p>
          <a:p>
            <a:pPr eaLnBrk="1" hangingPunct="1">
              <a:lnSpc>
                <a:spcPct val="70000"/>
              </a:lnSpc>
              <a:spcBef>
                <a:spcPts val="1440"/>
              </a:spcBef>
              <a:defRPr/>
            </a:pPr>
            <a:endParaRPr lang="en-US" sz="440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0"/>
              </a:spcBef>
              <a:defRPr/>
            </a:pPr>
            <a:endParaRPr lang="en-US" sz="4400" dirty="0">
              <a:effectLst>
                <a:outerShdw blurRad="38100" dist="38100" dir="2700000" algn="tl">
                  <a:srgbClr val="000000">
                    <a:alpha val="43137"/>
                  </a:srgbClr>
                </a:outerShdw>
              </a:effectLst>
              <a:cs typeface="Times New Roman" pitchFamily="18" charset="0"/>
            </a:endParaRPr>
          </a:p>
          <a:p>
            <a:pPr marL="1028700" lvl="1" indent="-571500" eaLnBrk="1" hangingPunct="1">
              <a:lnSpc>
                <a:spcPct val="70000"/>
              </a:lnSpc>
              <a:spcBef>
                <a:spcPts val="0"/>
              </a:spcBef>
              <a:buFont typeface="Arial" panose="020B0604020202020204" pitchFamily="34" charset="0"/>
              <a:buChar char="•"/>
              <a:defRPr/>
            </a:pPr>
            <a:r>
              <a:rPr lang="en-US" sz="4000" dirty="0">
                <a:cs typeface="Times New Roman" pitchFamily="18" charset="0"/>
              </a:rPr>
              <a:t>Are you regularly involved with other maturing Christians?</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Are you willing to ask a more mature Christian for help in your spiritual life?</a:t>
            </a:r>
          </a:p>
          <a:p>
            <a:pPr marL="1028700" lvl="1" indent="-571500" eaLnBrk="1" hangingPunct="1">
              <a:lnSpc>
                <a:spcPct val="70000"/>
              </a:lnSpc>
              <a:spcBef>
                <a:spcPts val="1200"/>
              </a:spcBef>
              <a:buFont typeface="Arial" panose="020B0604020202020204" pitchFamily="34" charset="0"/>
              <a:buChar char="•"/>
              <a:defRPr/>
            </a:pPr>
            <a:r>
              <a:rPr lang="en-US" sz="4000" b="0" dirty="0">
                <a:effectLst/>
                <a:cs typeface="Times New Roman" pitchFamily="18" charset="0"/>
              </a:rPr>
              <a:t>Are you willing to offer your help to a younger Christian?</a:t>
            </a:r>
          </a:p>
        </p:txBody>
      </p:sp>
      <p:sp>
        <p:nvSpPr>
          <p:cNvPr id="5" name="Text Box 4">
            <a:extLst>
              <a:ext uri="{FF2B5EF4-FFF2-40B4-BE49-F238E27FC236}">
                <a16:creationId xmlns="" xmlns:a16="http://schemas.microsoft.com/office/drawing/2014/main" id="{017B0AE5-F7A0-4997-94D6-B630F8888522}"/>
              </a:ext>
            </a:extLst>
          </p:cNvPr>
          <p:cNvSpPr txBox="1">
            <a:spLocks noChangeArrowheads="1"/>
          </p:cNvSpPr>
          <p:nvPr/>
        </p:nvSpPr>
        <p:spPr bwMode="auto">
          <a:xfrm>
            <a:off x="177229" y="2715283"/>
            <a:ext cx="11837542"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3:17</a:t>
            </a:r>
            <a:r>
              <a:rPr lang="en-US" sz="3200" dirty="0"/>
              <a:t> Brethren, join in following my example, and observe those who walk according to the pattern you have in us. </a:t>
            </a:r>
          </a:p>
        </p:txBody>
      </p:sp>
    </p:spTree>
    <p:extLst>
      <p:ext uri="{BB962C8B-B14F-4D97-AF65-F5344CB8AC3E}">
        <p14:creationId xmlns:p14="http://schemas.microsoft.com/office/powerpoint/2010/main" val="282633063"/>
      </p:ext>
    </p:extLst>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Philippians 3:18 – 4:1 </a:t>
            </a:r>
            <a:br>
              <a:rPr lang="en-US" sz="6000" dirty="0">
                <a:cs typeface="Times New Roman" pitchFamily="18" charset="0"/>
              </a:rPr>
            </a:br>
            <a:r>
              <a:rPr lang="en-US" sz="6000" dirty="0">
                <a:cs typeface="Times New Roman" pitchFamily="18" charset="0"/>
              </a:rPr>
              <a:t>“Enemies of the Cross”</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340583900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Permanent right standing with God &amp;</a:t>
            </a:r>
            <a:br>
              <a:rPr lang="en-US" sz="4400" b="0" i="1" dirty="0">
                <a:effectLst/>
                <a:cs typeface="Times New Roman" pitchFamily="18" charset="0"/>
              </a:rPr>
            </a:br>
            <a:r>
              <a:rPr lang="en-US" sz="4400" b="0" i="1" dirty="0">
                <a:effectLst/>
                <a:cs typeface="Times New Roman" pitchFamily="18" charset="0"/>
              </a:rPr>
              <a:t>a personal love-relationship with Christ –</a:t>
            </a:r>
            <a:br>
              <a:rPr lang="en-US" sz="4400" b="0" i="1" dirty="0">
                <a:effectLst/>
                <a:cs typeface="Times New Roman" pitchFamily="18" charset="0"/>
              </a:rPr>
            </a:br>
            <a:r>
              <a:rPr lang="en-US" sz="4400" b="0" i="1" dirty="0">
                <a:effectLst/>
                <a:cs typeface="Times New Roman" pitchFamily="18" charset="0"/>
              </a:rPr>
              <a:t>as a free gift received by faith in Christ!</a:t>
            </a: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7715B3CB-9C9A-4D81-80A2-1C47D664F595}"/>
              </a:ext>
            </a:extLst>
          </p:cNvPr>
          <p:cNvSpPr txBox="1">
            <a:spLocks noChangeArrowheads="1"/>
          </p:cNvSpPr>
          <p:nvPr/>
        </p:nvSpPr>
        <p:spPr bwMode="auto">
          <a:xfrm>
            <a:off x="177229" y="1772308"/>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3:8</a:t>
            </a:r>
            <a:r>
              <a:rPr lang="en-US" sz="3200" dirty="0"/>
              <a:t> . . . I count all (those) things to be loss in view of the surpassing value of knowing Christ Jesus my Lord . . . </a:t>
            </a:r>
            <a:r>
              <a:rPr lang="en-US" sz="3200" baseline="30000" dirty="0"/>
              <a:t>9</a:t>
            </a:r>
            <a:r>
              <a:rPr lang="en-US" sz="3200" dirty="0"/>
              <a:t> and may be found in Him, not having a righteousness of my own derived from the Law, but that which is through faith in Christ, the righteousness which comes from God on the basis of faith. </a:t>
            </a:r>
          </a:p>
        </p:txBody>
      </p:sp>
    </p:spTree>
    <p:extLst>
      <p:ext uri="{BB962C8B-B14F-4D97-AF65-F5344CB8AC3E}">
        <p14:creationId xmlns:p14="http://schemas.microsoft.com/office/powerpoint/2010/main" val="3043769531"/>
      </p:ext>
    </p:extLst>
  </p:cSld>
  <p:clrMapOvr>
    <a:masterClrMapping/>
  </p:clrMapOvr>
  <p:transition>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SUFFERING PLAYS A KEY ROLE</a:t>
            </a:r>
          </a:p>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REJECT ALL FORMS OF PERFECTIONISM</a:t>
            </a:r>
          </a:p>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KEEP MOVING FORWARD</a:t>
            </a:r>
          </a:p>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OBSERVE &amp; IMITATE MORE MATURE CHRISTIANS</a:t>
            </a:r>
            <a:endParaRPr lang="en-US" sz="4400" dirty="0">
              <a:effectLst/>
              <a:cs typeface="Times New Roman" pitchFamily="18" charset="0"/>
            </a:endParaRPr>
          </a:p>
        </p:txBody>
      </p:sp>
    </p:spTree>
    <p:extLst>
      <p:ext uri="{BB962C8B-B14F-4D97-AF65-F5344CB8AC3E}">
        <p14:creationId xmlns:p14="http://schemas.microsoft.com/office/powerpoint/2010/main" val="357280190"/>
      </p:ext>
    </p:extLst>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While receiving Christ is an </a:t>
            </a:r>
            <a:r>
              <a:rPr lang="en-US" sz="4400" b="0" i="1" u="sng" dirty="0">
                <a:effectLst/>
                <a:cs typeface="Times New Roman" pitchFamily="18" charset="0"/>
              </a:rPr>
              <a:t>end</a:t>
            </a:r>
            <a:r>
              <a:rPr lang="en-US" sz="4400" b="0" i="1" dirty="0">
                <a:effectLst/>
                <a:cs typeface="Times New Roman" pitchFamily="18" charset="0"/>
              </a:rPr>
              <a:t> to </a:t>
            </a:r>
            <a:br>
              <a:rPr lang="en-US" sz="4400" b="0" i="1" dirty="0">
                <a:effectLst/>
                <a:cs typeface="Times New Roman" pitchFamily="18" charset="0"/>
              </a:rPr>
            </a:br>
            <a:r>
              <a:rPr lang="en-US" sz="4400" b="0" i="1" dirty="0">
                <a:effectLst/>
                <a:cs typeface="Times New Roman" pitchFamily="18" charset="0"/>
              </a:rPr>
              <a:t>works-righteousness &amp; alienation from God, it is the </a:t>
            </a:r>
            <a:r>
              <a:rPr lang="en-US" sz="4400" b="0" i="1" u="sng" dirty="0">
                <a:effectLst/>
                <a:cs typeface="Times New Roman" pitchFamily="18" charset="0"/>
              </a:rPr>
              <a:t>beginning</a:t>
            </a:r>
            <a:r>
              <a:rPr lang="en-US" sz="4400" b="0" i="1" dirty="0">
                <a:effectLst/>
                <a:cs typeface="Times New Roman" pitchFamily="18" charset="0"/>
              </a:rPr>
              <a:t> of growth toward spiritual maturity . . .</a:t>
            </a:r>
          </a:p>
          <a:p>
            <a:pPr algn="ctr" eaLnBrk="1" hangingPunct="1">
              <a:lnSpc>
                <a:spcPct val="70000"/>
              </a:lnSpc>
              <a:spcBef>
                <a:spcPts val="3000"/>
              </a:spcBef>
              <a:defRPr/>
            </a:pPr>
            <a:endParaRPr lang="en-US" sz="4400" b="0" i="1" dirty="0">
              <a:effectLst/>
              <a:cs typeface="Times New Roman" pitchFamily="18" charset="0"/>
            </a:endParaRPr>
          </a:p>
        </p:txBody>
      </p:sp>
      <p:sp>
        <p:nvSpPr>
          <p:cNvPr id="5" name="Text Box 4">
            <a:extLst>
              <a:ext uri="{FF2B5EF4-FFF2-40B4-BE49-F238E27FC236}">
                <a16:creationId xmlns="" xmlns:a16="http://schemas.microsoft.com/office/drawing/2014/main" id="{7715B3CB-9C9A-4D81-80A2-1C47D664F595}"/>
              </a:ext>
            </a:extLst>
          </p:cNvPr>
          <p:cNvSpPr txBox="1">
            <a:spLocks noChangeArrowheads="1"/>
          </p:cNvSpPr>
          <p:nvPr/>
        </p:nvSpPr>
        <p:spPr bwMode="auto">
          <a:xfrm>
            <a:off x="177229" y="1772308"/>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3:8</a:t>
            </a:r>
            <a:r>
              <a:rPr lang="en-US" sz="3200" dirty="0"/>
              <a:t> . . . I count all (those) things to be loss in view of the surpassing value of knowing Christ Jesus my Lord . . . </a:t>
            </a:r>
            <a:r>
              <a:rPr lang="en-US" sz="3200" baseline="30000" dirty="0"/>
              <a:t>9</a:t>
            </a:r>
            <a:r>
              <a:rPr lang="en-US" sz="3200" dirty="0"/>
              <a:t> and may be found in Him, not having a righteousness of my own derived from the Law, but that which is through faith in Christ, the righteousness which comes from God on the basis of faith. </a:t>
            </a:r>
          </a:p>
        </p:txBody>
      </p:sp>
    </p:spTree>
    <p:extLst>
      <p:ext uri="{BB962C8B-B14F-4D97-AF65-F5344CB8AC3E}">
        <p14:creationId xmlns:p14="http://schemas.microsoft.com/office/powerpoint/2010/main" val="351008132"/>
      </p:ext>
    </p:extLst>
  </p:cSld>
  <p:clrMapOvr>
    <a:masterClrMapping/>
  </p:clrMapOvr>
  <p:transition>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SUFFERING PLAYS A KEY ROLE</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600"/>
              </a:spcBef>
              <a:defRPr/>
            </a:pPr>
            <a:r>
              <a:rPr lang="en-US" sz="4400" b="0" i="1" dirty="0">
                <a:effectLst/>
                <a:cs typeface="Times New Roman" pitchFamily="18" charset="0"/>
              </a:rPr>
              <a:t>Suffering in this life precedes </a:t>
            </a:r>
            <a:br>
              <a:rPr lang="en-US" sz="4400" b="0" i="1" dirty="0">
                <a:effectLst/>
                <a:cs typeface="Times New Roman" pitchFamily="18" charset="0"/>
              </a:rPr>
            </a:br>
            <a:r>
              <a:rPr lang="en-US" sz="4400" b="0" i="1" dirty="0">
                <a:effectLst/>
                <a:cs typeface="Times New Roman" pitchFamily="18" charset="0"/>
              </a:rPr>
              <a:t>bodily resurrection in the next life . . .</a:t>
            </a:r>
            <a:endParaRPr lang="en-US" sz="4400" i="1"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227713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10</a:t>
            </a:r>
            <a:r>
              <a:rPr lang="en-US" sz="3200" dirty="0"/>
              <a:t> . . . that I may know Him and the power of His resurrection and </a:t>
            </a:r>
            <a:r>
              <a:rPr lang="en-US" sz="3200" u="sng" dirty="0"/>
              <a:t>the fellowship of His sufferings, being conformed to His death; </a:t>
            </a:r>
            <a:r>
              <a:rPr lang="en-US" sz="3200" u="sng" baseline="30000" dirty="0"/>
              <a:t>11</a:t>
            </a:r>
            <a:r>
              <a:rPr lang="en-US" sz="3200" u="sng" dirty="0"/>
              <a:t> in order that I may attain to the resurrection from the dead</a:t>
            </a:r>
            <a:r>
              <a:rPr lang="en-US" sz="3200" dirty="0"/>
              <a:t>. </a:t>
            </a:r>
          </a:p>
        </p:txBody>
      </p:sp>
    </p:spTree>
    <p:extLst>
      <p:ext uri="{BB962C8B-B14F-4D97-AF65-F5344CB8AC3E}">
        <p14:creationId xmlns:p14="http://schemas.microsoft.com/office/powerpoint/2010/main" val="549844025"/>
      </p:ext>
    </p:extLst>
  </p:cSld>
  <p:clrMapOvr>
    <a:masterClrMapping/>
  </p:clrMapOvr>
  <p:transition spd="med">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SUFFERING PLAYS A KEY ROLE</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600"/>
              </a:spcBef>
              <a:defRPr/>
            </a:pPr>
            <a:r>
              <a:rPr lang="en-US" sz="4400" b="0" i="1" dirty="0">
                <a:effectLst/>
                <a:cs typeface="Times New Roman" pitchFamily="18" charset="0"/>
              </a:rPr>
              <a:t>Suffering in this life precedes </a:t>
            </a:r>
            <a:br>
              <a:rPr lang="en-US" sz="4400" b="0" i="1" dirty="0">
                <a:effectLst/>
                <a:cs typeface="Times New Roman" pitchFamily="18" charset="0"/>
              </a:rPr>
            </a:br>
            <a:r>
              <a:rPr lang="en-US" sz="4400" b="0" i="1" dirty="0">
                <a:effectLst/>
                <a:cs typeface="Times New Roman" pitchFamily="18" charset="0"/>
              </a:rPr>
              <a:t>bodily resurrection in the next life . . .</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 . . &amp; suffering in this life </a:t>
            </a:r>
            <a:br>
              <a:rPr lang="en-US" sz="4400" b="0" i="1" dirty="0">
                <a:effectLst/>
                <a:cs typeface="Times New Roman" pitchFamily="18" charset="0"/>
              </a:rPr>
            </a:br>
            <a:r>
              <a:rPr lang="en-US" sz="4400" b="0" i="1" dirty="0">
                <a:effectLst/>
                <a:cs typeface="Times New Roman" pitchFamily="18" charset="0"/>
              </a:rPr>
              <a:t>facilitates knowing Christ better &amp; </a:t>
            </a:r>
            <a:br>
              <a:rPr lang="en-US" sz="4400" b="0" i="1" dirty="0">
                <a:effectLst/>
                <a:cs typeface="Times New Roman" pitchFamily="18" charset="0"/>
              </a:rPr>
            </a:br>
            <a:r>
              <a:rPr lang="en-US" sz="4400" b="0" i="1" dirty="0">
                <a:effectLst/>
                <a:cs typeface="Times New Roman" pitchFamily="18" charset="0"/>
              </a:rPr>
              <a:t>being empowered by Him</a:t>
            </a:r>
            <a:endParaRPr lang="en-US" sz="4400" i="1"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227713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10</a:t>
            </a:r>
            <a:r>
              <a:rPr lang="en-US" sz="3200" dirty="0"/>
              <a:t> . . . </a:t>
            </a:r>
            <a:r>
              <a:rPr lang="en-US" sz="3200" u="sng" dirty="0"/>
              <a:t>that I may know Him and the power of His resurrection and the fellowship of His sufferings</a:t>
            </a:r>
            <a:r>
              <a:rPr lang="en-US" sz="3200" dirty="0"/>
              <a:t>, being conformed to His death; </a:t>
            </a:r>
            <a:r>
              <a:rPr lang="en-US" sz="3200" baseline="30000" dirty="0"/>
              <a:t>11</a:t>
            </a:r>
            <a:r>
              <a:rPr lang="en-US" sz="3200" dirty="0"/>
              <a:t> in order that I may attain to the resurrection from the dead. </a:t>
            </a:r>
          </a:p>
        </p:txBody>
      </p:sp>
    </p:spTree>
    <p:extLst>
      <p:ext uri="{BB962C8B-B14F-4D97-AF65-F5344CB8AC3E}">
        <p14:creationId xmlns:p14="http://schemas.microsoft.com/office/powerpoint/2010/main" val="173772599"/>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SUFFERING PLAYS A KEY ROLE</a:t>
            </a:r>
            <a:endParaRPr lang="en-US" sz="4400" b="0" dirty="0">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227713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10</a:t>
            </a:r>
            <a:r>
              <a:rPr lang="en-US" sz="3200" dirty="0"/>
              <a:t> . . . </a:t>
            </a:r>
            <a:r>
              <a:rPr lang="en-US" sz="3200" u="sng" dirty="0"/>
              <a:t>that I may know Him and the power of His resurrection and the fellowship of His sufferings</a:t>
            </a:r>
            <a:r>
              <a:rPr lang="en-US" sz="3200" dirty="0"/>
              <a:t>, being conformed to His death; </a:t>
            </a:r>
            <a:r>
              <a:rPr lang="en-US" sz="3200" baseline="30000" dirty="0"/>
              <a:t>11</a:t>
            </a:r>
            <a:r>
              <a:rPr lang="en-US" sz="3200" dirty="0"/>
              <a:t> in order that I may attain to the resurrection from the dead. </a:t>
            </a:r>
          </a:p>
        </p:txBody>
      </p:sp>
      <p:sp>
        <p:nvSpPr>
          <p:cNvPr id="9" name="Text Box 4">
            <a:extLst>
              <a:ext uri="{FF2B5EF4-FFF2-40B4-BE49-F238E27FC236}">
                <a16:creationId xmlns="" xmlns:a16="http://schemas.microsoft.com/office/drawing/2014/main" id="{4915F1CD-0271-4062-A6FD-DADC1C780550}"/>
              </a:ext>
            </a:extLst>
          </p:cNvPr>
          <p:cNvSpPr txBox="1">
            <a:spLocks noChangeArrowheads="1"/>
          </p:cNvSpPr>
          <p:nvPr/>
        </p:nvSpPr>
        <p:spPr bwMode="auto">
          <a:xfrm>
            <a:off x="186754" y="4115458"/>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Romans 5:3</a:t>
            </a:r>
            <a:r>
              <a:rPr lang="en-US" sz="3200" dirty="0"/>
              <a:t> And not only this, but we also exult in our tribulations, knowing that tribulation brings about perseverance; </a:t>
            </a:r>
            <a:r>
              <a:rPr lang="en-US" sz="3200" baseline="30000" dirty="0"/>
              <a:t>4</a:t>
            </a:r>
            <a:r>
              <a:rPr lang="en-US" sz="3200" dirty="0"/>
              <a:t> and perseverance (brings about) proven character; and proven character (brings about) hope . . . </a:t>
            </a:r>
          </a:p>
        </p:txBody>
      </p:sp>
    </p:spTree>
    <p:extLst>
      <p:ext uri="{BB962C8B-B14F-4D97-AF65-F5344CB8AC3E}">
        <p14:creationId xmlns:p14="http://schemas.microsoft.com/office/powerpoint/2010/main" val="220009350"/>
      </p:ext>
    </p:extLst>
  </p:cSld>
  <p:clrMapOvr>
    <a:masterClrMapping/>
  </p:clrMapOvr>
  <p:transition spd="med">
    <p:split orient="ver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SUFFERING PLAYS A KEY ROLE</a:t>
            </a:r>
            <a:endParaRPr lang="en-US" sz="4400" b="0" dirty="0">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2277133"/>
            <a:ext cx="11837542" cy="4606389"/>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“We should not be . . . too taken aback when unexpected and upsetting and discouraging things happen to us now.  What do they mean?  Why, simply that God in His wisdom means to make something of us which we have not attained yet, and is dealing with us accordingly.  Perhaps He means to strengthen us in patience, good humor, compassion, humility, or meekness, by giving us some extra practice in exercising these graces under specially difficult conditions.  Perhaps He has new lessons in self-denial and self-distrust to teach us.  Perhaps He wishes to break us of complacency, or unreality, or undetected forms of pride and conceit . . .</a:t>
            </a:r>
          </a:p>
        </p:txBody>
      </p:sp>
    </p:spTree>
    <p:extLst>
      <p:ext uri="{BB962C8B-B14F-4D97-AF65-F5344CB8AC3E}">
        <p14:creationId xmlns:p14="http://schemas.microsoft.com/office/powerpoint/2010/main" val="2475837253"/>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SUFFERING PLAYS A KEY ROLE</a:t>
            </a:r>
            <a:endParaRPr lang="en-US" sz="4400" b="0" dirty="0">
              <a:effectLst/>
              <a:cs typeface="Times New Roman" pitchFamily="18" charset="0"/>
            </a:endParaRPr>
          </a:p>
        </p:txBody>
      </p:sp>
      <p:sp>
        <p:nvSpPr>
          <p:cNvPr id="8" name="Text Box 4">
            <a:extLst>
              <a:ext uri="{FF2B5EF4-FFF2-40B4-BE49-F238E27FC236}">
                <a16:creationId xmlns="" xmlns:a16="http://schemas.microsoft.com/office/drawing/2014/main" id="{3880378A-6A76-4A00-B2CB-29829E0B3FB9}"/>
              </a:ext>
            </a:extLst>
          </p:cNvPr>
          <p:cNvSpPr txBox="1">
            <a:spLocks noChangeArrowheads="1"/>
          </p:cNvSpPr>
          <p:nvPr/>
        </p:nvSpPr>
        <p:spPr bwMode="auto">
          <a:xfrm>
            <a:off x="177229" y="2277133"/>
            <a:ext cx="11837542" cy="3009927"/>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“Perhaps His purpose is to draw us closer to Himself in conscious communion with Him; for it is often the case . . . that fellowship with (God) is most vivid and sweet, and Christian joy is greatest, when the cross is heaviest.  Or perhaps God is preparing us for forms of service of which at present we have no inkling.”</a:t>
            </a:r>
          </a:p>
          <a:p>
            <a:pPr>
              <a:lnSpc>
                <a:spcPts val="3200"/>
              </a:lnSpc>
              <a:spcBef>
                <a:spcPts val="600"/>
              </a:spcBef>
            </a:pPr>
            <a:r>
              <a:rPr lang="en-US" sz="2400" dirty="0"/>
              <a:t>J. I. Packer,</a:t>
            </a:r>
            <a:r>
              <a:rPr lang="en-US" sz="2400" i="1" dirty="0"/>
              <a:t> Knowing God</a:t>
            </a:r>
            <a:r>
              <a:rPr lang="en-US" sz="2400" dirty="0"/>
              <a:t> (InterVarsity Press, 1975), p. 86.</a:t>
            </a:r>
          </a:p>
        </p:txBody>
      </p:sp>
    </p:spTree>
    <p:extLst>
      <p:ext uri="{BB962C8B-B14F-4D97-AF65-F5344CB8AC3E}">
        <p14:creationId xmlns:p14="http://schemas.microsoft.com/office/powerpoint/2010/main" val="380063201"/>
      </p:ext>
    </p:extLst>
  </p:cSld>
  <p:clrMapOvr>
    <a:masterClrMapping/>
  </p:clrMapOvr>
  <p:transition spd="med">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3:10-17</a:t>
            </a:r>
            <a:br>
              <a:rPr lang="en-US" sz="4400" dirty="0"/>
            </a:br>
            <a:r>
              <a:rPr lang="en-US" sz="4400" dirty="0"/>
              <a:t>4 Keys to Spiritual Progress</a:t>
            </a:r>
          </a:p>
        </p:txBody>
      </p:sp>
      <p:sp>
        <p:nvSpPr>
          <p:cNvPr id="7" name="Content Placeholder 6">
            <a:extLst>
              <a:ext uri="{FF2B5EF4-FFF2-40B4-BE49-F238E27FC236}">
                <a16:creationId xmlns="" xmlns:a16="http://schemas.microsoft.com/office/drawing/2014/main"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REJECT ALL FORMS OF PERFECTIONISM</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600"/>
              </a:spcBef>
              <a:defRPr/>
            </a:pPr>
            <a:r>
              <a:rPr lang="en-US" sz="4400" b="0" i="1" dirty="0">
                <a:effectLst/>
                <a:cs typeface="Times New Roman" pitchFamily="18" charset="0"/>
              </a:rPr>
              <a:t>In this fallen &amp; broken world, nothing is perfect. All spiritual growth is </a:t>
            </a:r>
            <a:br>
              <a:rPr lang="en-US" sz="4400" b="0" i="1" dirty="0">
                <a:effectLst/>
                <a:cs typeface="Times New Roman" pitchFamily="18" charset="0"/>
              </a:rPr>
            </a:br>
            <a:r>
              <a:rPr lang="en-US" sz="4400" b="0" i="1" dirty="0">
                <a:effectLst/>
                <a:cs typeface="Times New Roman" pitchFamily="18" charset="0"/>
              </a:rPr>
              <a:t>“gradual progress,” “increasing maturity,” “substantial healing.”</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 xmlns:a16="http://schemas.microsoft.com/office/drawing/2014/main" id="{16621951-7FA6-4B91-8C46-CF017AFF12D3}"/>
              </a:ext>
            </a:extLst>
          </p:cNvPr>
          <p:cNvSpPr txBox="1">
            <a:spLocks noChangeArrowheads="1"/>
          </p:cNvSpPr>
          <p:nvPr/>
        </p:nvSpPr>
        <p:spPr bwMode="auto">
          <a:xfrm>
            <a:off x="177229" y="2277133"/>
            <a:ext cx="11837542"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3:12</a:t>
            </a:r>
            <a:r>
              <a:rPr lang="en-US" sz="3200" dirty="0"/>
              <a:t> </a:t>
            </a:r>
            <a:r>
              <a:rPr lang="en-US" sz="3200" u="sng" dirty="0"/>
              <a:t>Not that I have already obtained it or have already become perfect</a:t>
            </a:r>
            <a:r>
              <a:rPr lang="en-US" sz="3200" dirty="0"/>
              <a:t>, but I press on so that I may lay hold of that for which also I was laid hold of by Christ Jesus. </a:t>
            </a:r>
            <a:r>
              <a:rPr lang="en-US" sz="3200" baseline="30000" dirty="0"/>
              <a:t>13</a:t>
            </a:r>
            <a:r>
              <a:rPr lang="en-US" sz="3200" dirty="0"/>
              <a:t> Brethren, </a:t>
            </a:r>
            <a:r>
              <a:rPr lang="en-US" sz="3200" u="sng" dirty="0"/>
              <a:t>I do not regard myself as having laid hold of it yet</a:t>
            </a:r>
            <a:r>
              <a:rPr lang="en-US" sz="3200" dirty="0"/>
              <a:t>; but one thing I do: forgetting what lies behind and reaching forward to what lies ahead . . . </a:t>
            </a:r>
          </a:p>
        </p:txBody>
      </p:sp>
    </p:spTree>
    <p:extLst>
      <p:ext uri="{BB962C8B-B14F-4D97-AF65-F5344CB8AC3E}">
        <p14:creationId xmlns:p14="http://schemas.microsoft.com/office/powerpoint/2010/main" val="2385113200"/>
      </p:ext>
    </p:extLst>
  </p:cSld>
  <p:clrMapOvr>
    <a:masterClrMapping/>
  </p:clrMapOvr>
  <p:transition spd="med">
    <p:randomBa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1339</Words>
  <Application>Microsoft Office PowerPoint</Application>
  <PresentationFormat>Widescreen</PresentationFormat>
  <Paragraphs>122</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Trebuchet MS</vt:lpstr>
      <vt:lpstr>1_Default Design</vt:lpstr>
      <vt:lpstr>PowerPoint Presentation</vt:lpstr>
      <vt:lpstr>PowerPoint Presentation</vt:lpstr>
      <vt:lpstr>PowerPoint Presentation</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Philippians 3:10-17 4 Keys to Spiritual Progress</vt:lpstr>
      <vt:lpstr>PowerPoint Presentation</vt:lpstr>
      <vt:lpstr>Philippians 3:10-17 4 Keys to Spiritual Progress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2022-09-27T22:00:40Z</dcterms:created>
  <dcterms:modified xsi:type="dcterms:W3CDTF">2022-09-28T21:42:52Z</dcterms:modified>
</cp:coreProperties>
</file>