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1273" r:id="rId2"/>
    <p:sldId id="7462" r:id="rId3"/>
    <p:sldId id="7518" r:id="rId4"/>
    <p:sldId id="7552" r:id="rId5"/>
    <p:sldId id="7562" r:id="rId6"/>
    <p:sldId id="7563" r:id="rId7"/>
    <p:sldId id="7564" r:id="rId8"/>
    <p:sldId id="7565" r:id="rId9"/>
    <p:sldId id="7567" r:id="rId10"/>
    <p:sldId id="7568" r:id="rId11"/>
    <p:sldId id="7570" r:id="rId12"/>
    <p:sldId id="7571" r:id="rId13"/>
    <p:sldId id="7572" r:id="rId14"/>
    <p:sldId id="7573" r:id="rId15"/>
    <p:sldId id="7574" r:id="rId16"/>
    <p:sldId id="7575" r:id="rId17"/>
    <p:sldId id="7576" r:id="rId18"/>
    <p:sldId id="7577" r:id="rId19"/>
    <p:sldId id="7578" r:id="rId20"/>
    <p:sldId id="7579" r:id="rId21"/>
    <p:sldId id="7580" r:id="rId22"/>
    <p:sldId id="7583" r:id="rId23"/>
    <p:sldId id="7585" r:id="rId24"/>
    <p:sldId id="7586" r:id="rId25"/>
    <p:sldId id="7587" r:id="rId26"/>
    <p:sldId id="7588" r:id="rId27"/>
    <p:sldId id="7589" r:id="rId28"/>
    <p:sldId id="7591" r:id="rId29"/>
    <p:sldId id="7592" r:id="rId30"/>
    <p:sldId id="7593" r:id="rId31"/>
    <p:sldId id="7594" r:id="rId32"/>
    <p:sldId id="7595" r:id="rId33"/>
    <p:sldId id="7596" r:id="rId34"/>
    <p:sldId id="7599" r:id="rId35"/>
    <p:sldId id="7602" r:id="rId36"/>
    <p:sldId id="7601" r:id="rId37"/>
    <p:sldId id="7610" r:id="rId38"/>
    <p:sldId id="7611" r:id="rId39"/>
    <p:sldId id="7603" r:id="rId40"/>
    <p:sldId id="7605" r:id="rId41"/>
    <p:sldId id="7606" r:id="rId42"/>
    <p:sldId id="7607" r:id="rId43"/>
    <p:sldId id="7608" r:id="rId44"/>
    <p:sldId id="7609" r:id="rId45"/>
    <p:sldId id="7504" r:id="rId46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357DE-E394-4D2B-A321-318F475D24C2}" v="1786" dt="2024-12-20T00:44:13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90FF-634E-53ED-619D-A7677908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3B8FB-715B-B10A-DA29-B326926C4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09D97-DB58-2603-7076-925CB0FC0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71F9-7D4F-E1EC-79AA-01EFECB14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0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03E70-8082-D850-999B-6656D25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13A49-B382-21FB-C655-3166F1238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43021-F275-F097-5645-56486A27F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8BA92-EDC9-D411-A4A1-D23A82E9D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3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8107-14B7-132E-C63B-25DD1007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52B4F-6571-0761-2A70-D662A6349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586CF-31D0-354C-7CEA-DFB277C15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5A559-9DAB-DFEA-753E-F2C570D3F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5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1F2B3-AA2D-0BC5-23FC-471F571D0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1A523-976F-3C99-1EA8-8FA71CC896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04350-C5E3-88EC-327E-2E1ACB5C0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14C60-836C-7264-894E-6ADBA7200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0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99974-22FE-F46D-1C18-540107CE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97069-1C64-0566-02AC-88EFB79C4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32FB3-6C1B-34D0-8DFB-B7AEA1490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3D886-F401-2FCC-F805-4E4F96AA8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5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55A6-B8D3-2DF4-46CC-F5F4F4C79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E421F-E1D7-4961-8128-B29AABE42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ACFC3-CB66-5F7B-1FCD-6793A92DC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7523F-DFAF-4562-F22B-4BD4A4C47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6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C8C4-08EF-1DF6-6DEC-1452776B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365FA-888B-7EBB-9E4B-E9A8BE447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14B5E-4A35-1F12-80C8-7AE635765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A75D7-34AE-D045-3F67-07809CCBF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226F9-A249-BC56-29DE-1654E064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A8C008-A502-B0E4-2016-003119EF2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F37DA-4FE9-60B2-E2DA-2CCD12EB0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E3B02-C045-D566-E331-9348A0586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50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2A4F-A36C-4628-BFB8-9E80A81A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B3000-1D49-ACB9-0B39-AB44825B5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A63E9-6C85-F686-48F0-5FE697E71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84BF3-716A-CB29-9E4B-4AFF45895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B9A3-FFE6-47AA-2E73-D6BC0E94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8B027-14DE-7120-F3EB-8421BC83E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C4F12-D44F-D8A9-EC84-5DF5AFF85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60158-8094-556D-AC61-8130A4AF6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8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2C5ED-85EB-B403-5830-6791F650D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E0A79E35-253C-2479-75BC-754F2FBD8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11022DD-4A07-80A8-36F7-4DE1DE633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6669197-3117-AE0C-7020-4F8B07F98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912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B9A3-FFE6-47AA-2E73-D6BC0E94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8B027-14DE-7120-F3EB-8421BC83E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C4F12-D44F-D8A9-EC84-5DF5AFF85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60158-8094-556D-AC61-8130A4AF6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B1EB6-2757-44EF-EA5F-679C0EF26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3D6598-19A0-2A9B-BA38-93AF1F9A6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30F47-3C64-22DC-F90B-EF36B3E5E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2C2CC-6131-E82E-57B8-70C298524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9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AC09-D7DF-82E6-DCE7-C522635F3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72A96D-8D5C-8644-91A4-766EEBE72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3BD7B-D973-9EF3-D6CE-93F2FD359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5353-7CD3-5AAA-853D-B97660FD1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8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0414E-7E0C-3FD7-33C2-402FF516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6A7C6-1B13-F9E6-4CC0-CD310F826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9C57F-B352-EEE6-414F-F962DDEC9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F02B4-1C36-60AF-EBB6-EB5AD9F01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7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A893-D9DB-A919-F16B-660768C2B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38FE5-152B-91A5-2975-22E6F3A14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C8459-0FBA-F7E0-4B25-FFB103749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40275-3444-4A63-6C7D-5BA869AA6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10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AC449-704A-BE8E-1EC6-30834CE3A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ED083-DEEA-36C6-6A6C-C07A193AB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6823F-A389-6D8A-D26A-7E639F763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57B9-EE70-AEDD-C23C-B4B735432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9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F6D39-1B4A-2B13-CFC1-74FBB296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05507-4532-28E8-D102-F2974D6DE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72115-46DE-4AFF-5F18-05AAF6105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AED9A-0D5D-EF2A-2161-10C5C6BC7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7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400CB-6748-1C96-3EA4-3D2EE9784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DFD4C-C4EF-FB05-463E-BA82A7D16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E810DD-6E48-0696-F4F1-E17C566A2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53885-79D3-38B7-0D8D-B2B2DEDD9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60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D426E-10FD-BF65-9E22-B1A7556B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2195D-AE50-37EC-9811-39749D7BA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14964-F27C-3F70-2D2D-79829412E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DE3C4-4F85-D0BC-6AA2-3CDEBF243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88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314E1-4D8E-A0A0-588E-5BCD96E7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38289-F379-D26E-9782-CE7651A2A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44AFB-B525-E955-475B-F770F22ED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13B33-EE58-D60B-7E85-0B3A620C5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0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43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D6E34-987F-1613-C0BA-CCD5966F3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392E5-CC36-448F-5991-972C82F60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0863F-E5F0-AA71-AE7D-974513B2D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A7160-6B30-733A-D1A3-85F121AC4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79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CCFFC-AE9A-F4BE-C7E7-72F67D677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46065E-7692-4EDD-61CE-5F45048C1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D81EB-1A15-8769-4F63-58732BD2A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CB86A-B07B-4F0B-2CA0-62C65C35C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093C7-AD69-4048-AAD9-8D53F78CD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A101B-5C18-FA72-C3DC-77E090EEB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DC88A-9425-FF49-D4E2-24E48E821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9945-FE39-F709-6218-06FFE307E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92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CFE97-2126-1451-FEB4-F0AB48133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379B9-5442-ABA0-1AFE-4DEC19401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46F19-C8D3-3275-ADEE-FAFEEFB80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CF792-A4A8-F932-6DF9-722EA01CE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0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2DEE0-310F-65CC-79C4-047BB60F7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5E878-9C01-61A3-F16F-675340AAA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049F60-B652-E4A9-1E2F-BD9403209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5B28A-636F-9E39-4B12-100F4F4D6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03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5EE39-DC06-B43E-6719-B440AED1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E64151F-231E-1EF1-78D9-38D987FEF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2C851A45-980E-65D7-AF42-0B0FBE4C1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9EA80C0-8438-CFCA-2C15-3318FDC5B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11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CA7AA-7D04-4539-C4AC-8EDFDA2E3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89F6F-8364-7748-5AD2-4C8A9B948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C8049-FF8D-2EDB-D586-7E60B6866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A3C25-F30B-7620-8CD5-130520218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1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5BE9-6249-1B3A-B0EE-B65CB146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8579E-7D74-D3F0-7371-0A91733B4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AD272-0FD2-B509-5718-B686C0075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EDCDB-1086-EBC2-5B6A-F9F0AD89F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6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70A45-D400-071F-EB6D-4C82CC15F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CD4E99-B733-C5E4-4AB4-562120F6F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936C4-87CC-C692-E9BE-4641A6453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8FBF9-F2DC-C795-7E5F-B636E4FC5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5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3DE5-0657-9DA3-BA83-C6527A41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86F845-D195-9408-EAF7-697ADABC2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F1B51-2BB7-3986-004C-6B1702D56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EF289-D75C-EE57-E51F-15EE54680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8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7A598-D0EB-54EC-9668-6F4A8490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5466F-2DA1-72FC-A853-62E340174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5CCEB-0727-F83B-1016-D12007726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3D81-1AD4-08E9-0E44-30D651678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03E70-8082-D850-999B-6656D25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13A49-B382-21FB-C655-3166F1238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43021-F275-F097-5645-56486A27F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8BA92-EDC9-D411-A4A1-D23A82E9D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4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Seven Trumpets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Revelation 8-9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4EA09-62E1-7EC4-95FE-B3B0BB63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139E-2E5D-2E05-1905-EFAA397C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BDA9C-26B8-CBDF-D7D9-F7B58940D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</a:rPr>
              <a:t>Then the second angel blew his trumpet, </a:t>
            </a:r>
          </a:p>
          <a:p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/>
              <a:t>something </a:t>
            </a:r>
            <a:r>
              <a:rPr lang="en-US" u="sng" dirty="0"/>
              <a:t>like</a:t>
            </a:r>
            <a:r>
              <a:rPr lang="en-US" dirty="0"/>
              <a:t> a great mountain </a:t>
            </a:r>
            <a:br>
              <a:rPr lang="en-US" dirty="0"/>
            </a:br>
            <a:r>
              <a:rPr lang="en-US" dirty="0"/>
              <a:t>of fire was thrown into the sea.</a:t>
            </a:r>
          </a:p>
        </p:txBody>
      </p:sp>
    </p:spTree>
    <p:extLst>
      <p:ext uri="{BB962C8B-B14F-4D97-AF65-F5344CB8AC3E}">
        <p14:creationId xmlns:p14="http://schemas.microsoft.com/office/powerpoint/2010/main" val="14864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3125-99FF-1CD2-D784-93F7AF86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B4AB-6F8E-EED3-A812-F219948E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80187-5765-CBE6-86AD-B11BE663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Then the third angel blew his trumpet, </a:t>
            </a:r>
          </a:p>
          <a:p>
            <a:r>
              <a:rPr lang="en-US" dirty="0"/>
              <a:t>	and a great star fell from the sky, </a:t>
            </a:r>
            <a:br>
              <a:rPr lang="en-US" dirty="0"/>
            </a:br>
            <a:r>
              <a:rPr lang="en-US" dirty="0"/>
              <a:t>burning </a:t>
            </a:r>
            <a:r>
              <a:rPr lang="en-US" u="sng" dirty="0"/>
              <a:t>like</a:t>
            </a:r>
            <a:r>
              <a:rPr lang="en-US" dirty="0"/>
              <a:t> a torch.</a:t>
            </a:r>
          </a:p>
          <a:p>
            <a:r>
              <a:rPr lang="en-US" dirty="0"/>
              <a:t>It fell on one-third of the rivers </a:t>
            </a:r>
            <a:br>
              <a:rPr lang="en-US" dirty="0"/>
            </a:br>
            <a:r>
              <a:rPr lang="en-US" dirty="0"/>
              <a:t>and on the springs of water.</a:t>
            </a:r>
          </a:p>
        </p:txBody>
      </p:sp>
    </p:spTree>
    <p:extLst>
      <p:ext uri="{BB962C8B-B14F-4D97-AF65-F5344CB8AC3E}">
        <p14:creationId xmlns:p14="http://schemas.microsoft.com/office/powerpoint/2010/main" val="41453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30AF-6177-23B6-C578-D9BE94F1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3FDD-EF1A-43DC-A7F5-22D5FD16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3C6F4-B79D-9C2E-CF20-4099FFC8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Then the third angel blew his trumpet, </a:t>
            </a:r>
          </a:p>
          <a:p>
            <a:r>
              <a:rPr lang="en-US" dirty="0"/>
              <a:t>	and a great star fell from the sky, </a:t>
            </a:r>
            <a:br>
              <a:rPr lang="en-US" dirty="0"/>
            </a:br>
            <a:r>
              <a:rPr lang="en-US" dirty="0"/>
              <a:t>burning like a torch.</a:t>
            </a:r>
          </a:p>
          <a:p>
            <a:r>
              <a:rPr lang="en-US" dirty="0"/>
              <a:t>It fell on one-third of the rivers </a:t>
            </a:r>
            <a:br>
              <a:rPr lang="en-US" dirty="0"/>
            </a:br>
            <a:r>
              <a:rPr lang="en-US" dirty="0"/>
              <a:t>and on the springs of water.</a:t>
            </a:r>
          </a:p>
          <a:p>
            <a:r>
              <a:rPr lang="en-US" baseline="30000" dirty="0"/>
              <a:t>11 </a:t>
            </a:r>
            <a:r>
              <a:rPr lang="en-US" dirty="0"/>
              <a:t>The name of the star was Bitterness.</a:t>
            </a:r>
          </a:p>
          <a:p>
            <a:r>
              <a:rPr lang="en-US" dirty="0"/>
              <a:t>It made one-third of the water bitter, </a:t>
            </a:r>
            <a:br>
              <a:rPr lang="en-US" dirty="0"/>
            </a:br>
            <a:r>
              <a:rPr lang="en-US" dirty="0"/>
              <a:t>and many people died </a:t>
            </a:r>
            <a:br>
              <a:rPr lang="en-US" dirty="0"/>
            </a:br>
            <a:r>
              <a:rPr lang="en-US" dirty="0"/>
              <a:t>from drinking the bitter water. </a:t>
            </a:r>
            <a:r>
              <a:rPr lang="en-US" sz="1800" i="1" dirty="0"/>
              <a:t>(cf. Revelation 7:17)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23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59F6E-AF9E-F24F-1A4F-FF49B6D58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73C4-B919-24C3-CE9B-523C0E30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D6960-1707-5C9E-E70C-0E56F2297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Then the fourth angel blew his trumpet, </a:t>
            </a:r>
            <a:br>
              <a:rPr lang="en-US" dirty="0"/>
            </a:br>
            <a:r>
              <a:rPr lang="en-US" dirty="0"/>
              <a:t>and one-third of the sun was struck, </a:t>
            </a:r>
            <a:br>
              <a:rPr lang="en-US" dirty="0"/>
            </a:br>
            <a:r>
              <a:rPr lang="en-US" dirty="0"/>
              <a:t>and one-third of the moon, </a:t>
            </a:r>
            <a:br>
              <a:rPr lang="en-US" dirty="0"/>
            </a:br>
            <a:r>
              <a:rPr lang="en-US" dirty="0"/>
              <a:t>and one-third of the stars, </a:t>
            </a:r>
          </a:p>
          <a:p>
            <a:r>
              <a:rPr lang="en-US" dirty="0"/>
              <a:t>	and they became </a:t>
            </a:r>
            <a:r>
              <a:rPr lang="en-US" u="sng" dirty="0"/>
              <a:t>dark</a:t>
            </a:r>
            <a:r>
              <a:rPr lang="en-US" dirty="0"/>
              <a:t>. </a:t>
            </a:r>
            <a:br>
              <a:rPr lang="en-US" dirty="0"/>
            </a:br>
            <a:r>
              <a:rPr lang="en-US" sz="1800" i="1" dirty="0"/>
              <a:t>[Exodus 10:21-23 (9</a:t>
            </a:r>
            <a:r>
              <a:rPr lang="en-US" sz="1800" i="1" baseline="30000" dirty="0"/>
              <a:t>th</a:t>
            </a:r>
            <a:r>
              <a:rPr lang="en-US" sz="1800" i="1" dirty="0"/>
              <a:t>); Matthew 24:29; Revelation 16:8-9]</a:t>
            </a:r>
            <a:endParaRPr lang="en-US" i="1" dirty="0"/>
          </a:p>
          <a:p>
            <a:r>
              <a:rPr lang="en-US" dirty="0"/>
              <a:t>And one-third of the day was dark, </a:t>
            </a:r>
            <a:br>
              <a:rPr lang="en-US" dirty="0"/>
            </a:br>
            <a:r>
              <a:rPr lang="en-US" dirty="0"/>
              <a:t>and also one-third of the night. </a:t>
            </a:r>
            <a:r>
              <a:rPr lang="en-US" sz="1800" i="1" dirty="0"/>
              <a:t>[temperature, plants, crime]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18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32F1-9469-CBD5-5F74-815C7641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3A24-BAA1-49B5-D409-2E2D965B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71390-1FA3-B45A-1497-06114B6F0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Then I looked, </a:t>
            </a:r>
            <a:br>
              <a:rPr lang="en-US" dirty="0"/>
            </a:br>
            <a:r>
              <a:rPr lang="en-US" dirty="0"/>
              <a:t>and I heard a single eagle </a:t>
            </a:r>
            <a:br>
              <a:rPr lang="en-US" dirty="0"/>
            </a:br>
            <a:r>
              <a:rPr lang="en-US" dirty="0"/>
              <a:t>crying loudly as it </a:t>
            </a:r>
            <a:br>
              <a:rPr lang="en-US" dirty="0"/>
            </a:br>
            <a:r>
              <a:rPr lang="en-US" dirty="0"/>
              <a:t>flew through the air,</a:t>
            </a:r>
          </a:p>
          <a:p>
            <a:r>
              <a:rPr lang="en-US" dirty="0"/>
              <a:t>“Terror, terror, terror </a:t>
            </a:r>
            <a:br>
              <a:rPr lang="en-US" dirty="0"/>
            </a:br>
            <a:r>
              <a:rPr lang="en-US" dirty="0"/>
              <a:t>to all who belong to this world </a:t>
            </a:r>
            <a:br>
              <a:rPr lang="en-US" dirty="0"/>
            </a:br>
            <a:r>
              <a:rPr lang="en-US" dirty="0"/>
              <a:t>because of what will happen </a:t>
            </a:r>
            <a:br>
              <a:rPr lang="en-US" dirty="0"/>
            </a:br>
            <a:r>
              <a:rPr lang="en-US" dirty="0"/>
              <a:t>when the last three angels </a:t>
            </a:r>
            <a:br>
              <a:rPr lang="en-US" dirty="0"/>
            </a:br>
            <a:r>
              <a:rPr lang="en-US" dirty="0"/>
              <a:t>blow their trumpets.”</a:t>
            </a:r>
          </a:p>
        </p:txBody>
      </p:sp>
    </p:spTree>
    <p:extLst>
      <p:ext uri="{BB962C8B-B14F-4D97-AF65-F5344CB8AC3E}">
        <p14:creationId xmlns:p14="http://schemas.microsoft.com/office/powerpoint/2010/main" val="2782593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9125-621D-2B11-9A4C-40676586A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55F0-F437-ABF5-5EB1-9112E072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D2111-88D1-AEAF-9EBA-D89A13B61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the fifth angel blew his trumpet,</a:t>
            </a:r>
          </a:p>
          <a:p>
            <a:r>
              <a:rPr lang="en-US" dirty="0"/>
              <a:t>and I saw a star that </a:t>
            </a:r>
            <a:br>
              <a:rPr lang="en-US" dirty="0"/>
            </a:br>
            <a:r>
              <a:rPr lang="en-US" u="sng" dirty="0"/>
              <a:t>had fallen</a:t>
            </a:r>
            <a:r>
              <a:rPr lang="en-US" dirty="0"/>
              <a:t> to earth from the sky, </a:t>
            </a:r>
          </a:p>
          <a:p>
            <a:r>
              <a:rPr lang="en-US" dirty="0"/>
              <a:t>and </a:t>
            </a:r>
            <a:r>
              <a:rPr lang="en-US" u="sng" dirty="0"/>
              <a:t>he</a:t>
            </a:r>
            <a:r>
              <a:rPr lang="en-US" dirty="0"/>
              <a:t> was given the key </a:t>
            </a:r>
            <a:br>
              <a:rPr lang="en-US" dirty="0"/>
            </a:br>
            <a:r>
              <a:rPr lang="en-US" dirty="0"/>
              <a:t>to the bottomless pit [“abyss”].</a:t>
            </a:r>
          </a:p>
        </p:txBody>
      </p:sp>
    </p:spTree>
    <p:extLst>
      <p:ext uri="{BB962C8B-B14F-4D97-AF65-F5344CB8AC3E}">
        <p14:creationId xmlns:p14="http://schemas.microsoft.com/office/powerpoint/2010/main" val="33351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A7D70-A17A-5F7A-64C6-5F276E10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3F03-C82B-CA61-C967-6F721AAA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0C33F-3034-7E3A-E0D3-4807CABD5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the fifth angel blew his trumpet,</a:t>
            </a:r>
          </a:p>
          <a:p>
            <a:r>
              <a:rPr lang="en-US" dirty="0"/>
              <a:t>and I saw a star that </a:t>
            </a:r>
            <a:br>
              <a:rPr lang="en-US" dirty="0"/>
            </a:br>
            <a:r>
              <a:rPr lang="en-US" u="sng" dirty="0"/>
              <a:t>had fallen</a:t>
            </a:r>
            <a:r>
              <a:rPr lang="en-US" dirty="0"/>
              <a:t> to earth from the sky, </a:t>
            </a:r>
          </a:p>
          <a:p>
            <a:r>
              <a:rPr lang="en-US" dirty="0"/>
              <a:t>and </a:t>
            </a:r>
            <a:r>
              <a:rPr lang="en-US" u="sng" dirty="0"/>
              <a:t>he</a:t>
            </a:r>
            <a:r>
              <a:rPr lang="en-US" dirty="0"/>
              <a:t> was given the key </a:t>
            </a:r>
            <a:br>
              <a:rPr lang="en-US" dirty="0"/>
            </a:br>
            <a:r>
              <a:rPr lang="en-US" dirty="0"/>
              <a:t>to the bottomless pit [“abyss”].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6B4FF41-5CF8-8119-245E-150F870AFA00}"/>
              </a:ext>
            </a:extLst>
          </p:cNvPr>
          <p:cNvSpPr/>
          <p:nvPr/>
        </p:nvSpPr>
        <p:spPr bwMode="auto">
          <a:xfrm>
            <a:off x="279400" y="3386222"/>
            <a:ext cx="9711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fallen star = Satan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world has an unseen spiritual dimension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Angels and demons battle around us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Kings 6:16; 1 John 4:4)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demons are locked up in the “abyss”</a:t>
            </a:r>
          </a:p>
        </p:txBody>
      </p:sp>
    </p:spTree>
    <p:extLst>
      <p:ext uri="{BB962C8B-B14F-4D97-AF65-F5344CB8AC3E}">
        <p14:creationId xmlns:p14="http://schemas.microsoft.com/office/powerpoint/2010/main" val="38128901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89C7-C099-B61B-0C5A-518160C2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4F5C-E099-62A7-F733-9312E218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87902440-1D79-74F8-8591-753502C86E02}"/>
              </a:ext>
            </a:extLst>
          </p:cNvPr>
          <p:cNvSpPr/>
          <p:nvPr/>
        </p:nvSpPr>
        <p:spPr bwMode="auto">
          <a:xfrm>
            <a:off x="279400" y="3386222"/>
            <a:ext cx="9711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Abyss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Genesis 6 some demons did some bad stuff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locked them up in demon prison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C0CDC-EAD7-7FDE-D55B-EBD2C731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the fifth angel blew his trumpet,</a:t>
            </a:r>
          </a:p>
          <a:p>
            <a:r>
              <a:rPr lang="en-US" dirty="0"/>
              <a:t>and I saw a star that </a:t>
            </a:r>
            <a:br>
              <a:rPr lang="en-US" dirty="0"/>
            </a:br>
            <a:r>
              <a:rPr lang="en-US" u="sng" dirty="0"/>
              <a:t>had fallen</a:t>
            </a:r>
            <a:r>
              <a:rPr lang="en-US" dirty="0"/>
              <a:t> to earth from the sky, </a:t>
            </a:r>
          </a:p>
          <a:p>
            <a:r>
              <a:rPr lang="en-US" dirty="0"/>
              <a:t>and </a:t>
            </a:r>
            <a:r>
              <a:rPr lang="en-US" u="sng" dirty="0"/>
              <a:t>he</a:t>
            </a:r>
            <a:r>
              <a:rPr lang="en-US" dirty="0"/>
              <a:t> was given the key </a:t>
            </a:r>
            <a:br>
              <a:rPr lang="en-US" dirty="0"/>
            </a:br>
            <a:r>
              <a:rPr lang="en-US" dirty="0"/>
              <a:t>to the bottomless pit [“abyss”].</a:t>
            </a:r>
          </a:p>
        </p:txBody>
      </p:sp>
    </p:spTree>
    <p:extLst>
      <p:ext uri="{BB962C8B-B14F-4D97-AF65-F5344CB8AC3E}">
        <p14:creationId xmlns:p14="http://schemas.microsoft.com/office/powerpoint/2010/main" val="2432375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0E6C2-D1E6-FAB4-641C-534A709B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3F08-A5AC-0D97-A0CF-2F96DC13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96E8-9A6E-4BEC-B060-D82761EF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the fifth angel blew his trumpet,</a:t>
            </a:r>
          </a:p>
          <a:p>
            <a:r>
              <a:rPr lang="en-US" dirty="0"/>
              <a:t>and I saw a star that </a:t>
            </a:r>
            <a:br>
              <a:rPr lang="en-US" dirty="0"/>
            </a:br>
            <a:r>
              <a:rPr lang="en-US" u="sng" dirty="0"/>
              <a:t>had fallen</a:t>
            </a:r>
            <a:r>
              <a:rPr lang="en-US" dirty="0"/>
              <a:t> to earth from the sky, </a:t>
            </a:r>
          </a:p>
          <a:p>
            <a:r>
              <a:rPr lang="en-US" dirty="0"/>
              <a:t>and </a:t>
            </a:r>
            <a:r>
              <a:rPr lang="en-US" u="sng" dirty="0"/>
              <a:t>he</a:t>
            </a:r>
            <a:r>
              <a:rPr lang="en-US" dirty="0"/>
              <a:t> was given the key </a:t>
            </a:r>
            <a:br>
              <a:rPr lang="en-US" dirty="0"/>
            </a:br>
            <a:r>
              <a:rPr lang="en-US" dirty="0"/>
              <a:t>to the bottomless pit [“abyss”].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B1F62DE-8355-E727-3F0A-0233AA1EE9E4}"/>
              </a:ext>
            </a:extLst>
          </p:cNvPr>
          <p:cNvSpPr/>
          <p:nvPr/>
        </p:nvSpPr>
        <p:spPr bwMode="auto">
          <a:xfrm>
            <a:off x="279400" y="3386222"/>
            <a:ext cx="9711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Abyss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Genesis 6 some demons did some bad stuff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locked them up in demon prison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62AEAE4-E654-6A82-F755-8B1118C14031}"/>
              </a:ext>
            </a:extLst>
          </p:cNvPr>
          <p:cNvSpPr/>
          <p:nvPr/>
        </p:nvSpPr>
        <p:spPr bwMode="auto">
          <a:xfrm>
            <a:off x="465666" y="4005572"/>
            <a:ext cx="9338734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has kept them securely chained in prisons of darkness, waiting for the great day of judgment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(Jude 6; cf. 2 Peter 2:4; Luke 8:31)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1796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BF25E-DD92-DE4A-A138-B7F91585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4EF3-6DEF-983C-6DF1-030FDDC1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13339-C93F-0BD8-DA86-0B34D8E8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the fifth angel blew his trumpet,</a:t>
            </a:r>
          </a:p>
          <a:p>
            <a:r>
              <a:rPr lang="en-US" dirty="0"/>
              <a:t>and I saw a star that </a:t>
            </a:r>
            <a:br>
              <a:rPr lang="en-US" dirty="0"/>
            </a:br>
            <a:r>
              <a:rPr lang="en-US" u="sng" dirty="0"/>
              <a:t>had fallen</a:t>
            </a:r>
            <a:r>
              <a:rPr lang="en-US" dirty="0"/>
              <a:t> to earth from the sky, </a:t>
            </a:r>
          </a:p>
          <a:p>
            <a:r>
              <a:rPr lang="en-US" dirty="0"/>
              <a:t>and </a:t>
            </a:r>
            <a:r>
              <a:rPr lang="en-US" u="sng" dirty="0"/>
              <a:t>he</a:t>
            </a:r>
            <a:r>
              <a:rPr lang="en-US" dirty="0"/>
              <a:t> was given the key </a:t>
            </a:r>
            <a:br>
              <a:rPr lang="en-US" dirty="0"/>
            </a:br>
            <a:r>
              <a:rPr lang="en-US" dirty="0"/>
              <a:t>to the bottomless pit [“abyss”].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458DB0B-63FB-8828-1079-A17289C87EA8}"/>
              </a:ext>
            </a:extLst>
          </p:cNvPr>
          <p:cNvSpPr/>
          <p:nvPr/>
        </p:nvSpPr>
        <p:spPr bwMode="auto">
          <a:xfrm>
            <a:off x="279400" y="3386222"/>
            <a:ext cx="97112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Abyss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Genesis 6 some demons did some bad stuff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locked them up in demon prison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Now, Satan is given the key</a:t>
            </a:r>
          </a:p>
        </p:txBody>
      </p:sp>
    </p:spTree>
    <p:extLst>
      <p:ext uri="{BB962C8B-B14F-4D97-AF65-F5344CB8AC3E}">
        <p14:creationId xmlns:p14="http://schemas.microsoft.com/office/powerpoint/2010/main" val="296005535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9623-CCE9-6051-84E0-00A6BC75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E6B40-2D14-E0D5-EA49-D114B3D1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Tribulation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3E3C-2DD5-F8DD-ADAE-75365A8E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seven years of this broken world </a:t>
            </a:r>
            <a:r>
              <a:rPr lang="en-US" sz="2000" i="1" dirty="0"/>
              <a:t>(Matt 24:21-22)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God removes the “Restrainer” </a:t>
            </a:r>
            <a:br>
              <a:rPr lang="en-US" dirty="0"/>
            </a:br>
            <a:r>
              <a:rPr lang="en-US" sz="2000" i="1" dirty="0"/>
              <a:t>(2 Thessalonians 2:7; Jeremiah 17:9; John 8:44)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God is trying to get people’s attention </a:t>
            </a:r>
            <a:r>
              <a:rPr lang="en-US" sz="2000" i="1" dirty="0"/>
              <a:t>(2 Peter 3:9)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51442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BF25E-DD92-DE4A-A138-B7F91585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4EF3-6DEF-983C-6DF1-030FDDC1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13339-C93F-0BD8-DA86-0B34D8E8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When he opened it, </a:t>
            </a:r>
            <a:br>
              <a:rPr lang="en-US" dirty="0"/>
            </a:br>
            <a:r>
              <a:rPr lang="en-US" dirty="0"/>
              <a:t>smoke poured out as though </a:t>
            </a:r>
            <a:br>
              <a:rPr lang="en-US" dirty="0"/>
            </a:br>
            <a:r>
              <a:rPr lang="en-US" dirty="0"/>
              <a:t>from a huge furnace, </a:t>
            </a:r>
            <a:br>
              <a:rPr lang="en-US" dirty="0"/>
            </a:br>
            <a:r>
              <a:rPr lang="en-US" dirty="0"/>
              <a:t>and the sunlight and air turned </a:t>
            </a:r>
            <a:br>
              <a:rPr lang="en-US" dirty="0"/>
            </a:br>
            <a:r>
              <a:rPr lang="en-US" dirty="0"/>
              <a:t>dark from the smoke.</a:t>
            </a:r>
          </a:p>
          <a:p>
            <a:r>
              <a:rPr lang="en-US" dirty="0"/>
              <a:t>3 Then locusts came from the smoke and descended on the earth, </a:t>
            </a:r>
            <a:r>
              <a:rPr lang="en-US" sz="1800" i="1" dirty="0"/>
              <a:t>[Exodus 10:1-20 (8</a:t>
            </a:r>
            <a:r>
              <a:rPr lang="en-US" sz="1800" i="1" baseline="30000" dirty="0"/>
              <a:t>th</a:t>
            </a:r>
            <a:r>
              <a:rPr lang="en-US" sz="1800" i="1" dirty="0"/>
              <a:t>)]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0737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46CE-DEEE-4A99-3044-F5A7C85EE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032A-0CA9-31EC-06E8-4840EFC4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FF11-1A32-8A08-57ED-27AFC3961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When he opened it, </a:t>
            </a:r>
            <a:br>
              <a:rPr lang="en-US" dirty="0"/>
            </a:br>
            <a:r>
              <a:rPr lang="en-US" dirty="0"/>
              <a:t>smoke poured out as though </a:t>
            </a:r>
            <a:br>
              <a:rPr lang="en-US" dirty="0"/>
            </a:br>
            <a:r>
              <a:rPr lang="en-US" dirty="0"/>
              <a:t>from a huge furnace, </a:t>
            </a:r>
            <a:br>
              <a:rPr lang="en-US" dirty="0"/>
            </a:br>
            <a:r>
              <a:rPr lang="en-US" dirty="0"/>
              <a:t>and the sunlight and air turned </a:t>
            </a:r>
            <a:br>
              <a:rPr lang="en-US" dirty="0"/>
            </a:br>
            <a:r>
              <a:rPr lang="en-US" dirty="0"/>
              <a:t>dark from the smoke.</a:t>
            </a:r>
          </a:p>
          <a:p>
            <a:r>
              <a:rPr lang="en-US" dirty="0"/>
              <a:t>3 Then locusts came from the smoke </a:t>
            </a:r>
            <a:br>
              <a:rPr lang="en-US" dirty="0"/>
            </a:br>
            <a:r>
              <a:rPr lang="en-US" dirty="0"/>
              <a:t>and descended on the earth, </a:t>
            </a:r>
            <a:r>
              <a:rPr lang="en-US" sz="1800" i="1" dirty="0"/>
              <a:t>[Exodus 10:1-20 (8</a:t>
            </a:r>
            <a:r>
              <a:rPr lang="en-US" sz="1800" i="1" baseline="30000" dirty="0"/>
              <a:t>th</a:t>
            </a:r>
            <a:r>
              <a:rPr lang="en-US" sz="1800" i="1" dirty="0"/>
              <a:t>)]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30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AE19F-C75E-4A6F-54F3-7F4D24DDE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E7B3-217E-85CB-01B7-EEFE6E82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F4BA7-DB6D-8CF6-5739-3B1887FC6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 locusts looked </a:t>
            </a:r>
            <a:r>
              <a:rPr lang="en-US" u="sng" dirty="0"/>
              <a:t>like</a:t>
            </a:r>
            <a:r>
              <a:rPr lang="en-US" dirty="0"/>
              <a:t> horses prepared for battle.</a:t>
            </a:r>
          </a:p>
        </p:txBody>
      </p:sp>
    </p:spTree>
    <p:extLst>
      <p:ext uri="{BB962C8B-B14F-4D97-AF65-F5344CB8AC3E}">
        <p14:creationId xmlns:p14="http://schemas.microsoft.com/office/powerpoint/2010/main" val="177428849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8C99-C896-A380-0925-28F2FC74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80F2-52BD-DD41-9B83-23D3D846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AC740-746C-9F06-AC68-9BC53EED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They had what looked </a:t>
            </a:r>
            <a:r>
              <a:rPr lang="en-US" u="sng" dirty="0"/>
              <a:t>like</a:t>
            </a:r>
            <a:r>
              <a:rPr lang="en-US" dirty="0"/>
              <a:t> gold crowns on their heads, and their faces looked </a:t>
            </a:r>
            <a:r>
              <a:rPr lang="en-US" u="sng" dirty="0"/>
              <a:t>like</a:t>
            </a:r>
            <a:r>
              <a:rPr lang="en-US" dirty="0"/>
              <a:t> human faces.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22216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B36D2-6B0A-D41D-4700-E7914FFE4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0552-EA1D-9184-1A1C-367D5342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B160F-5FB5-5ECC-B55F-2B68B5EBD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They had hair </a:t>
            </a:r>
            <a:r>
              <a:rPr lang="en-US" u="sng" dirty="0"/>
              <a:t>like</a:t>
            </a:r>
            <a:r>
              <a:rPr lang="en-US" dirty="0"/>
              <a:t> women’s hair </a:t>
            </a:r>
            <a:br>
              <a:rPr lang="en-US" dirty="0"/>
            </a:br>
            <a:r>
              <a:rPr lang="en-US" dirty="0"/>
              <a:t>and teeth </a:t>
            </a:r>
            <a:r>
              <a:rPr lang="en-US" u="sng" dirty="0"/>
              <a:t>like</a:t>
            </a:r>
            <a:r>
              <a:rPr lang="en-US" dirty="0"/>
              <a:t> the teeth of a 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8323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CB79E-580D-54EA-DAF9-08714571D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72F6-99AD-E90D-AA04-1F794A57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22983-7D75-70F9-E77E-EAFCB999D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They had breastplates </a:t>
            </a:r>
            <a:r>
              <a:rPr lang="en-US" u="sng" dirty="0"/>
              <a:t>like</a:t>
            </a:r>
            <a:r>
              <a:rPr lang="en-US" dirty="0"/>
              <a:t> breastplates of iron,</a:t>
            </a:r>
          </a:p>
        </p:txBody>
      </p:sp>
    </p:spTree>
    <p:extLst>
      <p:ext uri="{BB962C8B-B14F-4D97-AF65-F5344CB8AC3E}">
        <p14:creationId xmlns:p14="http://schemas.microsoft.com/office/powerpoint/2010/main" val="2644546876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4BEFF-379F-68E9-8302-9DF595D7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C17-E906-64B5-534C-0F37D901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11AC7-EE10-9431-4E42-B7D4D6318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and their wings roared </a:t>
            </a:r>
            <a:r>
              <a:rPr lang="en-US" u="sng" dirty="0"/>
              <a:t>like</a:t>
            </a:r>
            <a:r>
              <a:rPr lang="en-US" dirty="0"/>
              <a:t> an army of chariots rushing into battle. </a:t>
            </a:r>
          </a:p>
        </p:txBody>
      </p:sp>
    </p:spTree>
    <p:extLst>
      <p:ext uri="{BB962C8B-B14F-4D97-AF65-F5344CB8AC3E}">
        <p14:creationId xmlns:p14="http://schemas.microsoft.com/office/powerpoint/2010/main" val="379817456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8B25-347A-ED38-6526-FD1AD963D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E70E-FE89-D348-17B3-8AB8E48C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3A93D-445C-2158-68F9-BCA487EF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They had tails that stung like scorpions. </a:t>
            </a:r>
          </a:p>
        </p:txBody>
      </p:sp>
    </p:spTree>
    <p:extLst>
      <p:ext uri="{BB962C8B-B14F-4D97-AF65-F5344CB8AC3E}">
        <p14:creationId xmlns:p14="http://schemas.microsoft.com/office/powerpoint/2010/main" val="354076625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AE81-4EDB-359A-F25E-9393DF6E9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C961-E5BA-5FB2-A23B-2CC0E03C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04516-CA04-5A3B-9548-D59CFB05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They were told </a:t>
            </a:r>
            <a:r>
              <a:rPr lang="en-US" u="sng" dirty="0"/>
              <a:t>not to harm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 grass or plants or trees,</a:t>
            </a:r>
          </a:p>
          <a:p>
            <a:r>
              <a:rPr lang="en-US" dirty="0"/>
              <a:t>but only the people </a:t>
            </a:r>
            <a:br>
              <a:rPr lang="en-US" dirty="0"/>
            </a:br>
            <a:r>
              <a:rPr lang="en-US" dirty="0"/>
              <a:t>who did not have </a:t>
            </a:r>
            <a:br>
              <a:rPr lang="en-US" dirty="0"/>
            </a:br>
            <a:r>
              <a:rPr lang="en-US" u="sng" dirty="0"/>
              <a:t>the seal of God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 their foreheads. </a:t>
            </a:r>
            <a:br>
              <a:rPr lang="en-US" dirty="0"/>
            </a:br>
            <a:r>
              <a:rPr lang="en-US" sz="2000" i="1" dirty="0"/>
              <a:t>[Revelation 7:3-4]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24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172D-D787-B419-5C76-D39581DA4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F8CD-6F32-B68B-A400-6D502345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C184A-F7DF-2D9C-8B09-BD4E939E8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They were </a:t>
            </a:r>
            <a:br>
              <a:rPr lang="en-US" dirty="0"/>
            </a:br>
            <a:r>
              <a:rPr lang="en-US" u="sng" dirty="0"/>
              <a:t>not permitted to kill anyone</a:t>
            </a:r>
            <a:endParaRPr lang="en-US" dirty="0"/>
          </a:p>
          <a:p>
            <a:r>
              <a:rPr lang="en-US" dirty="0"/>
              <a:t>but to torment</a:t>
            </a:r>
            <a:br>
              <a:rPr lang="en-US" dirty="0"/>
            </a:br>
            <a:r>
              <a:rPr lang="en-US" dirty="0"/>
              <a:t>for five months with pain </a:t>
            </a:r>
            <a:br>
              <a:rPr lang="en-US" dirty="0"/>
            </a:br>
            <a:r>
              <a:rPr lang="en-US" dirty="0"/>
              <a:t>like the pain of a scorpion sting.</a:t>
            </a:r>
          </a:p>
        </p:txBody>
      </p:sp>
    </p:spTree>
    <p:extLst>
      <p:ext uri="{BB962C8B-B14F-4D97-AF65-F5344CB8AC3E}">
        <p14:creationId xmlns:p14="http://schemas.microsoft.com/office/powerpoint/2010/main" val="447112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6983E0-5055-CB35-0BAC-FBC626F2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6DA4F3-F022-7C9F-2E0B-4667B3FE1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When the Lamb broke the seventh seal on the scroll, there was silence throughout heaven for about half an hour.</a:t>
            </a:r>
          </a:p>
        </p:txBody>
      </p:sp>
    </p:spTree>
    <p:extLst>
      <p:ext uri="{BB962C8B-B14F-4D97-AF65-F5344CB8AC3E}">
        <p14:creationId xmlns:p14="http://schemas.microsoft.com/office/powerpoint/2010/main" val="13410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31ACB-50AE-35F3-0D38-953C221E1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768B-4EC4-96BB-D176-9A20B8D6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FF5CA-E58C-B1C5-E340-8F22A3FF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In those days people will </a:t>
            </a:r>
            <a:br>
              <a:rPr lang="en-US" dirty="0"/>
            </a:br>
            <a:r>
              <a:rPr lang="en-US" u="sng" dirty="0"/>
              <a:t>seek death</a:t>
            </a:r>
            <a:r>
              <a:rPr lang="en-US" dirty="0"/>
              <a:t> but will not find it.</a:t>
            </a:r>
          </a:p>
          <a:p>
            <a:r>
              <a:rPr lang="en-US" dirty="0"/>
              <a:t>They will long to die, </a:t>
            </a:r>
            <a:br>
              <a:rPr lang="en-US" dirty="0"/>
            </a:br>
            <a:r>
              <a:rPr lang="en-US" dirty="0"/>
              <a:t>but death will flee from them!</a:t>
            </a:r>
          </a:p>
        </p:txBody>
      </p:sp>
    </p:spTree>
    <p:extLst>
      <p:ext uri="{BB962C8B-B14F-4D97-AF65-F5344CB8AC3E}">
        <p14:creationId xmlns:p14="http://schemas.microsoft.com/office/powerpoint/2010/main" val="1693540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035CE-FDBF-E3A6-1C09-404FA5B6F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4398-285D-460B-0476-1EC7710A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B2C97-D692-F449-9130-B11B776A5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Their king is the angel</a:t>
            </a:r>
            <a:br>
              <a:rPr lang="en-US" dirty="0"/>
            </a:br>
            <a:r>
              <a:rPr lang="en-US" dirty="0"/>
              <a:t>of the bottomless pit;</a:t>
            </a:r>
          </a:p>
          <a:p>
            <a:r>
              <a:rPr lang="en-US" dirty="0"/>
              <a:t>his name in Hebrew is Abaddon, </a:t>
            </a:r>
            <a:br>
              <a:rPr lang="en-US" dirty="0"/>
            </a:br>
            <a:r>
              <a:rPr lang="en-US" dirty="0"/>
              <a:t>and in Greek, Apollyon—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Destroyer</a:t>
            </a:r>
            <a:r>
              <a:rPr lang="en-US" dirty="0"/>
              <a:t>. </a:t>
            </a:r>
            <a:r>
              <a:rPr lang="en-US" sz="2400" i="1" dirty="0"/>
              <a:t>[John 10:10]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2171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CD6CA-0E2B-6E80-C857-B56EA9E8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0117-8C8D-26BF-AC1C-44B72694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56EA8-AC24-85A0-78C6-DE69A799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 first terror is past, </a:t>
            </a:r>
            <a:br>
              <a:rPr lang="en-US" dirty="0"/>
            </a:br>
            <a:r>
              <a:rPr lang="en-US" dirty="0"/>
              <a:t>but look, two more terrors are coming!</a:t>
            </a:r>
          </a:p>
        </p:txBody>
      </p:sp>
    </p:spTree>
    <p:extLst>
      <p:ext uri="{BB962C8B-B14F-4D97-AF65-F5344CB8AC3E}">
        <p14:creationId xmlns:p14="http://schemas.microsoft.com/office/powerpoint/2010/main" val="3047959777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E9E76-BAA6-24D1-1803-954E57B51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8CB2-B481-8C2B-8647-A9ED409F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DFF3C-8B65-3FF8-B031-3FA44FA77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Then the sixth angel blew his trumpet,</a:t>
            </a:r>
          </a:p>
          <a:p>
            <a:r>
              <a:rPr lang="en-US" dirty="0"/>
              <a:t>and I heard a voice speaking from </a:t>
            </a:r>
            <a:br>
              <a:rPr lang="en-US" dirty="0"/>
            </a:br>
            <a:r>
              <a:rPr lang="en-US" dirty="0"/>
              <a:t>the four horns of the gold altar </a:t>
            </a:r>
            <a:br>
              <a:rPr lang="en-US" dirty="0"/>
            </a:br>
            <a:r>
              <a:rPr lang="en-US" dirty="0"/>
              <a:t>that stands in the presence of God.</a:t>
            </a:r>
          </a:p>
          <a:p>
            <a:r>
              <a:rPr lang="en-US" baseline="30000" dirty="0"/>
              <a:t>14 </a:t>
            </a:r>
            <a:r>
              <a:rPr lang="en-US" dirty="0"/>
              <a:t>And the voice said to the </a:t>
            </a:r>
            <a:br>
              <a:rPr lang="en-US" dirty="0"/>
            </a:br>
            <a:r>
              <a:rPr lang="en-US" dirty="0"/>
              <a:t>sixth angel who held the trumpet,</a:t>
            </a:r>
          </a:p>
          <a:p>
            <a:r>
              <a:rPr lang="en-US" dirty="0"/>
              <a:t>“Release the four angels </a:t>
            </a:r>
            <a:br>
              <a:rPr lang="en-US" dirty="0"/>
            </a:br>
            <a:r>
              <a:rPr lang="en-US" u="sng" dirty="0"/>
              <a:t>who are bound</a:t>
            </a:r>
            <a:r>
              <a:rPr lang="en-US" dirty="0"/>
              <a:t> at </a:t>
            </a:r>
            <a:br>
              <a:rPr lang="en-US" dirty="0"/>
            </a:br>
            <a:r>
              <a:rPr lang="en-US" dirty="0"/>
              <a:t>the great Euphrates River.”</a:t>
            </a:r>
          </a:p>
        </p:txBody>
      </p:sp>
    </p:spTree>
    <p:extLst>
      <p:ext uri="{BB962C8B-B14F-4D97-AF65-F5344CB8AC3E}">
        <p14:creationId xmlns:p14="http://schemas.microsoft.com/office/powerpoint/2010/main" val="9545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0AD3F-AC4E-0742-2618-6EA45D174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2B24-C853-E7FD-6F16-16503F60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B037-AE78-8675-0752-4923C72A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3344849-D03D-6250-689F-8AD2C9C89459}"/>
              </a:ext>
            </a:extLst>
          </p:cNvPr>
          <p:cNvSpPr/>
          <p:nvPr/>
        </p:nvSpPr>
        <p:spPr bwMode="auto">
          <a:xfrm>
            <a:off x="736600" y="1546169"/>
            <a:ext cx="2933700" cy="7017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Euphrates River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BBC4F8BA-30F7-5276-B299-285D9EEE2025}"/>
              </a:ext>
            </a:extLst>
          </p:cNvPr>
          <p:cNvSpPr/>
          <p:nvPr/>
        </p:nvSpPr>
        <p:spPr bwMode="auto">
          <a:xfrm>
            <a:off x="78316" y="4698171"/>
            <a:ext cx="10003367" cy="9787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the four angels who had been prepared for this hour and day and month and year 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 9:15)</a:t>
            </a:r>
          </a:p>
        </p:txBody>
      </p:sp>
    </p:spTree>
    <p:extLst>
      <p:ext uri="{BB962C8B-B14F-4D97-AF65-F5344CB8AC3E}">
        <p14:creationId xmlns:p14="http://schemas.microsoft.com/office/powerpoint/2010/main" val="7663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61915-6516-4752-41FD-37DDA5F1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537D-7E64-1D0F-14B7-8EA7DA40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7462-9B29-3D38-0FEE-D669CAB2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0BD8135-FF39-7527-5298-2691E2905B22}"/>
              </a:ext>
            </a:extLst>
          </p:cNvPr>
          <p:cNvSpPr/>
          <p:nvPr/>
        </p:nvSpPr>
        <p:spPr bwMode="auto">
          <a:xfrm>
            <a:off x="736600" y="1546169"/>
            <a:ext cx="2933700" cy="7017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Euphrates River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F7B9D8F-C4BE-5D77-9FA2-658D22D527CA}"/>
              </a:ext>
            </a:extLst>
          </p:cNvPr>
          <p:cNvSpPr/>
          <p:nvPr/>
        </p:nvSpPr>
        <p:spPr bwMode="auto">
          <a:xfrm>
            <a:off x="78316" y="4698171"/>
            <a:ext cx="10003367" cy="9787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were turned loose to kill </a:t>
            </a:r>
            <a:r>
              <a:rPr lang="en-US" sz="32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one-third</a:t>
            </a: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all the people on earth.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 9:15; cf. Revelation 6:8)</a:t>
            </a:r>
          </a:p>
        </p:txBody>
      </p:sp>
    </p:spTree>
    <p:extLst>
      <p:ext uri="{BB962C8B-B14F-4D97-AF65-F5344CB8AC3E}">
        <p14:creationId xmlns:p14="http://schemas.microsoft.com/office/powerpoint/2010/main" val="358783920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570DD-339F-F9E7-2818-139E58A08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66BB-44CE-2D02-F209-6E7ADEEC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7716-1C10-3EBA-3D21-1C65D103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9F0C6A7-5AAE-ACB2-C3E1-4BC352A9BE42}"/>
              </a:ext>
            </a:extLst>
          </p:cNvPr>
          <p:cNvSpPr/>
          <p:nvPr/>
        </p:nvSpPr>
        <p:spPr bwMode="auto">
          <a:xfrm>
            <a:off x="736600" y="1546169"/>
            <a:ext cx="2933700" cy="7017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Euphrates River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00D03CCC-C620-3465-E7DD-14639CC48714}"/>
              </a:ext>
            </a:extLst>
          </p:cNvPr>
          <p:cNvSpPr/>
          <p:nvPr/>
        </p:nvSpPr>
        <p:spPr bwMode="auto">
          <a:xfrm>
            <a:off x="76200" y="4698171"/>
            <a:ext cx="10003367" cy="9787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heard the size of the armies of the horsemen, </a:t>
            </a:r>
            <a:b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was 200 million.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9:16)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Content Placeholder 5" descr="A blue and orange background with text&#10;&#10;Description automatically generated">
            <a:extLst>
              <a:ext uri="{FF2B5EF4-FFF2-40B4-BE49-F238E27FC236}">
                <a16:creationId xmlns:a16="http://schemas.microsoft.com/office/drawing/2014/main" id="{2650BEFD-9274-65C4-5CA4-CD8EC3313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746" y="91438"/>
            <a:ext cx="8094921" cy="455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105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677B1-1FFA-119F-661A-B3C70E7D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D671-3251-8D30-705C-46D4DA44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A5CA47DC-C665-CE30-1AC6-D40EC8DB8015}"/>
              </a:ext>
            </a:extLst>
          </p:cNvPr>
          <p:cNvSpPr/>
          <p:nvPr/>
        </p:nvSpPr>
        <p:spPr bwMode="auto">
          <a:xfrm>
            <a:off x="736600" y="1546169"/>
            <a:ext cx="2933700" cy="7017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Euphrates River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563257D6-9CF8-7A11-F670-52A10881AD47}"/>
              </a:ext>
            </a:extLst>
          </p:cNvPr>
          <p:cNvSpPr/>
          <p:nvPr/>
        </p:nvSpPr>
        <p:spPr bwMode="auto">
          <a:xfrm>
            <a:off x="76200" y="4698171"/>
            <a:ext cx="10003367" cy="9787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heard the size of the armies of the horsemen, </a:t>
            </a:r>
            <a:b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was 200 million.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9:16)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486F9612-C9F3-074F-1330-A11F75D60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46" y="85669"/>
            <a:ext cx="8094921" cy="4553393"/>
          </a:xfrm>
        </p:spPr>
      </p:pic>
    </p:spTree>
    <p:extLst>
      <p:ext uri="{BB962C8B-B14F-4D97-AF65-F5344CB8AC3E}">
        <p14:creationId xmlns:p14="http://schemas.microsoft.com/office/powerpoint/2010/main" val="235331302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FC1B-54BA-A5A7-E14F-04E022B3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B9D6-5C13-85B0-6591-C2E87C86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73CEF66-8585-B926-81FC-147C1E76FAEC}"/>
              </a:ext>
            </a:extLst>
          </p:cNvPr>
          <p:cNvSpPr/>
          <p:nvPr/>
        </p:nvSpPr>
        <p:spPr bwMode="auto">
          <a:xfrm>
            <a:off x="736600" y="1546169"/>
            <a:ext cx="2933700" cy="7017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Euphrates River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D884B0DD-E2E1-37DB-DAB7-F8DC3ADD4EC8}"/>
              </a:ext>
            </a:extLst>
          </p:cNvPr>
          <p:cNvSpPr/>
          <p:nvPr/>
        </p:nvSpPr>
        <p:spPr bwMode="auto">
          <a:xfrm>
            <a:off x="76200" y="4698171"/>
            <a:ext cx="10003367" cy="9787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heard the size of the armies of the horsemen, </a:t>
            </a:r>
            <a:b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was 200 million.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9:16)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51588CF1-6158-CAEE-92F4-7B838F7D7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45" y="72968"/>
            <a:ext cx="8105179" cy="45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u"/>
      </p:transition>
    </mc:Choice>
    <mc:Fallback xmlns="">
      <p:transition spd="slow">
        <p:wipe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865C-AA65-3F53-51D7-E20555DE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1ED2-32FA-D890-90FB-D326CD4B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A182F963-6F03-E519-68E1-812DEC121678}"/>
              </a:ext>
            </a:extLst>
          </p:cNvPr>
          <p:cNvSpPr/>
          <p:nvPr/>
        </p:nvSpPr>
        <p:spPr bwMode="auto">
          <a:xfrm>
            <a:off x="736600" y="1546169"/>
            <a:ext cx="2933700" cy="7017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Euphrates River </a:t>
            </a:r>
            <a:r>
              <a:rPr lang="en-US" sz="1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15:18)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69800A3-13C8-DCD3-7E92-750CF4D46BB2}"/>
              </a:ext>
            </a:extLst>
          </p:cNvPr>
          <p:cNvSpPr/>
          <p:nvPr/>
        </p:nvSpPr>
        <p:spPr bwMode="auto">
          <a:xfrm>
            <a:off x="76200" y="4698171"/>
            <a:ext cx="10003367" cy="9787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the sixth angel poured out his bowl on the great Euphrates River, and it dried up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16:12)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CC103-FA0A-7D2C-B126-1294C6C6A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F64A-B3BA-AF58-0E91-870697A1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95615-E526-2EC0-EA29-672390A57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I saw the seven angels who stand before God, </a:t>
            </a:r>
            <a:br>
              <a:rPr lang="en-US" dirty="0"/>
            </a:br>
            <a:r>
              <a:rPr lang="en-US" dirty="0"/>
              <a:t>and they were given seven trumpets. </a:t>
            </a:r>
            <a:r>
              <a:rPr lang="en-US" sz="1400" i="1" dirty="0"/>
              <a:t>[Numbers 10:1-10)</a:t>
            </a:r>
            <a:endParaRPr lang="en-US" i="1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E1081D90-2112-0A4F-A5B2-D3FC79708A3B}"/>
              </a:ext>
            </a:extLst>
          </p:cNvPr>
          <p:cNvSpPr/>
          <p:nvPr/>
        </p:nvSpPr>
        <p:spPr bwMode="auto">
          <a:xfrm>
            <a:off x="279400" y="4408235"/>
            <a:ext cx="378822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7</a:t>
            </a: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seal spans all 7 trumpets</a:t>
            </a:r>
          </a:p>
        </p:txBody>
      </p:sp>
    </p:spTree>
    <p:extLst>
      <p:ext uri="{BB962C8B-B14F-4D97-AF65-F5344CB8AC3E}">
        <p14:creationId xmlns:p14="http://schemas.microsoft.com/office/powerpoint/2010/main" val="39346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A1E41C-365E-5088-1181-BD62F748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9" y="5143500"/>
            <a:ext cx="3096253" cy="482314"/>
          </a:xfrm>
        </p:spPr>
        <p:txBody>
          <a:bodyPr/>
          <a:lstStyle/>
          <a:p>
            <a:r>
              <a:rPr lang="en-US" sz="1050" i="1"/>
              <a:t>Tom Hale, “Euphrates River Is Drying Up And Crisis Looms, Just As The Bible Warned.” IFL Science (March 2023).</a:t>
            </a:r>
            <a:endParaRPr lang="en-US" sz="105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5F0954-C207-AB78-E1E4-617317E6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87065" cy="5521324"/>
          </a:xfrm>
        </p:spPr>
        <p:txBody>
          <a:bodyPr/>
          <a:lstStyle/>
          <a:p>
            <a:r>
              <a:rPr lang="en-US" dirty="0"/>
              <a:t>In the Bible, it’s said when the Euphrates river runs dry then immense things are on the horizon,</a:t>
            </a:r>
          </a:p>
          <a:p>
            <a:r>
              <a:rPr lang="en-US" dirty="0"/>
              <a:t>perhaps even the foretelling of the Second Coming of Jesus Christ and the rapture [Rev. 16:12].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31FD-0820-C2BE-89C9-32F63A07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0B46D1-A1B0-3C40-1C98-C8838921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9" y="5143500"/>
            <a:ext cx="3096253" cy="482314"/>
          </a:xfrm>
        </p:spPr>
        <p:txBody>
          <a:bodyPr/>
          <a:lstStyle/>
          <a:p>
            <a:r>
              <a:rPr lang="en-US" sz="1050" i="1"/>
              <a:t>Tom Hale, “Euphrates River Is Drying Up And Crisis Looms, Just As The Bible Warned.” IFL Science (March 2023).</a:t>
            </a:r>
            <a:endParaRPr lang="en-US" sz="105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169852-7A63-424D-E9B0-9734CE56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87065" cy="5521324"/>
          </a:xfrm>
        </p:spPr>
        <p:txBody>
          <a:bodyPr/>
          <a:lstStyle/>
          <a:p>
            <a:r>
              <a:rPr lang="en-US" dirty="0"/>
              <a:t>Well, not to sound dramatic or anything, but it looks like that time is nigh…</a:t>
            </a:r>
          </a:p>
          <a:p>
            <a:r>
              <a:rPr lang="en-US" dirty="0"/>
              <a:t>A government report in 2021 warned that the rivers could run dry by 2040 due to declining water levels and droughts driven by climate change…</a:t>
            </a:r>
          </a:p>
        </p:txBody>
      </p:sp>
    </p:spTree>
    <p:extLst>
      <p:ext uri="{BB962C8B-B14F-4D97-AF65-F5344CB8AC3E}">
        <p14:creationId xmlns:p14="http://schemas.microsoft.com/office/powerpoint/2010/main" val="54477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088D7-C4C6-94B9-F301-FF1BE0F73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24E60-BD1C-0436-7D73-D2C36B30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9" y="5143500"/>
            <a:ext cx="3096253" cy="482314"/>
          </a:xfrm>
        </p:spPr>
        <p:txBody>
          <a:bodyPr/>
          <a:lstStyle/>
          <a:p>
            <a:r>
              <a:rPr lang="en-US" sz="1050" i="1"/>
              <a:t>Tom Hale, “Euphrates River Is Drying Up And Crisis Looms, Just As The Bible Warned.” IFL Science (March 2023).</a:t>
            </a:r>
            <a:endParaRPr lang="en-US" sz="105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A08439-0496-4767-D661-3BD4677BF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87065" cy="5521324"/>
          </a:xfrm>
        </p:spPr>
        <p:txBody>
          <a:bodyPr/>
          <a:lstStyle/>
          <a:p>
            <a:r>
              <a:rPr lang="en-US" dirty="0"/>
              <a:t>NASA’s … satellites collected images of this area in 2013 </a:t>
            </a:r>
          </a:p>
          <a:p>
            <a:r>
              <a:rPr lang="en-US" dirty="0"/>
              <a:t>and found that the Tigris and Euphrates river basins had lost 144 cubic kilometers (34 cubic miles) of freshwater since 2003…</a:t>
            </a:r>
          </a:p>
        </p:txBody>
      </p:sp>
    </p:spTree>
    <p:extLst>
      <p:ext uri="{BB962C8B-B14F-4D97-AF65-F5344CB8AC3E}">
        <p14:creationId xmlns:p14="http://schemas.microsoft.com/office/powerpoint/2010/main" val="3310845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B8380-5AC2-20BE-157B-F5AFF3490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39FD4-53C2-7EDD-A8B3-B0E6AF45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9" y="5143500"/>
            <a:ext cx="3096253" cy="482314"/>
          </a:xfrm>
        </p:spPr>
        <p:txBody>
          <a:bodyPr/>
          <a:lstStyle/>
          <a:p>
            <a:r>
              <a:rPr lang="en-US" sz="1050" i="1"/>
              <a:t>Tom Hale, “Euphrates River Is Drying Up And Crisis Looms, Just As The Bible Warned.” IFL Science (March 2023).</a:t>
            </a:r>
            <a:endParaRPr lang="en-US" sz="105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75F7E-2876-5FC6-D5D6-4DF7D1C9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87065" cy="5521324"/>
          </a:xfrm>
        </p:spPr>
        <p:txBody>
          <a:bodyPr/>
          <a:lstStyle/>
          <a:p>
            <a:r>
              <a:rPr lang="en-US" dirty="0"/>
              <a:t>Although the Bible’s predictions of the Euphrates’ fate should be taken with a bucket of salt,</a:t>
            </a:r>
          </a:p>
          <a:p>
            <a:r>
              <a:rPr lang="en-US" dirty="0"/>
              <a:t>perhaps its forecasting of monumental change wasn’t far wrong.</a:t>
            </a:r>
          </a:p>
        </p:txBody>
      </p:sp>
    </p:spTree>
    <p:extLst>
      <p:ext uri="{BB962C8B-B14F-4D97-AF65-F5344CB8AC3E}">
        <p14:creationId xmlns:p14="http://schemas.microsoft.com/office/powerpoint/2010/main" val="41179696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0485-2924-FB2E-5380-66CB513E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8ADB-DE1F-C01E-A138-5B60BE26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E4452-2176-321D-BF25-E148347EC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But the people who did not die in these plagues still </a:t>
            </a:r>
            <a:r>
              <a:rPr lang="en-US" u="sng" dirty="0"/>
              <a:t>refused to repent</a:t>
            </a:r>
            <a:r>
              <a:rPr lang="en-US" dirty="0"/>
              <a:t> of their evil deeds and turn to God.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799DF03-75A9-5126-912F-28C0C3564D03}"/>
              </a:ext>
            </a:extLst>
          </p:cNvPr>
          <p:cNvSpPr/>
          <p:nvPr/>
        </p:nvSpPr>
        <p:spPr bwMode="auto">
          <a:xfrm>
            <a:off x="76200" y="2781300"/>
            <a:ext cx="10003367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Restrainer has been removed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Some will turn to Christ in their suffering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Others will refuse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will you choose?</a:t>
            </a:r>
          </a:p>
        </p:txBody>
      </p:sp>
    </p:spTree>
    <p:extLst>
      <p:ext uri="{BB962C8B-B14F-4D97-AF65-F5344CB8AC3E}">
        <p14:creationId xmlns:p14="http://schemas.microsoft.com/office/powerpoint/2010/main" val="37171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72BD6-087C-2571-666E-2AF19410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>
            <a:extLst>
              <a:ext uri="{FF2B5EF4-FFF2-40B4-BE49-F238E27FC236}">
                <a16:creationId xmlns:a16="http://schemas.microsoft.com/office/drawing/2014/main" id="{1028ED73-BAD6-1899-84D7-110484976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335" y="889000"/>
            <a:ext cx="9821330" cy="4635500"/>
          </a:xfrm>
        </p:spPr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br>
              <a:rPr lang="en-US" sz="2000" dirty="0">
                <a:ea typeface="ＭＳ Ｐゴシック" pitchFamily="34" charset="-128"/>
              </a:rPr>
            </a:b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1600" i="1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600" i="1" dirty="0">
                <a:ea typeface="ＭＳ Ｐゴシック" pitchFamily="34" charset="-128"/>
              </a:rPr>
              <a:t>See the Dwell App OR </a:t>
            </a:r>
            <a:r>
              <a:rPr lang="en-US" sz="1600" i="1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>
            <a:extLst>
              <a:ext uri="{FF2B5EF4-FFF2-40B4-BE49-F238E27FC236}">
                <a16:creationId xmlns:a16="http://schemas.microsoft.com/office/drawing/2014/main" id="{A7AA6C51-7DBC-F036-6375-BB38D1DC2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29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Seven Trumpets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(Revelation 8-9)</a:t>
            </a:r>
            <a:endParaRPr lang="en-US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1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8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4E52E-9FE5-74BA-1014-74C077FF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520F-81FC-03D2-B417-DD5E238C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3B4B2-BF09-6403-9709-E15A700C7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Then another angel with a gold incense </a:t>
            </a:r>
            <a:br>
              <a:rPr lang="en-US" dirty="0"/>
            </a:br>
            <a:r>
              <a:rPr lang="en-US" dirty="0"/>
              <a:t>burner came and stood at the altar.</a:t>
            </a:r>
          </a:p>
          <a:p>
            <a:r>
              <a:rPr lang="en-US" dirty="0"/>
              <a:t>And a great amount of incense was </a:t>
            </a:r>
            <a:br>
              <a:rPr lang="en-US" dirty="0"/>
            </a:br>
            <a:r>
              <a:rPr lang="en-US" dirty="0"/>
              <a:t>given to him to mix with the </a:t>
            </a:r>
            <a:r>
              <a:rPr lang="en-US" u="sng" dirty="0"/>
              <a:t>prayers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God’s people as an offering on </a:t>
            </a:r>
            <a:br>
              <a:rPr lang="en-US" dirty="0"/>
            </a:br>
            <a:r>
              <a:rPr lang="en-US" dirty="0"/>
              <a:t>the gold altar before the throne.</a:t>
            </a:r>
          </a:p>
        </p:txBody>
      </p:sp>
    </p:spTree>
    <p:extLst>
      <p:ext uri="{BB962C8B-B14F-4D97-AF65-F5344CB8AC3E}">
        <p14:creationId xmlns:p14="http://schemas.microsoft.com/office/powerpoint/2010/main" val="17516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206C-6B63-BAF9-0F37-FE6A2982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D670-42FE-7E19-7E9A-10833144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71CA7-01D8-6813-E4BC-94B0429C3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 smoke of the incense, mixed with </a:t>
            </a:r>
            <a:br>
              <a:rPr lang="en-US" dirty="0"/>
            </a:br>
            <a:r>
              <a:rPr lang="en-US" dirty="0"/>
              <a:t>the prayers of God’s holy people, </a:t>
            </a:r>
            <a:br>
              <a:rPr lang="en-US" dirty="0"/>
            </a:br>
            <a:r>
              <a:rPr lang="en-US" dirty="0"/>
              <a:t>ascended up to God from the altar </a:t>
            </a:r>
            <a:br>
              <a:rPr lang="en-US" dirty="0"/>
            </a:br>
            <a:r>
              <a:rPr lang="en-US" dirty="0"/>
              <a:t>where the angel had poured them out.</a:t>
            </a:r>
          </a:p>
          <a:p>
            <a:r>
              <a:rPr lang="en-US" baseline="30000" dirty="0"/>
              <a:t>5 </a:t>
            </a:r>
            <a:r>
              <a:rPr lang="en-US" dirty="0"/>
              <a:t>Then the angel filled the incense </a:t>
            </a:r>
            <a:br>
              <a:rPr lang="en-US" dirty="0"/>
            </a:br>
            <a:r>
              <a:rPr lang="en-US" dirty="0"/>
              <a:t>burner with fire from the altar </a:t>
            </a:r>
          </a:p>
          <a:p>
            <a:r>
              <a:rPr lang="en-US" dirty="0"/>
              <a:t>	and threw it down upon the earth;</a:t>
            </a:r>
            <a:br>
              <a:rPr lang="en-US" dirty="0"/>
            </a:br>
            <a:r>
              <a:rPr lang="en-US" sz="1600" i="1" dirty="0"/>
              <a:t>[Leviticus 16:12-13]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068992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2415D-DECD-94C8-DBEB-8969351E5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9BD1-F57D-FFBD-E5C5-12C5F42E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AE9EA-E730-CD0A-72DD-2FF98E4F2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and thunder crashed, lightning flashed, </a:t>
            </a:r>
            <a:br>
              <a:rPr lang="en-US" dirty="0"/>
            </a:br>
            <a:r>
              <a:rPr lang="en-US" dirty="0"/>
              <a:t>and there was a terrible earthquake.</a:t>
            </a:r>
          </a:p>
          <a:p>
            <a:r>
              <a:rPr lang="en-US" baseline="30000" dirty="0"/>
              <a:t>6 </a:t>
            </a:r>
            <a:r>
              <a:rPr lang="en-US" dirty="0"/>
              <a:t>Then the seven angels with </a:t>
            </a:r>
            <a:br>
              <a:rPr lang="en-US" dirty="0"/>
            </a:br>
            <a:r>
              <a:rPr lang="en-US" dirty="0"/>
              <a:t>the seven trumpets prepared </a:t>
            </a:r>
            <a:br>
              <a:rPr lang="en-US" dirty="0"/>
            </a:br>
            <a:r>
              <a:rPr lang="en-US" dirty="0"/>
              <a:t>to blow their mighty blasts.</a:t>
            </a:r>
          </a:p>
        </p:txBody>
      </p:sp>
    </p:spTree>
    <p:extLst>
      <p:ext uri="{BB962C8B-B14F-4D97-AF65-F5344CB8AC3E}">
        <p14:creationId xmlns:p14="http://schemas.microsoft.com/office/powerpoint/2010/main" val="1022954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8006-7961-D585-DBEF-4E4E88147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E30B-35D5-77A4-D2BC-E18A130E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11B4B-3CCA-2875-7739-FE0B3369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 first angel blew his trumpet, </a:t>
            </a:r>
          </a:p>
          <a:p>
            <a:r>
              <a:rPr lang="en-US" dirty="0"/>
              <a:t>and hail and fire mixed with blood </a:t>
            </a:r>
            <a:br>
              <a:rPr lang="en-US" dirty="0"/>
            </a:br>
            <a:r>
              <a:rPr lang="en-US" dirty="0"/>
              <a:t>were thrown down on the earth. </a:t>
            </a:r>
            <a:r>
              <a:rPr lang="en-US" sz="1800" i="1" dirty="0"/>
              <a:t>[Exodus 9:18-26 (7</a:t>
            </a:r>
            <a:r>
              <a:rPr lang="en-US" sz="1800" i="1" baseline="30000" dirty="0"/>
              <a:t>th</a:t>
            </a:r>
            <a:r>
              <a:rPr lang="en-US" sz="1800" i="1" dirty="0"/>
              <a:t>)]</a:t>
            </a:r>
            <a:endParaRPr lang="en-US" i="1" dirty="0"/>
          </a:p>
          <a:p>
            <a:r>
              <a:rPr lang="en-US" u="sng" dirty="0"/>
              <a:t>One-third</a:t>
            </a:r>
            <a:r>
              <a:rPr lang="en-US" dirty="0"/>
              <a:t> of the earth was set on fire, </a:t>
            </a:r>
            <a:br>
              <a:rPr lang="en-US" dirty="0"/>
            </a:br>
            <a:r>
              <a:rPr lang="en-US" u="sng" dirty="0"/>
              <a:t>one-third</a:t>
            </a:r>
            <a:r>
              <a:rPr lang="en-US" dirty="0"/>
              <a:t> of the trees were burned, </a:t>
            </a:r>
            <a:br>
              <a:rPr lang="en-US" dirty="0"/>
            </a:br>
            <a:r>
              <a:rPr lang="en-US" dirty="0"/>
              <a:t>and all the green grass was burned.</a:t>
            </a:r>
          </a:p>
        </p:txBody>
      </p:sp>
    </p:spTree>
    <p:extLst>
      <p:ext uri="{BB962C8B-B14F-4D97-AF65-F5344CB8AC3E}">
        <p14:creationId xmlns:p14="http://schemas.microsoft.com/office/powerpoint/2010/main" val="341461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3125-99FF-1CD2-D784-93F7AF86B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B4AB-6F8E-EED3-A812-F219948E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Revelation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80187-5765-CBE6-86AD-B11BE663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Then the second angel blew his trumpet, </a:t>
            </a:r>
          </a:p>
          <a:p>
            <a:r>
              <a:rPr lang="en-US" dirty="0"/>
              <a:t>and something </a:t>
            </a:r>
            <a:r>
              <a:rPr lang="en-US" u="sng" dirty="0"/>
              <a:t>like</a:t>
            </a:r>
            <a:r>
              <a:rPr lang="en-US" dirty="0"/>
              <a:t> a great mountain </a:t>
            </a:r>
            <a:br>
              <a:rPr lang="en-US" dirty="0"/>
            </a:br>
            <a:r>
              <a:rPr lang="en-US" dirty="0"/>
              <a:t>of fire was thrown into the sea.</a:t>
            </a:r>
          </a:p>
          <a:p>
            <a:r>
              <a:rPr lang="en-US" dirty="0"/>
              <a:t>One-third of the water </a:t>
            </a:r>
            <a:br>
              <a:rPr lang="en-US" dirty="0"/>
            </a:br>
            <a:r>
              <a:rPr lang="en-US" dirty="0"/>
              <a:t>in the sea became blood, </a:t>
            </a:r>
            <a:r>
              <a:rPr lang="en-US" sz="1600" i="1" dirty="0"/>
              <a:t>[Exodus 7:19-21 (1</a:t>
            </a:r>
            <a:r>
              <a:rPr lang="en-US" sz="1600" i="1" baseline="30000" dirty="0"/>
              <a:t>st</a:t>
            </a:r>
            <a:r>
              <a:rPr lang="en-US" sz="1600" i="1" dirty="0"/>
              <a:t>)]</a:t>
            </a:r>
            <a:endParaRPr lang="en-US" i="1" dirty="0"/>
          </a:p>
          <a:p>
            <a:r>
              <a:rPr lang="en-US" baseline="30000" dirty="0"/>
              <a:t>9 </a:t>
            </a:r>
            <a:r>
              <a:rPr lang="en-US" dirty="0"/>
              <a:t>one-third of all things living in the sea died, </a:t>
            </a:r>
            <a:br>
              <a:rPr lang="en-US" dirty="0"/>
            </a:br>
            <a:r>
              <a:rPr lang="en-US" dirty="0"/>
              <a:t>and one-third of all the ships on the sea </a:t>
            </a:r>
            <a:br>
              <a:rPr lang="en-US" dirty="0"/>
            </a:br>
            <a:r>
              <a:rPr lang="en-US" dirty="0"/>
              <a:t>were destroyed.</a:t>
            </a:r>
          </a:p>
        </p:txBody>
      </p:sp>
    </p:spTree>
    <p:extLst>
      <p:ext uri="{BB962C8B-B14F-4D97-AF65-F5344CB8AC3E}">
        <p14:creationId xmlns:p14="http://schemas.microsoft.com/office/powerpoint/2010/main" val="5773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1929</Words>
  <Application>Microsoft Office PowerPoint</Application>
  <PresentationFormat>Custom</PresentationFormat>
  <Paragraphs>197</Paragraphs>
  <Slides>45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Seven Trumpets</vt:lpstr>
      <vt:lpstr>The Great Tribulation</vt:lpstr>
      <vt:lpstr>Revelation 8</vt:lpstr>
      <vt:lpstr>Revelation 8</vt:lpstr>
      <vt:lpstr>Revelation 8</vt:lpstr>
      <vt:lpstr>Revelation 8</vt:lpstr>
      <vt:lpstr>Revelation 8</vt:lpstr>
      <vt:lpstr>Revelation 8</vt:lpstr>
      <vt:lpstr>Revelation 8</vt:lpstr>
      <vt:lpstr>Revelation 8</vt:lpstr>
      <vt:lpstr>Revelation 8</vt:lpstr>
      <vt:lpstr>Revelation 8</vt:lpstr>
      <vt:lpstr>Revelation 8</vt:lpstr>
      <vt:lpstr>Revelation 8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Revelation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 Hale, “Euphrates River Is Drying Up And Crisis Looms, Just As The Bible Warned.” IFL Science (March 2023).</vt:lpstr>
      <vt:lpstr>Tom Hale, “Euphrates River Is Drying Up And Crisis Looms, Just As The Bible Warned.” IFL Science (March 2023).</vt:lpstr>
      <vt:lpstr>Tom Hale, “Euphrates River Is Drying Up And Crisis Looms, Just As The Bible Warned.” IFL Science (March 2023).</vt:lpstr>
      <vt:lpstr>Tom Hale, “Euphrates River Is Drying Up And Crisis Looms, Just As The Bible Warned.” IFL Science (March 2023).</vt:lpstr>
      <vt:lpstr>Revelation 9</vt:lpstr>
      <vt:lpstr>The Seven Trumpets (Revelation 8-9)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2024-12-29T19:27:32Z</dcterms:modified>
</cp:coreProperties>
</file>