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6"/>
  </p:notesMasterIdLst>
  <p:sldIdLst>
    <p:sldId id="397" r:id="rId2"/>
    <p:sldId id="553" r:id="rId3"/>
    <p:sldId id="706" r:id="rId4"/>
    <p:sldId id="554" r:id="rId5"/>
    <p:sldId id="686" r:id="rId6"/>
    <p:sldId id="479" r:id="rId7"/>
    <p:sldId id="488" r:id="rId8"/>
    <p:sldId id="561" r:id="rId9"/>
    <p:sldId id="562" r:id="rId10"/>
    <p:sldId id="556" r:id="rId11"/>
    <p:sldId id="688" r:id="rId12"/>
    <p:sldId id="480" r:id="rId13"/>
    <p:sldId id="703" r:id="rId14"/>
    <p:sldId id="557" r:id="rId15"/>
    <p:sldId id="558" r:id="rId16"/>
    <p:sldId id="689" r:id="rId17"/>
    <p:sldId id="582" r:id="rId18"/>
    <p:sldId id="700" r:id="rId19"/>
    <p:sldId id="681" r:id="rId20"/>
    <p:sldId id="559" r:id="rId21"/>
    <p:sldId id="682" r:id="rId22"/>
    <p:sldId id="564" r:id="rId23"/>
    <p:sldId id="495" r:id="rId24"/>
    <p:sldId id="574" r:id="rId25"/>
    <p:sldId id="594" r:id="rId26"/>
    <p:sldId id="576" r:id="rId27"/>
    <p:sldId id="597" r:id="rId28"/>
    <p:sldId id="690" r:id="rId29"/>
    <p:sldId id="691" r:id="rId30"/>
    <p:sldId id="601" r:id="rId31"/>
    <p:sldId id="602" r:id="rId32"/>
    <p:sldId id="707" r:id="rId33"/>
    <p:sldId id="608" r:id="rId34"/>
    <p:sldId id="605" r:id="rId35"/>
    <p:sldId id="692" r:id="rId36"/>
    <p:sldId id="693" r:id="rId37"/>
    <p:sldId id="709" r:id="rId38"/>
    <p:sldId id="613" r:id="rId39"/>
    <p:sldId id="614" r:id="rId40"/>
    <p:sldId id="617" r:id="rId41"/>
    <p:sldId id="619" r:id="rId42"/>
    <p:sldId id="694" r:id="rId43"/>
    <p:sldId id="621" r:id="rId44"/>
    <p:sldId id="630" r:id="rId45"/>
    <p:sldId id="623" r:id="rId46"/>
    <p:sldId id="627" r:id="rId47"/>
    <p:sldId id="628" r:id="rId48"/>
    <p:sldId id="695" r:id="rId49"/>
    <p:sldId id="696" r:id="rId50"/>
    <p:sldId id="648" r:id="rId51"/>
    <p:sldId id="697" r:id="rId52"/>
    <p:sldId id="632" r:id="rId53"/>
    <p:sldId id="650" r:id="rId54"/>
    <p:sldId id="651" r:id="rId55"/>
    <p:sldId id="652" r:id="rId56"/>
    <p:sldId id="655" r:id="rId57"/>
    <p:sldId id="658" r:id="rId58"/>
    <p:sldId id="661" r:id="rId59"/>
    <p:sldId id="663" r:id="rId60"/>
    <p:sldId id="668" r:id="rId61"/>
    <p:sldId id="667" r:id="rId62"/>
    <p:sldId id="665" r:id="rId63"/>
    <p:sldId id="669" r:id="rId64"/>
    <p:sldId id="683" r:id="rId65"/>
    <p:sldId id="672" r:id="rId66"/>
    <p:sldId id="674" r:id="rId67"/>
    <p:sldId id="678" r:id="rId68"/>
    <p:sldId id="679" r:id="rId69"/>
    <p:sldId id="680" r:id="rId70"/>
    <p:sldId id="711" r:id="rId71"/>
    <p:sldId id="705" r:id="rId72"/>
    <p:sldId id="699" r:id="rId73"/>
    <p:sldId id="591" r:id="rId74"/>
    <p:sldId id="685" r:id="rId75"/>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83DDE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117" autoAdjust="0"/>
    <p:restoredTop sz="94660"/>
  </p:normalViewPr>
  <p:slideViewPr>
    <p:cSldViewPr>
      <p:cViewPr varScale="1">
        <p:scale>
          <a:sx n="79" d="100"/>
          <a:sy n="79" d="100"/>
        </p:scale>
        <p:origin x="22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2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smtClean="0"/>
            </a:lvl1pPr>
          </a:lstStyle>
          <a:p>
            <a:pPr>
              <a:defRPr/>
            </a:pPr>
            <a:endParaRPr lang="en-US"/>
          </a:p>
        </p:txBody>
      </p:sp>
      <p:sp>
        <p:nvSpPr>
          <p:cNvPr id="4321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US"/>
          </a:p>
        </p:txBody>
      </p:sp>
      <p:sp>
        <p:nvSpPr>
          <p:cNvPr id="1116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2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21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smtClean="0"/>
            </a:lvl1pPr>
          </a:lstStyle>
          <a:p>
            <a:pPr>
              <a:defRPr/>
            </a:pPr>
            <a:endParaRPr lang="en-US"/>
          </a:p>
        </p:txBody>
      </p:sp>
      <p:sp>
        <p:nvSpPr>
          <p:cNvPr id="432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2D649D13-A675-4A92-895A-354D40055A9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5CBA180E-F736-444B-BDD1-801DF7DEF668}" type="slidenum">
              <a:rPr lang="en-US"/>
              <a:pPr/>
              <a:t>1</a:t>
            </a:fld>
            <a:endParaRPr 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4771799A-2930-47C7-8C01-33ECED8F772D}" type="slidenum">
              <a:rPr lang="en-US"/>
              <a:pPr/>
              <a:t>10</a:t>
            </a:fld>
            <a:endParaRPr 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4771799A-2930-47C7-8C01-33ECED8F772D}" type="slidenum">
              <a:rPr lang="en-US"/>
              <a:pPr/>
              <a:t>11</a:t>
            </a:fld>
            <a:endParaRPr 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08DF0034-F5E9-4FFB-9D32-859997C70FC5}" type="slidenum">
              <a:rPr lang="en-US"/>
              <a:pPr/>
              <a:t>12</a:t>
            </a:fld>
            <a:endParaRPr 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450C3486-9C09-47E7-B9D5-F55B19A9C3B3}" type="slidenum">
              <a:rPr lang="en-US"/>
              <a:pPr/>
              <a:t>13</a:t>
            </a:fld>
            <a:endParaRPr 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273DA8E2-093E-46CE-A784-32301D828880}" type="slidenum">
              <a:rPr lang="en-US"/>
              <a:pPr/>
              <a:t>14</a:t>
            </a:fld>
            <a:endParaRPr 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9C9F9771-333E-4F63-AA7A-1FD8C144C528}" type="slidenum">
              <a:rPr lang="en-US"/>
              <a:pPr/>
              <a:t>15</a:t>
            </a:fld>
            <a:endParaRPr 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9C9F9771-333E-4F63-AA7A-1FD8C144C528}" type="slidenum">
              <a:rPr lang="en-US"/>
              <a:pPr/>
              <a:t>16</a:t>
            </a:fld>
            <a:endParaRPr 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BB0AD84A-817B-474E-AD45-B5EB1DDED321}" type="slidenum">
              <a:rPr lang="en-US"/>
              <a:pPr/>
              <a:t>17</a:t>
            </a:fld>
            <a:endParaRPr 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BB0AD84A-817B-474E-AD45-B5EB1DDED321}" type="slidenum">
              <a:rPr lang="en-US"/>
              <a:pPr/>
              <a:t>18</a:t>
            </a:fld>
            <a:endParaRPr 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BB0AD84A-817B-474E-AD45-B5EB1DDED321}" type="slidenum">
              <a:rPr lang="en-US"/>
              <a:pPr/>
              <a:t>19</a:t>
            </a:fld>
            <a:endParaRPr 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AA8672F7-2478-4E68-8104-289E99E6A5EB}" type="slidenum">
              <a:rPr lang="en-US"/>
              <a:pPr/>
              <a:t>2</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725B796C-C974-4299-98E7-D38A19673638}" type="slidenum">
              <a:rPr lang="en-US"/>
              <a:pPr/>
              <a:t>20</a:t>
            </a:fld>
            <a:endParaRPr 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725B796C-C974-4299-98E7-D38A19673638}" type="slidenum">
              <a:rPr lang="en-US"/>
              <a:pPr/>
              <a:t>21</a:t>
            </a:fld>
            <a:endParaRPr 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F39AE066-2390-46AF-B102-4FC16549D768}" type="slidenum">
              <a:rPr lang="en-US"/>
              <a:pPr/>
              <a:t>22</a:t>
            </a:fld>
            <a:endParaRPr 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BA1B2DD2-8043-47E4-93BB-140EAB05F806}" type="slidenum">
              <a:rPr lang="en-US"/>
              <a:pPr/>
              <a:t>23</a:t>
            </a:fld>
            <a:endParaRPr lang="en-US"/>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47E54F8A-CB53-428D-AAFE-994B45C853F0}" type="slidenum">
              <a:rPr lang="en-US"/>
              <a:pPr/>
              <a:t>24</a:t>
            </a:fld>
            <a:endParaRPr 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47E54F8A-CB53-428D-AAFE-994B45C853F0}" type="slidenum">
              <a:rPr lang="en-US"/>
              <a:pPr/>
              <a:t>25</a:t>
            </a:fld>
            <a:endParaRPr 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780791D8-92DE-4C26-B837-C503F9BA0148}" type="slidenum">
              <a:rPr lang="en-US"/>
              <a:pPr/>
              <a:t>26</a:t>
            </a:fld>
            <a:endParaRPr 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27</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28</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29</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AA8672F7-2478-4E68-8104-289E99E6A5EB}" type="slidenum">
              <a:rPr lang="en-US"/>
              <a:pPr/>
              <a:t>3</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30</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31</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32</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33</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34</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35</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36</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37</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38</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39</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265AB818-1F3D-4E46-88F6-25500E9C616C}" type="slidenum">
              <a:rPr lang="en-US"/>
              <a:pPr/>
              <a:t>4</a:t>
            </a:fld>
            <a:endParaRPr 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40</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41</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42</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43</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44</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45</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46</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47</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48</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49</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4AB8233F-145B-4F5B-850D-4DB07574DD2F}" type="slidenum">
              <a:rPr lang="en-US"/>
              <a:pPr/>
              <a:t>5</a:t>
            </a:fld>
            <a:endParaRPr 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50</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51</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52</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53</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54</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55</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56</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57</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58</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59</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4AB8233F-145B-4F5B-850D-4DB07574DD2F}" type="slidenum">
              <a:rPr lang="en-US"/>
              <a:pPr/>
              <a:t>6</a:t>
            </a:fld>
            <a:endParaRPr 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60</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61</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62</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63</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64</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65</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66</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67</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68</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69</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4A09F1B8-A867-4D84-B82D-A5DDA4A09C28}" type="slidenum">
              <a:rPr lang="en-US"/>
              <a:pPr/>
              <a:t>7</a:t>
            </a:fld>
            <a:endParaRPr lang="en-US"/>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70</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71</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725B796C-C974-4299-98E7-D38A19673638}" type="slidenum">
              <a:rPr lang="en-US"/>
              <a:pPr/>
              <a:t>72</a:t>
            </a:fld>
            <a:endParaRPr 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FD82BFB3-649E-4396-A0D7-69D5EE60EB53}" type="slidenum">
              <a:rPr lang="en-US"/>
              <a:pPr/>
              <a:t>73</a:t>
            </a:fld>
            <a:endParaRPr lang="en-US"/>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p:spPr>
        <p:txBody>
          <a:bodyPr/>
          <a:lstStyle/>
          <a:p>
            <a:fld id="{8607BFC6-C7A0-46E8-A5BB-36B3F7FC7E82}" type="slidenum">
              <a:rPr lang="en-US"/>
              <a:pPr/>
              <a:t>74</a:t>
            </a:fld>
            <a:endParaRPr lang="en-US"/>
          </a:p>
        </p:txBody>
      </p:sp>
      <p:sp>
        <p:nvSpPr>
          <p:cNvPr id="219139" name="Rectangle 2"/>
          <p:cNvSpPr>
            <a:spLocks noGrp="1" noRot="1" noChangeAspect="1" noChangeArrowheads="1" noTextEdit="1"/>
          </p:cNvSpPr>
          <p:nvPr>
            <p:ph type="sldImg"/>
          </p:nvPr>
        </p:nvSpPr>
        <p:spPr>
          <a:ln/>
        </p:spPr>
      </p:sp>
      <p:sp>
        <p:nvSpPr>
          <p:cNvPr id="21914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49B8434-4D36-4731-B848-0676EFB51F3B}" type="slidenum">
              <a:rPr lang="en-US"/>
              <a:pPr/>
              <a:t>8</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3FB4E2B7-F674-4D80-9347-5775E8ACA9E8}" type="slidenum">
              <a:rPr lang="en-US"/>
              <a:pPr/>
              <a:t>9</a:t>
            </a:fld>
            <a:endParaRPr 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9600"/>
              <a:t>John 5</a:t>
            </a:r>
          </a:p>
        </p:txBody>
      </p:sp>
      <p:sp>
        <p:nvSpPr>
          <p:cNvPr id="228355" name="Rectangle 3"/>
          <p:cNvSpPr>
            <a:spLocks noGrp="1" noChangeArrowheads="1"/>
          </p:cNvSpPr>
          <p:nvPr>
            <p:ph type="body" idx="1"/>
          </p:nvPr>
        </p:nvSpPr>
        <p:spPr>
          <a:xfrm>
            <a:off x="533400" y="2667000"/>
            <a:ext cx="8382000" cy="3962400"/>
          </a:xfrm>
        </p:spPr>
        <p:txBody>
          <a:bodyPr/>
          <a:lstStyle/>
          <a:p>
            <a:pPr>
              <a:defRPr/>
            </a:pPr>
            <a:r>
              <a:rPr lang="en-US" sz="6600" dirty="0"/>
              <a:t>4 Witnesses to</a:t>
            </a:r>
            <a:br>
              <a:rPr lang="en-US" sz="6600" dirty="0"/>
            </a:br>
            <a:r>
              <a:rPr lang="en-US" sz="6600" dirty="0"/>
              <a:t>     Jesus’</a:t>
            </a:r>
            <a:br>
              <a:rPr lang="en-US" sz="6600" dirty="0"/>
            </a:br>
            <a:r>
              <a:rPr lang="en-US" sz="6600" dirty="0"/>
              <a:t>         Authenticity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pPr>
              <a:defRPr/>
            </a:pPr>
            <a:r>
              <a:rPr lang="en-US" sz="9600"/>
              <a:t>John 5</a:t>
            </a:r>
          </a:p>
        </p:txBody>
      </p:sp>
      <p:sp>
        <p:nvSpPr>
          <p:cNvPr id="405507"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a:p>
            <a:pPr>
              <a:buFont typeface="Wingdings" pitchFamily="2" charset="2"/>
              <a:buNone/>
              <a:defRPr/>
            </a:pPr>
            <a:r>
              <a:rPr lang="en-US" sz="4800"/>
              <a:t>32 There is another who bears witness of Me, and I know that the testimony which He bears of Me is true. </a:t>
            </a:r>
          </a:p>
          <a:p>
            <a:pPr>
              <a:buFont typeface="Wingdings" pitchFamily="2" charset="2"/>
              <a:buNone/>
              <a:defRPr/>
            </a:pPr>
            <a:r>
              <a:rPr lang="en-US" sz="4800"/>
              <a:t>33 You have sent to </a:t>
            </a:r>
            <a:r>
              <a:rPr lang="en-US" sz="4800" u="sng"/>
              <a:t>John</a:t>
            </a:r>
            <a:r>
              <a:rPr lang="en-US" sz="4800"/>
              <a:t>, and he has borne witness to the truth. </a:t>
            </a:r>
          </a:p>
        </p:txBody>
      </p:sp>
      <p:sp>
        <p:nvSpPr>
          <p:cNvPr id="405511" name="Oval 7"/>
          <p:cNvSpPr>
            <a:spLocks noChangeArrowheads="1"/>
          </p:cNvSpPr>
          <p:nvPr/>
        </p:nvSpPr>
        <p:spPr bwMode="auto">
          <a:xfrm>
            <a:off x="4724400" y="3962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1</a:t>
            </a:r>
            <a:endParaRPr lang="en-US"/>
          </a:p>
        </p:txBody>
      </p:sp>
      <p:sp>
        <p:nvSpPr>
          <p:cNvPr id="8" name="Text Box 6"/>
          <p:cNvSpPr txBox="1">
            <a:spLocks noChangeArrowheads="1"/>
          </p:cNvSpPr>
          <p:nvPr/>
        </p:nvSpPr>
        <p:spPr bwMode="auto">
          <a:xfrm>
            <a:off x="7543800" y="842963"/>
            <a:ext cx="1485900" cy="1214437"/>
          </a:xfrm>
          <a:prstGeom prst="rect">
            <a:avLst/>
          </a:prstGeom>
          <a:solidFill>
            <a:srgbClr val="0D12D7"/>
          </a:solidFill>
          <a:ln w="19050">
            <a:solidFill>
              <a:schemeClr val="tx1"/>
            </a:solidFill>
            <a:miter lim="800000"/>
            <a:headEnd/>
            <a:tailEnd/>
          </a:ln>
          <a:effectLst/>
        </p:spPr>
        <p:txBody>
          <a:bodyPr anchor="ctr">
            <a:spAutoFit/>
          </a:bodyPr>
          <a:lstStyle/>
          <a:p>
            <a:pPr>
              <a:lnSpc>
                <a:spcPct val="76000"/>
              </a:lnSpc>
              <a:defRPr/>
            </a:pPr>
            <a:r>
              <a:rPr lang="en-US" sz="4800" b="0">
                <a:effectLst>
                  <a:outerShdw blurRad="38100" dist="38100" dir="2700000" algn="tl">
                    <a:srgbClr val="000000"/>
                  </a:outerShdw>
                </a:effectLst>
              </a:rPr>
              <a:t>NIV</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valid</a:t>
            </a:r>
          </a:p>
        </p:txBody>
      </p:sp>
      <p:sp>
        <p:nvSpPr>
          <p:cNvPr id="9" name="Line 4"/>
          <p:cNvSpPr>
            <a:spLocks noChangeShapeType="1"/>
          </p:cNvSpPr>
          <p:nvPr/>
        </p:nvSpPr>
        <p:spPr bwMode="auto">
          <a:xfrm>
            <a:off x="7391400" y="2133600"/>
            <a:ext cx="1143000" cy="381000"/>
          </a:xfrm>
          <a:prstGeom prst="line">
            <a:avLst/>
          </a:prstGeom>
          <a:noFill/>
          <a:ln w="57150">
            <a:solidFill>
              <a:schemeClr val="tx1"/>
            </a:solidFill>
            <a:round/>
            <a:headEnd/>
            <a:tailEnd/>
          </a:ln>
        </p:spPr>
        <p:txBody>
          <a:bodyPr wrap="none" anchor="ctr"/>
          <a:lstStyle/>
          <a:p>
            <a:endParaRPr lang="en-US"/>
          </a:p>
        </p:txBody>
      </p:sp>
      <p:sp>
        <p:nvSpPr>
          <p:cNvPr id="10" name="Line 5"/>
          <p:cNvSpPr>
            <a:spLocks noChangeShapeType="1"/>
          </p:cNvSpPr>
          <p:nvPr/>
        </p:nvSpPr>
        <p:spPr bwMode="auto">
          <a:xfrm flipH="1">
            <a:off x="7467600" y="2133600"/>
            <a:ext cx="990600" cy="381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pPr>
              <a:defRPr/>
            </a:pPr>
            <a:r>
              <a:rPr lang="en-US" sz="9600"/>
              <a:t>John 5</a:t>
            </a:r>
          </a:p>
        </p:txBody>
      </p:sp>
      <p:sp>
        <p:nvSpPr>
          <p:cNvPr id="405507"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a:p>
            <a:pPr>
              <a:buFont typeface="Wingdings" pitchFamily="2" charset="2"/>
              <a:buNone/>
              <a:defRPr/>
            </a:pPr>
            <a:r>
              <a:rPr lang="en-US" sz="4800"/>
              <a:t>32 There is another who bears witness of Me, and I know that the testimony which He bears of Me is true. </a:t>
            </a:r>
          </a:p>
          <a:p>
            <a:pPr>
              <a:buFont typeface="Wingdings" pitchFamily="2" charset="2"/>
              <a:buNone/>
              <a:defRPr/>
            </a:pPr>
            <a:r>
              <a:rPr lang="en-US" sz="4800"/>
              <a:t>33 You have sent to </a:t>
            </a:r>
            <a:r>
              <a:rPr lang="en-US" sz="4800" u="sng"/>
              <a:t>John</a:t>
            </a:r>
            <a:r>
              <a:rPr lang="en-US" sz="4800"/>
              <a:t>, and he has borne witness to the truth. </a:t>
            </a:r>
          </a:p>
        </p:txBody>
      </p:sp>
      <p:sp>
        <p:nvSpPr>
          <p:cNvPr id="405511" name="Oval 7"/>
          <p:cNvSpPr>
            <a:spLocks noChangeArrowheads="1"/>
          </p:cNvSpPr>
          <p:nvPr/>
        </p:nvSpPr>
        <p:spPr bwMode="auto">
          <a:xfrm>
            <a:off x="4724400" y="3962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1</a:t>
            </a:r>
            <a:endParaRPr lang="en-US"/>
          </a:p>
        </p:txBody>
      </p:sp>
      <p:sp>
        <p:nvSpPr>
          <p:cNvPr id="8" name="Text Box 6"/>
          <p:cNvSpPr txBox="1">
            <a:spLocks noChangeArrowheads="1"/>
          </p:cNvSpPr>
          <p:nvPr/>
        </p:nvSpPr>
        <p:spPr bwMode="auto">
          <a:xfrm>
            <a:off x="7543800" y="842963"/>
            <a:ext cx="1485900" cy="1214437"/>
          </a:xfrm>
          <a:prstGeom prst="rect">
            <a:avLst/>
          </a:prstGeom>
          <a:solidFill>
            <a:srgbClr val="0D12D7"/>
          </a:solidFill>
          <a:ln w="19050">
            <a:solidFill>
              <a:schemeClr val="tx1"/>
            </a:solidFill>
            <a:miter lim="800000"/>
            <a:headEnd/>
            <a:tailEnd/>
          </a:ln>
          <a:effectLst/>
        </p:spPr>
        <p:txBody>
          <a:bodyPr anchor="ctr">
            <a:spAutoFit/>
          </a:bodyPr>
          <a:lstStyle/>
          <a:p>
            <a:pPr>
              <a:lnSpc>
                <a:spcPct val="76000"/>
              </a:lnSpc>
              <a:defRPr/>
            </a:pPr>
            <a:r>
              <a:rPr lang="en-US" sz="4800" b="0">
                <a:effectLst>
                  <a:outerShdw blurRad="38100" dist="38100" dir="2700000" algn="tl">
                    <a:srgbClr val="000000"/>
                  </a:outerShdw>
                </a:effectLst>
              </a:rPr>
              <a:t>NIV</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valid</a:t>
            </a:r>
          </a:p>
        </p:txBody>
      </p:sp>
      <p:sp>
        <p:nvSpPr>
          <p:cNvPr id="9" name="Line 4"/>
          <p:cNvSpPr>
            <a:spLocks noChangeShapeType="1"/>
          </p:cNvSpPr>
          <p:nvPr/>
        </p:nvSpPr>
        <p:spPr bwMode="auto">
          <a:xfrm>
            <a:off x="7391400" y="2133600"/>
            <a:ext cx="1143000" cy="381000"/>
          </a:xfrm>
          <a:prstGeom prst="line">
            <a:avLst/>
          </a:prstGeom>
          <a:noFill/>
          <a:ln w="57150">
            <a:solidFill>
              <a:schemeClr val="tx1"/>
            </a:solidFill>
            <a:round/>
            <a:headEnd/>
            <a:tailEnd/>
          </a:ln>
        </p:spPr>
        <p:txBody>
          <a:bodyPr wrap="none" anchor="ctr"/>
          <a:lstStyle/>
          <a:p>
            <a:endParaRPr lang="en-US"/>
          </a:p>
        </p:txBody>
      </p:sp>
      <p:sp>
        <p:nvSpPr>
          <p:cNvPr id="10" name="Line 5"/>
          <p:cNvSpPr>
            <a:spLocks noChangeShapeType="1"/>
          </p:cNvSpPr>
          <p:nvPr/>
        </p:nvSpPr>
        <p:spPr bwMode="auto">
          <a:xfrm flipH="1">
            <a:off x="7467600" y="2133600"/>
            <a:ext cx="990600" cy="381000"/>
          </a:xfrm>
          <a:prstGeom prst="line">
            <a:avLst/>
          </a:prstGeom>
          <a:noFill/>
          <a:ln w="57150">
            <a:solidFill>
              <a:schemeClr val="tx1"/>
            </a:solidFill>
            <a:round/>
            <a:headEnd/>
            <a:tailEnd/>
          </a:ln>
        </p:spPr>
        <p:txBody>
          <a:bodyPr wrap="none" anchor="ctr"/>
          <a:lstStyle/>
          <a:p>
            <a:endParaRPr lang="en-US"/>
          </a:p>
        </p:txBody>
      </p:sp>
      <p:sp>
        <p:nvSpPr>
          <p:cNvPr id="11" name="Rectangle 5"/>
          <p:cNvSpPr>
            <a:spLocks noChangeArrowheads="1"/>
          </p:cNvSpPr>
          <p:nvPr/>
        </p:nvSpPr>
        <p:spPr bwMode="auto">
          <a:xfrm>
            <a:off x="4800600" y="3352800"/>
            <a:ext cx="4114800" cy="685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John the Baptist</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a:defRPr/>
            </a:pPr>
            <a:r>
              <a:rPr lang="en-US" sz="9600"/>
              <a:t>John 5</a:t>
            </a:r>
          </a:p>
        </p:txBody>
      </p:sp>
      <p:sp>
        <p:nvSpPr>
          <p:cNvPr id="321539" name="Rectangle 3"/>
          <p:cNvSpPr>
            <a:spLocks noGrp="1" noChangeArrowheads="1"/>
          </p:cNvSpPr>
          <p:nvPr>
            <p:ph type="body" idx="1"/>
          </p:nvPr>
        </p:nvSpPr>
        <p:spPr/>
        <p:txBody>
          <a:bodyPr/>
          <a:lstStyle/>
          <a:p>
            <a:pPr>
              <a:buFont typeface="Wingdings" pitchFamily="2" charset="2"/>
              <a:buNone/>
              <a:defRPr/>
            </a:pPr>
            <a:r>
              <a:rPr lang="en-US" sz="4800"/>
              <a:t>34 Not that I accept human testimony; but I mention it that you may be saved. </a:t>
            </a:r>
          </a:p>
          <a:p>
            <a:pPr>
              <a:buFont typeface="Wingdings" pitchFamily="2" charset="2"/>
              <a:buNone/>
              <a:defRPr/>
            </a:pPr>
            <a:r>
              <a:rPr lang="en-US" sz="4800"/>
              <a:t>35 John was a lamp that burned and gave light, and you chose for a time to enjoy his light.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1539">
                                            <p:txEl>
                                              <p:pRg st="1" end="1"/>
                                            </p:txEl>
                                          </p:spTgt>
                                        </p:tgtEl>
                                        <p:attrNameLst>
                                          <p:attrName>style.visibility</p:attrName>
                                        </p:attrNameLst>
                                      </p:cBhvr>
                                      <p:to>
                                        <p:strVal val="visible"/>
                                      </p:to>
                                    </p:set>
                                    <p:animEffect transition="in" filter="wipe(left)">
                                      <p:cBhvr>
                                        <p:cTn id="7" dur="500"/>
                                        <p:tgtEl>
                                          <p:spTgt spid="3215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pPr>
              <a:defRPr/>
            </a:pPr>
            <a:r>
              <a:rPr lang="en-US" sz="9600"/>
              <a:t>John 5</a:t>
            </a:r>
          </a:p>
        </p:txBody>
      </p:sp>
      <p:sp>
        <p:nvSpPr>
          <p:cNvPr id="322563" name="Rectangle 3"/>
          <p:cNvSpPr>
            <a:spLocks noGrp="1" noChangeArrowheads="1"/>
          </p:cNvSpPr>
          <p:nvPr>
            <p:ph type="body" idx="1"/>
          </p:nvPr>
        </p:nvSpPr>
        <p:spPr/>
        <p:txBody>
          <a:bodyPr/>
          <a:lstStyle/>
          <a:p>
            <a:pPr>
              <a:buFont typeface="Wingdings" pitchFamily="2" charset="2"/>
              <a:buNone/>
              <a:defRPr/>
            </a:pPr>
            <a:r>
              <a:rPr lang="en-US" sz="4800"/>
              <a:t>36 But the witness which I have is greater than that of John; for the </a:t>
            </a:r>
            <a:r>
              <a:rPr lang="en-US" sz="4800" u="sng"/>
              <a:t>works which the Father has given Me</a:t>
            </a:r>
            <a:r>
              <a:rPr lang="en-US" sz="4800"/>
              <a:t> to accomplish, the very works that I do, bear witness of Me, that the Father has sent Me. </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pPr>
              <a:defRPr/>
            </a:pPr>
            <a:r>
              <a:rPr lang="en-US" sz="9600"/>
              <a:t>John 5</a:t>
            </a:r>
          </a:p>
        </p:txBody>
      </p:sp>
      <p:sp>
        <p:nvSpPr>
          <p:cNvPr id="406531" name="Rectangle 3"/>
          <p:cNvSpPr>
            <a:spLocks noGrp="1" noChangeArrowheads="1"/>
          </p:cNvSpPr>
          <p:nvPr>
            <p:ph type="body" idx="1"/>
          </p:nvPr>
        </p:nvSpPr>
        <p:spPr/>
        <p:txBody>
          <a:bodyPr/>
          <a:lstStyle/>
          <a:p>
            <a:pPr>
              <a:buFont typeface="Wingdings" pitchFamily="2" charset="2"/>
              <a:buNone/>
              <a:defRPr/>
            </a:pPr>
            <a:r>
              <a:rPr lang="en-US" sz="4800"/>
              <a:t>36 But the witness which I have is greater than that of John; for the </a:t>
            </a:r>
            <a:r>
              <a:rPr lang="en-US" sz="4800" u="sng"/>
              <a:t>works which the Father has given Me</a:t>
            </a:r>
            <a:r>
              <a:rPr lang="en-US" sz="4800"/>
              <a:t> to accomplish, the very works that I do, bear witness of Me, that the Father has sent Me. </a:t>
            </a:r>
          </a:p>
        </p:txBody>
      </p:sp>
      <p:sp>
        <p:nvSpPr>
          <p:cNvPr id="406532" name="Oval 4"/>
          <p:cNvSpPr>
            <a:spLocks noChangeArrowheads="1"/>
          </p:cNvSpPr>
          <p:nvPr/>
        </p:nvSpPr>
        <p:spPr bwMode="auto">
          <a:xfrm>
            <a:off x="304800" y="1676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2</a:t>
            </a:r>
            <a:endParaRPr 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defRPr/>
            </a:pPr>
            <a:r>
              <a:rPr lang="en-US" sz="9600"/>
              <a:t>John 5</a:t>
            </a:r>
          </a:p>
        </p:txBody>
      </p:sp>
      <p:sp>
        <p:nvSpPr>
          <p:cNvPr id="407555" name="Rectangle 3"/>
          <p:cNvSpPr>
            <a:spLocks noGrp="1" noChangeArrowheads="1"/>
          </p:cNvSpPr>
          <p:nvPr>
            <p:ph type="body" idx="1"/>
          </p:nvPr>
        </p:nvSpPr>
        <p:spPr/>
        <p:txBody>
          <a:bodyPr/>
          <a:lstStyle/>
          <a:p>
            <a:pPr>
              <a:buFont typeface="Wingdings" pitchFamily="2" charset="2"/>
              <a:buNone/>
              <a:defRPr/>
            </a:pPr>
            <a:r>
              <a:rPr lang="en-US" sz="4800" dirty="0"/>
              <a:t>37 And </a:t>
            </a:r>
            <a:r>
              <a:rPr lang="en-US" sz="4800" u="sng" dirty="0"/>
              <a:t>the Father</a:t>
            </a:r>
            <a:r>
              <a:rPr lang="en-US" sz="4800" dirty="0"/>
              <a:t> who sent Me, He has borne witness of Me. You have neither heard His voice at any time, nor seen His form. </a:t>
            </a:r>
          </a:p>
          <a:p>
            <a:pPr>
              <a:buFont typeface="Wingdings" pitchFamily="2" charset="2"/>
              <a:buNone/>
              <a:defRPr/>
            </a:pPr>
            <a:r>
              <a:rPr lang="en-US" sz="4800" dirty="0"/>
              <a:t>38 And you do not have His word abiding in you, for you do not believe Him whom He sent. </a:t>
            </a:r>
          </a:p>
        </p:txBody>
      </p:sp>
      <p:sp>
        <p:nvSpPr>
          <p:cNvPr id="407556" name="Oval 4"/>
          <p:cNvSpPr>
            <a:spLocks noChangeArrowheads="1"/>
          </p:cNvSpPr>
          <p:nvPr/>
        </p:nvSpPr>
        <p:spPr bwMode="auto">
          <a:xfrm>
            <a:off x="2438400" y="533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3</a:t>
            </a:r>
            <a:endParaRPr 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defRPr/>
            </a:pPr>
            <a:r>
              <a:rPr lang="en-US" sz="9600"/>
              <a:t>John 5</a:t>
            </a:r>
          </a:p>
        </p:txBody>
      </p:sp>
      <p:sp>
        <p:nvSpPr>
          <p:cNvPr id="407555" name="Rectangle 3"/>
          <p:cNvSpPr>
            <a:spLocks noGrp="1" noChangeArrowheads="1"/>
          </p:cNvSpPr>
          <p:nvPr>
            <p:ph type="body" idx="1"/>
          </p:nvPr>
        </p:nvSpPr>
        <p:spPr/>
        <p:txBody>
          <a:bodyPr/>
          <a:lstStyle/>
          <a:p>
            <a:pPr>
              <a:buFont typeface="Wingdings" pitchFamily="2" charset="2"/>
              <a:buNone/>
              <a:defRPr/>
            </a:pPr>
            <a:r>
              <a:rPr lang="en-US" sz="4800" dirty="0"/>
              <a:t>37 And </a:t>
            </a:r>
            <a:r>
              <a:rPr lang="en-US" sz="4800" u="sng" dirty="0"/>
              <a:t>the Father</a:t>
            </a:r>
            <a:r>
              <a:rPr lang="en-US" sz="4800" dirty="0"/>
              <a:t> who sent Me, He has borne witness of Me. You have neither heard </a:t>
            </a:r>
            <a:r>
              <a:rPr lang="en-US" sz="4800" u="sng" dirty="0"/>
              <a:t>His voice</a:t>
            </a:r>
            <a:r>
              <a:rPr lang="en-US" sz="4800" dirty="0"/>
              <a:t> at any time, nor seen His form. </a:t>
            </a:r>
          </a:p>
          <a:p>
            <a:pPr>
              <a:buFont typeface="Wingdings" pitchFamily="2" charset="2"/>
              <a:buNone/>
              <a:defRPr/>
            </a:pPr>
            <a:r>
              <a:rPr lang="en-US" sz="4800" dirty="0"/>
              <a:t>38 And you do not have His word abiding in you, for you do not believe Him whom He sent. </a:t>
            </a:r>
          </a:p>
        </p:txBody>
      </p:sp>
      <p:sp>
        <p:nvSpPr>
          <p:cNvPr id="407556" name="Oval 4"/>
          <p:cNvSpPr>
            <a:spLocks noChangeArrowheads="1"/>
          </p:cNvSpPr>
          <p:nvPr/>
        </p:nvSpPr>
        <p:spPr bwMode="auto">
          <a:xfrm>
            <a:off x="2438400" y="533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3</a:t>
            </a:r>
            <a:endParaRPr 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en-US" sz="9600"/>
              <a:t>John 5</a:t>
            </a:r>
          </a:p>
        </p:txBody>
      </p:sp>
      <p:sp>
        <p:nvSpPr>
          <p:cNvPr id="330755" name="Rectangle 3"/>
          <p:cNvSpPr>
            <a:spLocks noGrp="1" noChangeArrowheads="1"/>
          </p:cNvSpPr>
          <p:nvPr>
            <p:ph type="body" idx="1"/>
          </p:nvPr>
        </p:nvSpPr>
        <p:spPr/>
        <p:txBody>
          <a:bodyPr/>
          <a:lstStyle/>
          <a:p>
            <a:pPr>
              <a:buFont typeface="Wingdings" pitchFamily="2" charset="2"/>
              <a:buNone/>
              <a:defRPr/>
            </a:pPr>
            <a:r>
              <a:rPr lang="en-US" sz="4800" dirty="0"/>
              <a:t>37 And </a:t>
            </a:r>
            <a:r>
              <a:rPr lang="en-US" sz="4800" u="sng" dirty="0"/>
              <a:t>the Father</a:t>
            </a:r>
            <a:r>
              <a:rPr lang="en-US" sz="4800" dirty="0"/>
              <a:t> who sent Me, He has borne witness of Me. You have neither heard </a:t>
            </a:r>
            <a:r>
              <a:rPr lang="en-US" sz="4800" u="sng" dirty="0"/>
              <a:t>His voice</a:t>
            </a:r>
            <a:r>
              <a:rPr lang="en-US" sz="4800" dirty="0"/>
              <a:t> at any time, nor seen His form. </a:t>
            </a:r>
          </a:p>
          <a:p>
            <a:pPr>
              <a:buFont typeface="Wingdings" pitchFamily="2" charset="2"/>
              <a:buNone/>
              <a:defRPr/>
            </a:pPr>
            <a:r>
              <a:rPr lang="en-US" sz="4800" dirty="0"/>
              <a:t>38 And you do not have His word abiding in you, for you do not believe Him whom He sent. </a:t>
            </a:r>
          </a:p>
        </p:txBody>
      </p:sp>
      <p:sp>
        <p:nvSpPr>
          <p:cNvPr id="330758" name="Oval 6"/>
          <p:cNvSpPr>
            <a:spLocks noChangeArrowheads="1"/>
          </p:cNvSpPr>
          <p:nvPr/>
        </p:nvSpPr>
        <p:spPr bwMode="auto">
          <a:xfrm>
            <a:off x="2438400" y="533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3</a:t>
            </a:r>
            <a:endParaRPr lang="en-US"/>
          </a:p>
        </p:txBody>
      </p:sp>
      <p:sp>
        <p:nvSpPr>
          <p:cNvPr id="6" name="Rectangle 5"/>
          <p:cNvSpPr>
            <a:spLocks noChangeArrowheads="1"/>
          </p:cNvSpPr>
          <p:nvPr/>
        </p:nvSpPr>
        <p:spPr bwMode="auto">
          <a:xfrm>
            <a:off x="2590800" y="3276600"/>
            <a:ext cx="6477000" cy="2057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Jn. 7:16 So Jesus answered them and said, “My teaching is not mine, but His who sent me. </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en-US" sz="9600"/>
              <a:t>John 5</a:t>
            </a:r>
          </a:p>
        </p:txBody>
      </p:sp>
      <p:sp>
        <p:nvSpPr>
          <p:cNvPr id="330755" name="Rectangle 3"/>
          <p:cNvSpPr>
            <a:spLocks noGrp="1" noChangeArrowheads="1"/>
          </p:cNvSpPr>
          <p:nvPr>
            <p:ph type="body" idx="1"/>
          </p:nvPr>
        </p:nvSpPr>
        <p:spPr/>
        <p:txBody>
          <a:bodyPr/>
          <a:lstStyle/>
          <a:p>
            <a:pPr>
              <a:buFont typeface="Wingdings" pitchFamily="2" charset="2"/>
              <a:buNone/>
              <a:defRPr/>
            </a:pPr>
            <a:r>
              <a:rPr lang="en-US" sz="4800" dirty="0"/>
              <a:t>37 And </a:t>
            </a:r>
            <a:r>
              <a:rPr lang="en-US" sz="4800" u="sng" dirty="0"/>
              <a:t>the Father</a:t>
            </a:r>
            <a:r>
              <a:rPr lang="en-US" sz="4800" dirty="0"/>
              <a:t> who sent Me, He has borne witness of Me. You have neither heard </a:t>
            </a:r>
            <a:r>
              <a:rPr lang="en-US" sz="4800" u="sng" dirty="0"/>
              <a:t>His voice</a:t>
            </a:r>
            <a:r>
              <a:rPr lang="en-US" sz="4800" dirty="0"/>
              <a:t> at any time, nor seen His form. </a:t>
            </a:r>
          </a:p>
          <a:p>
            <a:pPr>
              <a:buFont typeface="Wingdings" pitchFamily="2" charset="2"/>
              <a:buNone/>
              <a:defRPr/>
            </a:pPr>
            <a:r>
              <a:rPr lang="en-US" sz="4800" dirty="0"/>
              <a:t>38 And you do not have His word abiding in you, for you do not believe Him whom He sent. </a:t>
            </a:r>
          </a:p>
        </p:txBody>
      </p:sp>
      <p:sp>
        <p:nvSpPr>
          <p:cNvPr id="330758" name="Oval 6"/>
          <p:cNvSpPr>
            <a:spLocks noChangeArrowheads="1"/>
          </p:cNvSpPr>
          <p:nvPr/>
        </p:nvSpPr>
        <p:spPr bwMode="auto">
          <a:xfrm>
            <a:off x="2438400" y="533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3</a:t>
            </a:r>
            <a:endParaRPr lang="en-US"/>
          </a:p>
        </p:txBody>
      </p:sp>
      <p:sp>
        <p:nvSpPr>
          <p:cNvPr id="6" name="Rectangle 5"/>
          <p:cNvSpPr>
            <a:spLocks noChangeArrowheads="1"/>
          </p:cNvSpPr>
          <p:nvPr/>
        </p:nvSpPr>
        <p:spPr bwMode="auto">
          <a:xfrm>
            <a:off x="2590800" y="3276600"/>
            <a:ext cx="6477000" cy="2667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17 “If anyone is </a:t>
            </a:r>
            <a:r>
              <a:rPr lang="en-US" sz="4400" b="0" u="sng" dirty="0">
                <a:effectLst>
                  <a:outerShdw blurRad="38100" dist="38100" dir="2700000" algn="tl">
                    <a:srgbClr val="000000"/>
                  </a:outerShdw>
                </a:effectLst>
              </a:rPr>
              <a:t>willing</a:t>
            </a:r>
            <a:r>
              <a:rPr lang="en-US" sz="4400" b="0" dirty="0">
                <a:effectLst>
                  <a:outerShdw blurRad="38100" dist="38100" dir="2700000" algn="tl">
                    <a:srgbClr val="000000"/>
                  </a:outerShdw>
                </a:effectLst>
              </a:rPr>
              <a:t> to do His will, he will know of the teaching, whether it is of God or whether I speak from myself. </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en-US" sz="9600"/>
              <a:t>John 5</a:t>
            </a:r>
          </a:p>
        </p:txBody>
      </p:sp>
      <p:sp>
        <p:nvSpPr>
          <p:cNvPr id="330755" name="Rectangle 3"/>
          <p:cNvSpPr>
            <a:spLocks noGrp="1" noChangeArrowheads="1"/>
          </p:cNvSpPr>
          <p:nvPr>
            <p:ph type="body" idx="1"/>
          </p:nvPr>
        </p:nvSpPr>
        <p:spPr/>
        <p:txBody>
          <a:bodyPr/>
          <a:lstStyle/>
          <a:p>
            <a:pPr>
              <a:buFont typeface="Wingdings" pitchFamily="2" charset="2"/>
              <a:buNone/>
              <a:defRPr/>
            </a:pPr>
            <a:r>
              <a:rPr lang="en-US" sz="4800" dirty="0"/>
              <a:t>37 And </a:t>
            </a:r>
            <a:r>
              <a:rPr lang="en-US" sz="4800" u="sng" dirty="0"/>
              <a:t>the Father</a:t>
            </a:r>
            <a:r>
              <a:rPr lang="en-US" sz="4800" dirty="0"/>
              <a:t> who sent Me, He has borne witness of Me. You have neither heard His voice at any time, nor seen His form. </a:t>
            </a:r>
          </a:p>
          <a:p>
            <a:pPr>
              <a:buFont typeface="Wingdings" pitchFamily="2" charset="2"/>
              <a:buNone/>
              <a:defRPr/>
            </a:pPr>
            <a:r>
              <a:rPr lang="en-US" sz="4800" dirty="0"/>
              <a:t>38 And you do not have His word abiding in you, for you do not believe Him whom He sent. </a:t>
            </a:r>
          </a:p>
        </p:txBody>
      </p:sp>
      <p:sp>
        <p:nvSpPr>
          <p:cNvPr id="330758" name="Oval 6"/>
          <p:cNvSpPr>
            <a:spLocks noChangeArrowheads="1"/>
          </p:cNvSpPr>
          <p:nvPr/>
        </p:nvSpPr>
        <p:spPr bwMode="auto">
          <a:xfrm>
            <a:off x="2438400" y="5334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a:solidFill>
                  <a:schemeClr val="bg1"/>
                </a:solidFill>
                <a:effectLst>
                  <a:outerShdw blurRad="38100" dist="38100" dir="2700000" algn="tl">
                    <a:srgbClr val="C0C0C0"/>
                  </a:outerShdw>
                </a:effectLst>
              </a:rPr>
              <a:t>3</a:t>
            </a:r>
            <a:endParaRPr 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pPr>
              <a:defRPr/>
            </a:pPr>
            <a:r>
              <a:rPr lang="en-US" sz="9600"/>
              <a:t>John 5</a:t>
            </a:r>
          </a:p>
        </p:txBody>
      </p:sp>
      <p:sp>
        <p:nvSpPr>
          <p:cNvPr id="402435" name="Rectangle 3"/>
          <p:cNvSpPr>
            <a:spLocks noGrp="1" noChangeArrowheads="1"/>
          </p:cNvSpPr>
          <p:nvPr>
            <p:ph type="body" idx="1"/>
          </p:nvPr>
        </p:nvSpPr>
        <p:spPr/>
        <p:txBody>
          <a:bodyPr/>
          <a:lstStyle/>
          <a:p>
            <a:pPr>
              <a:defRPr/>
            </a:pPr>
            <a:r>
              <a:rPr lang="en-US" sz="4800" dirty="0"/>
              <a:t>Jesus made some outrageous claims in the early half of chapter 5</a:t>
            </a:r>
          </a:p>
          <a:p>
            <a:pPr>
              <a:buFont typeface="Wingdings" pitchFamily="2" charset="2"/>
              <a:buNone/>
              <a:defRPr/>
            </a:pPr>
            <a:r>
              <a:rPr lang="en-US" sz="4800" dirty="0"/>
              <a:t>    - Equality with God 18</a:t>
            </a:r>
          </a:p>
          <a:p>
            <a:pPr>
              <a:buFont typeface="Wingdings" pitchFamily="2" charset="2"/>
              <a:buNone/>
              <a:defRPr/>
            </a:pPr>
            <a:r>
              <a:rPr lang="en-US" sz="4800" dirty="0"/>
              <a:t>    - Authorized to judge the </a:t>
            </a:r>
            <a:br>
              <a:rPr lang="en-US" sz="4800" dirty="0"/>
            </a:br>
            <a:r>
              <a:rPr lang="en-US" sz="4800" dirty="0"/>
              <a:t>      human race 22</a:t>
            </a:r>
          </a:p>
          <a:p>
            <a:pPr>
              <a:buFont typeface="Wingdings" pitchFamily="2" charset="2"/>
              <a:buNone/>
              <a:defRPr/>
            </a:pPr>
            <a:r>
              <a:rPr lang="en-US" sz="4800" dirty="0"/>
              <a:t>    - Able to give eternal life to </a:t>
            </a:r>
            <a:br>
              <a:rPr lang="en-US" sz="4800" dirty="0"/>
            </a:br>
            <a:r>
              <a:rPr lang="en-US" sz="4800" dirty="0"/>
              <a:t>      anyone who believes 24</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2435">
                                            <p:txEl>
                                              <p:pRg st="0" end="0"/>
                                            </p:txEl>
                                          </p:spTgt>
                                        </p:tgtEl>
                                        <p:attrNameLst>
                                          <p:attrName>style.visibility</p:attrName>
                                        </p:attrNameLst>
                                      </p:cBhvr>
                                      <p:to>
                                        <p:strVal val="visible"/>
                                      </p:to>
                                    </p:set>
                                    <p:animEffect transition="in" filter="wipe(left)">
                                      <p:cBhvr>
                                        <p:cTn id="7" dur="500"/>
                                        <p:tgtEl>
                                          <p:spTgt spid="402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2435">
                                            <p:txEl>
                                              <p:pRg st="1" end="1"/>
                                            </p:txEl>
                                          </p:spTgt>
                                        </p:tgtEl>
                                        <p:attrNameLst>
                                          <p:attrName>style.visibility</p:attrName>
                                        </p:attrNameLst>
                                      </p:cBhvr>
                                      <p:to>
                                        <p:strVal val="visible"/>
                                      </p:to>
                                    </p:set>
                                    <p:animEffect transition="in" filter="wipe(left)">
                                      <p:cBhvr>
                                        <p:cTn id="12" dur="500"/>
                                        <p:tgtEl>
                                          <p:spTgt spid="402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2435">
                                            <p:txEl>
                                              <p:pRg st="2" end="2"/>
                                            </p:txEl>
                                          </p:spTgt>
                                        </p:tgtEl>
                                        <p:attrNameLst>
                                          <p:attrName>style.visibility</p:attrName>
                                        </p:attrNameLst>
                                      </p:cBhvr>
                                      <p:to>
                                        <p:strVal val="visible"/>
                                      </p:to>
                                    </p:set>
                                    <p:animEffect transition="in" filter="wipe(left)">
                                      <p:cBhvr>
                                        <p:cTn id="17" dur="500"/>
                                        <p:tgtEl>
                                          <p:spTgt spid="402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2435">
                                            <p:txEl>
                                              <p:pRg st="3" end="3"/>
                                            </p:txEl>
                                          </p:spTgt>
                                        </p:tgtEl>
                                        <p:attrNameLst>
                                          <p:attrName>style.visibility</p:attrName>
                                        </p:attrNameLst>
                                      </p:cBhvr>
                                      <p:to>
                                        <p:strVal val="visible"/>
                                      </p:to>
                                    </p:set>
                                    <p:animEffect transition="in" filter="wipe(left)">
                                      <p:cBhvr>
                                        <p:cTn id="22" dur="500"/>
                                        <p:tgtEl>
                                          <p:spTgt spid="402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defRPr/>
            </a:pPr>
            <a:r>
              <a:rPr lang="en-US" sz="9600"/>
              <a:t>John 5</a:t>
            </a:r>
          </a:p>
        </p:txBody>
      </p:sp>
      <p:sp>
        <p:nvSpPr>
          <p:cNvPr id="408579" name="Rectangle 3"/>
          <p:cNvSpPr>
            <a:spLocks noGrp="1" noChangeArrowheads="1"/>
          </p:cNvSpPr>
          <p:nvPr>
            <p:ph type="body" idx="1"/>
          </p:nvPr>
        </p:nvSpPr>
        <p:spPr/>
        <p:txBody>
          <a:bodyPr/>
          <a:lstStyle/>
          <a:p>
            <a:pPr>
              <a:buFont typeface="Wingdings" pitchFamily="2" charset="2"/>
              <a:buNone/>
              <a:defRPr/>
            </a:pPr>
            <a:r>
              <a:rPr lang="en-US" sz="4800"/>
              <a:t>39 You search </a:t>
            </a:r>
            <a:r>
              <a:rPr lang="en-US" sz="4800" u="sng"/>
              <a:t>the Scriptures</a:t>
            </a:r>
            <a:r>
              <a:rPr lang="en-US" sz="4800"/>
              <a:t>, because you think that in them you have eternal life; and </a:t>
            </a:r>
            <a:r>
              <a:rPr lang="en-US" sz="4800" u="sng"/>
              <a:t>it is these that bear witness of Me</a:t>
            </a:r>
            <a:r>
              <a:rPr lang="en-US" sz="4800"/>
              <a:t>…  </a:t>
            </a:r>
          </a:p>
        </p:txBody>
      </p:sp>
      <p:sp>
        <p:nvSpPr>
          <p:cNvPr id="408580" name="Oval 4"/>
          <p:cNvSpPr>
            <a:spLocks noChangeArrowheads="1"/>
          </p:cNvSpPr>
          <p:nvPr/>
        </p:nvSpPr>
        <p:spPr bwMode="auto">
          <a:xfrm>
            <a:off x="4419600" y="6858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dirty="0">
                <a:solidFill>
                  <a:schemeClr val="bg1"/>
                </a:solidFill>
                <a:effectLst>
                  <a:outerShdw blurRad="38100" dist="38100" dir="2700000" algn="tl">
                    <a:srgbClr val="C0C0C0"/>
                  </a:outerShdw>
                </a:effectLst>
              </a:rPr>
              <a:t>4</a:t>
            </a:r>
            <a:endParaRPr lang="en-US" dirty="0"/>
          </a:p>
        </p:txBody>
      </p:sp>
    </p:spTree>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defRPr/>
            </a:pPr>
            <a:r>
              <a:rPr lang="en-US" sz="9600"/>
              <a:t>John 5</a:t>
            </a:r>
          </a:p>
        </p:txBody>
      </p:sp>
      <p:sp>
        <p:nvSpPr>
          <p:cNvPr id="408579" name="Rectangle 3"/>
          <p:cNvSpPr>
            <a:spLocks noGrp="1" noChangeArrowheads="1"/>
          </p:cNvSpPr>
          <p:nvPr>
            <p:ph type="body" idx="1"/>
          </p:nvPr>
        </p:nvSpPr>
        <p:spPr/>
        <p:txBody>
          <a:bodyPr/>
          <a:lstStyle/>
          <a:p>
            <a:pPr>
              <a:buFont typeface="Wingdings" pitchFamily="2" charset="2"/>
              <a:buNone/>
              <a:defRPr/>
            </a:pPr>
            <a:r>
              <a:rPr lang="en-US" sz="4800" dirty="0"/>
              <a:t>39 You search </a:t>
            </a:r>
            <a:r>
              <a:rPr lang="en-US" sz="4800" u="sng" dirty="0"/>
              <a:t>the Scriptures</a:t>
            </a:r>
            <a:r>
              <a:rPr lang="en-US" sz="4800" dirty="0"/>
              <a:t>, because you think that in them you have eternal life; and </a:t>
            </a:r>
            <a:r>
              <a:rPr lang="en-US" sz="4800" u="sng" dirty="0"/>
              <a:t>it is these that bear witness of Me</a:t>
            </a:r>
            <a:r>
              <a:rPr lang="en-US" sz="4800" dirty="0"/>
              <a:t>…  </a:t>
            </a:r>
          </a:p>
        </p:txBody>
      </p:sp>
      <p:sp>
        <p:nvSpPr>
          <p:cNvPr id="408580" name="Oval 4"/>
          <p:cNvSpPr>
            <a:spLocks noChangeArrowheads="1"/>
          </p:cNvSpPr>
          <p:nvPr/>
        </p:nvSpPr>
        <p:spPr bwMode="auto">
          <a:xfrm>
            <a:off x="4419600" y="6858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dirty="0">
                <a:solidFill>
                  <a:schemeClr val="bg1"/>
                </a:solidFill>
                <a:effectLst>
                  <a:outerShdw blurRad="38100" dist="38100" dir="2700000" algn="tl">
                    <a:srgbClr val="C0C0C0"/>
                  </a:outerShdw>
                </a:effectLst>
              </a:rPr>
              <a:t>4</a:t>
            </a:r>
            <a:endParaRPr lang="en-US" dirty="0"/>
          </a:p>
        </p:txBody>
      </p:sp>
      <p:sp>
        <p:nvSpPr>
          <p:cNvPr id="5" name="Rectangle 4"/>
          <p:cNvSpPr>
            <a:spLocks noChangeArrowheads="1"/>
          </p:cNvSpPr>
          <p:nvPr/>
        </p:nvSpPr>
        <p:spPr bwMode="auto">
          <a:xfrm>
            <a:off x="304800" y="3733800"/>
            <a:ext cx="8686800" cy="2362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10000"/>
              </a:spcBef>
              <a:defRPr/>
            </a:pPr>
            <a:r>
              <a:rPr lang="en-US" sz="6600" b="0" dirty="0">
                <a:effectLst>
                  <a:outerShdw blurRad="38100" dist="38100" dir="2700000" algn="tl">
                    <a:srgbClr val="000000"/>
                  </a:outerShdw>
                </a:effectLst>
              </a:rPr>
              <a:t>God composed Scripture with a remarkable system of self-validation</a:t>
            </a:r>
          </a:p>
        </p:txBody>
      </p:sp>
    </p:spTree>
  </p:cSld>
  <p:clrMapOvr>
    <a:masterClrMapping/>
  </p:clrMapOvr>
  <p:transition spd="slow">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5</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sz="4800"/>
              <a:t>39 You search the Scriptures, because you think that in them you have eternal life; and </a:t>
            </a:r>
            <a:r>
              <a:rPr lang="en-US" sz="4800" u="sng"/>
              <a:t>it is these that bear witness of Me</a:t>
            </a:r>
            <a:r>
              <a:rPr lang="en-US" sz="4800"/>
              <a:t>…  </a:t>
            </a:r>
          </a:p>
        </p:txBody>
      </p:sp>
      <p:sp>
        <p:nvSpPr>
          <p:cNvPr id="413700"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b="0" dirty="0">
                <a:effectLst>
                  <a:outerShdw blurRad="38100" dist="38100" dir="2700000" algn="tl">
                    <a:srgbClr val="000000"/>
                  </a:outerShdw>
                </a:effectLst>
              </a:rPr>
              <a:t>Is 42:</a:t>
            </a:r>
            <a:r>
              <a:rPr lang="en-US" sz="4400" b="0" dirty="0">
                <a:effectLst>
                  <a:outerShdw blurRad="38100" dist="38100" dir="2700000" algn="tl">
                    <a:srgbClr val="000000"/>
                  </a:outerShdw>
                </a:effectLst>
              </a:rPr>
              <a:t>5 Thus says God the Lord,</a:t>
            </a:r>
          </a:p>
          <a:p>
            <a:pPr algn="l">
              <a:lnSpc>
                <a:spcPct val="70000"/>
              </a:lnSpc>
              <a:spcBef>
                <a:spcPct val="5000"/>
              </a:spcBef>
              <a:defRPr/>
            </a:pPr>
            <a:r>
              <a:rPr lang="en-US" sz="4400" b="0" dirty="0">
                <a:effectLst>
                  <a:outerShdw blurRad="38100" dist="38100" dir="2700000" algn="tl">
                    <a:srgbClr val="000000"/>
                  </a:outerShdw>
                </a:effectLst>
              </a:rPr>
              <a:t>  Who created the heavens and stretched them out… </a:t>
            </a:r>
          </a:p>
          <a:p>
            <a:pPr algn="l">
              <a:lnSpc>
                <a:spcPct val="70000"/>
              </a:lnSpc>
              <a:spcBef>
                <a:spcPct val="5000"/>
              </a:spcBef>
              <a:defRPr/>
            </a:pPr>
            <a:r>
              <a:rPr lang="en-US" sz="4400" b="0" dirty="0">
                <a:effectLst>
                  <a:outerShdw blurRad="38100" dist="38100" dir="2700000" algn="tl">
                    <a:srgbClr val="000000"/>
                  </a:outerShdw>
                </a:effectLst>
              </a:rPr>
              <a:t>8 “I am the Lord, that is My name;</a:t>
            </a:r>
          </a:p>
          <a:p>
            <a:pPr algn="l">
              <a:lnSpc>
                <a:spcPct val="70000"/>
              </a:lnSpc>
              <a:spcBef>
                <a:spcPct val="5000"/>
              </a:spcBef>
              <a:defRPr/>
            </a:pPr>
            <a:r>
              <a:rPr lang="en-US" sz="4400" b="0" dirty="0">
                <a:effectLst>
                  <a:outerShdw blurRad="38100" dist="38100" dir="2700000" algn="tl">
                    <a:srgbClr val="000000"/>
                  </a:outerShdw>
                </a:effectLst>
              </a:rPr>
              <a:t>  I will not give My glory to another,</a:t>
            </a:r>
          </a:p>
          <a:p>
            <a:pPr algn="l">
              <a:lnSpc>
                <a:spcPct val="70000"/>
              </a:lnSpc>
              <a:spcBef>
                <a:spcPct val="5000"/>
              </a:spcBef>
              <a:defRPr/>
            </a:pPr>
            <a:r>
              <a:rPr lang="en-US" sz="4400" b="0" dirty="0">
                <a:effectLst>
                  <a:outerShdw blurRad="38100" dist="38100" dir="2700000" algn="tl">
                    <a:srgbClr val="000000"/>
                  </a:outerShdw>
                </a:effectLst>
              </a:rPr>
              <a:t>  Nor My praise to graven images. </a:t>
            </a:r>
          </a:p>
          <a:p>
            <a:pPr algn="l">
              <a:lnSpc>
                <a:spcPct val="70000"/>
              </a:lnSpc>
              <a:spcBef>
                <a:spcPct val="5000"/>
              </a:spcBef>
              <a:defRPr/>
            </a:pPr>
            <a:r>
              <a:rPr lang="en-US" sz="4400" b="0" dirty="0">
                <a:effectLst>
                  <a:outerShdw blurRad="38100" dist="38100" dir="2700000" algn="tl">
                    <a:srgbClr val="000000"/>
                  </a:outerShdw>
                </a:effectLst>
              </a:rPr>
              <a:t>9  Behold, the former things have come to pass, Now I declare new things;</a:t>
            </a:r>
          </a:p>
          <a:p>
            <a:pPr algn="l">
              <a:lnSpc>
                <a:spcPct val="70000"/>
              </a:lnSpc>
              <a:spcBef>
                <a:spcPct val="5000"/>
              </a:spcBef>
              <a:defRPr/>
            </a:pPr>
            <a:r>
              <a:rPr lang="en-US" sz="4400" b="0" dirty="0">
                <a:effectLst>
                  <a:outerShdw blurRad="38100" dist="38100" dir="2700000" algn="tl">
                    <a:srgbClr val="000000"/>
                  </a:outerShdw>
                </a:effectLst>
              </a:rPr>
              <a:t>  </a:t>
            </a:r>
            <a:r>
              <a:rPr lang="en-US" sz="4400" b="0" u="sng" dirty="0">
                <a:effectLst>
                  <a:outerShdw blurRad="38100" dist="38100" dir="2700000" algn="tl">
                    <a:srgbClr val="000000"/>
                  </a:outerShdw>
                </a:effectLst>
              </a:rPr>
              <a:t>Before they spring forth I proclaim them to you</a:t>
            </a:r>
            <a:r>
              <a:rPr lang="en-US" sz="4400" b="0" dirty="0">
                <a:effectLst>
                  <a:outerShdw blurRad="38100" dist="38100" dir="2700000" algn="tl">
                    <a:srgbClr val="000000"/>
                  </a:outerShdw>
                </a:effectLst>
              </a:rPr>
              <a:t>.”</a:t>
            </a:r>
          </a:p>
          <a:p>
            <a:pPr algn="l">
              <a:lnSpc>
                <a:spcPct val="70000"/>
              </a:lnSpc>
              <a:spcBef>
                <a:spcPct val="5000"/>
              </a:spcBef>
              <a:defRPr/>
            </a:pPr>
            <a:endParaRPr lang="en-US" sz="48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3700">
                                            <p:txEl>
                                              <p:pRg st="1" end="1"/>
                                            </p:txEl>
                                          </p:spTgt>
                                        </p:tgtEl>
                                        <p:attrNameLst>
                                          <p:attrName>style.visibility</p:attrName>
                                        </p:attrNameLst>
                                      </p:cBhvr>
                                      <p:to>
                                        <p:strVal val="visible"/>
                                      </p:to>
                                    </p:set>
                                    <p:animEffect transition="in" filter="wipe(left)">
                                      <p:cBhvr>
                                        <p:cTn id="7" dur="500"/>
                                        <p:tgtEl>
                                          <p:spTgt spid="41370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3700">
                                            <p:txEl>
                                              <p:pRg st="2" end="2"/>
                                            </p:txEl>
                                          </p:spTgt>
                                        </p:tgtEl>
                                        <p:attrNameLst>
                                          <p:attrName>style.visibility</p:attrName>
                                        </p:attrNameLst>
                                      </p:cBhvr>
                                      <p:to>
                                        <p:strVal val="visible"/>
                                      </p:to>
                                    </p:set>
                                    <p:animEffect transition="in" filter="wipe(left)">
                                      <p:cBhvr>
                                        <p:cTn id="12" dur="500"/>
                                        <p:tgtEl>
                                          <p:spTgt spid="41370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13700">
                                            <p:txEl>
                                              <p:pRg st="3" end="3"/>
                                            </p:txEl>
                                          </p:spTgt>
                                        </p:tgtEl>
                                        <p:attrNameLst>
                                          <p:attrName>style.visibility</p:attrName>
                                        </p:attrNameLst>
                                      </p:cBhvr>
                                      <p:to>
                                        <p:strVal val="visible"/>
                                      </p:to>
                                    </p:set>
                                    <p:animEffect transition="in" filter="wipe(left)">
                                      <p:cBhvr>
                                        <p:cTn id="17" dur="500"/>
                                        <p:tgtEl>
                                          <p:spTgt spid="41370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3700">
                                            <p:txEl>
                                              <p:pRg st="4" end="4"/>
                                            </p:txEl>
                                          </p:spTgt>
                                        </p:tgtEl>
                                        <p:attrNameLst>
                                          <p:attrName>style.visibility</p:attrName>
                                        </p:attrNameLst>
                                      </p:cBhvr>
                                      <p:to>
                                        <p:strVal val="visible"/>
                                      </p:to>
                                    </p:set>
                                    <p:animEffect transition="in" filter="wipe(left)">
                                      <p:cBhvr>
                                        <p:cTn id="22" dur="500"/>
                                        <p:tgtEl>
                                          <p:spTgt spid="41370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3700">
                                            <p:txEl>
                                              <p:pRg st="5" end="5"/>
                                            </p:txEl>
                                          </p:spTgt>
                                        </p:tgtEl>
                                        <p:attrNameLst>
                                          <p:attrName>style.visibility</p:attrName>
                                        </p:attrNameLst>
                                      </p:cBhvr>
                                      <p:to>
                                        <p:strVal val="visible"/>
                                      </p:to>
                                    </p:set>
                                    <p:animEffect transition="in" filter="wipe(left)">
                                      <p:cBhvr>
                                        <p:cTn id="27" dur="500"/>
                                        <p:tgtEl>
                                          <p:spTgt spid="41370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3700">
                                            <p:txEl>
                                              <p:pRg st="6" end="6"/>
                                            </p:txEl>
                                          </p:spTgt>
                                        </p:tgtEl>
                                        <p:attrNameLst>
                                          <p:attrName>style.visibility</p:attrName>
                                        </p:attrNameLst>
                                      </p:cBhvr>
                                      <p:to>
                                        <p:strVal val="visible"/>
                                      </p:to>
                                    </p:set>
                                    <p:animEffect transition="in" filter="wipe(left)">
                                      <p:cBhvr>
                                        <p:cTn id="32" dur="500"/>
                                        <p:tgtEl>
                                          <p:spTgt spid="4137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pPr>
              <a:defRPr/>
            </a:pPr>
            <a:r>
              <a:rPr lang="en-US" sz="9600"/>
              <a:t>John 5</a:t>
            </a:r>
          </a:p>
        </p:txBody>
      </p:sp>
      <p:sp>
        <p:nvSpPr>
          <p:cNvPr id="336899" name="Rectangle 3"/>
          <p:cNvSpPr>
            <a:spLocks noGrp="1" noChangeArrowheads="1"/>
          </p:cNvSpPr>
          <p:nvPr>
            <p:ph type="body" idx="1"/>
          </p:nvPr>
        </p:nvSpPr>
        <p:spPr/>
        <p:txBody>
          <a:bodyPr/>
          <a:lstStyle/>
          <a:p>
            <a:pPr>
              <a:buFont typeface="Wingdings" pitchFamily="2" charset="2"/>
              <a:buNone/>
              <a:defRPr/>
            </a:pPr>
            <a:r>
              <a:rPr lang="en-US" sz="4800"/>
              <a:t>39 You search the Scriptures, because you think that in them you have eternal life; and </a:t>
            </a:r>
            <a:r>
              <a:rPr lang="en-US" sz="4800" u="sng"/>
              <a:t>it is these that bear witness of Me</a:t>
            </a:r>
            <a:r>
              <a:rPr lang="en-US" sz="4800"/>
              <a:t>…  </a:t>
            </a:r>
          </a:p>
        </p:txBody>
      </p:sp>
      <p:sp>
        <p:nvSpPr>
          <p:cNvPr id="336900"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80000"/>
              </a:lnSpc>
              <a:spcBef>
                <a:spcPct val="5000"/>
              </a:spcBef>
              <a:defRPr/>
            </a:pPr>
            <a:r>
              <a:rPr lang="en-US" sz="5400" b="0">
                <a:effectLst>
                  <a:outerShdw blurRad="38100" dist="38100" dir="2700000" algn="tl">
                    <a:srgbClr val="000000"/>
                  </a:outerShdw>
                </a:effectLst>
              </a:rPr>
              <a:t>Is. 46:9-10</a:t>
            </a:r>
            <a:r>
              <a:rPr lang="en-US" sz="4800" b="0">
                <a:effectLst>
                  <a:outerShdw blurRad="38100" dist="38100" dir="2700000" algn="tl">
                    <a:srgbClr val="000000"/>
                  </a:outerShdw>
                </a:effectLst>
              </a:rPr>
              <a:t> </a:t>
            </a:r>
            <a:r>
              <a:rPr lang="en-US" sz="5400" b="0">
                <a:effectLst>
                  <a:outerShdw blurRad="38100" dist="38100" dir="2700000" algn="tl">
                    <a:srgbClr val="000000"/>
                  </a:outerShdw>
                </a:effectLst>
              </a:rPr>
              <a:t>I am God, and there is no other; I am God, and there is none like me. </a:t>
            </a:r>
          </a:p>
          <a:p>
            <a:pPr algn="l">
              <a:lnSpc>
                <a:spcPct val="80000"/>
              </a:lnSpc>
              <a:spcBef>
                <a:spcPct val="5000"/>
              </a:spcBef>
              <a:defRPr/>
            </a:pPr>
            <a:r>
              <a:rPr lang="en-US" sz="5400" b="0">
                <a:effectLst>
                  <a:outerShdw blurRad="38100" dist="38100" dir="2700000" algn="tl">
                    <a:srgbClr val="000000"/>
                  </a:outerShdw>
                </a:effectLst>
              </a:rPr>
              <a:t>I make known </a:t>
            </a:r>
            <a:r>
              <a:rPr lang="en-US" sz="5400" b="0" u="sng">
                <a:effectLst>
                  <a:outerShdw blurRad="38100" dist="38100" dir="2700000" algn="tl">
                    <a:srgbClr val="000000"/>
                  </a:outerShdw>
                </a:effectLst>
              </a:rPr>
              <a:t>the end from the beginning</a:t>
            </a:r>
            <a:r>
              <a:rPr lang="en-US" sz="5400" b="0">
                <a:effectLst>
                  <a:outerShdw blurRad="38100" dist="38100" dir="2700000" algn="tl">
                    <a:srgbClr val="000000"/>
                  </a:outerShdw>
                </a:effectLst>
              </a:rPr>
              <a:t>, from ancient times, what is still to come.</a:t>
            </a:r>
            <a:endParaRPr lang="en-US" b="0"/>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pPr>
              <a:defRPr/>
            </a:pPr>
            <a:r>
              <a:rPr lang="en-US" sz="9600"/>
              <a:t>John 5</a:t>
            </a:r>
          </a:p>
        </p:txBody>
      </p:sp>
      <p:sp>
        <p:nvSpPr>
          <p:cNvPr id="423939" name="Rectangle 3"/>
          <p:cNvSpPr>
            <a:spLocks noGrp="1" noChangeArrowheads="1"/>
          </p:cNvSpPr>
          <p:nvPr>
            <p:ph type="body" idx="1"/>
          </p:nvPr>
        </p:nvSpPr>
        <p:spPr/>
        <p:txBody>
          <a:bodyPr/>
          <a:lstStyle/>
          <a:p>
            <a:pPr>
              <a:buFont typeface="Wingdings" pitchFamily="2" charset="2"/>
              <a:buNone/>
              <a:defRPr/>
            </a:pPr>
            <a:r>
              <a:rPr lang="en-US" sz="4800"/>
              <a:t>39 You search the Scriptures, because you think that in them you have eternal life; and </a:t>
            </a:r>
            <a:r>
              <a:rPr lang="en-US" sz="4800" u="sng"/>
              <a:t>it is these that bear witness of Me</a:t>
            </a:r>
            <a:r>
              <a:rPr lang="en-US" sz="4800"/>
              <a:t>…  </a:t>
            </a:r>
          </a:p>
        </p:txBody>
      </p:sp>
      <p:sp>
        <p:nvSpPr>
          <p:cNvPr id="423940"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b="0" dirty="0">
                <a:effectLst>
                  <a:outerShdw blurRad="38100" dist="38100" dir="2700000" algn="tl">
                    <a:srgbClr val="000000"/>
                  </a:outerShdw>
                </a:effectLst>
              </a:rPr>
              <a:t>Jesus: Luke</a:t>
            </a:r>
            <a:r>
              <a:rPr lang="en-US" sz="6000" b="0" dirty="0">
                <a:effectLst>
                  <a:outerShdw blurRad="38100" dist="38100" dir="2700000" algn="tl">
                    <a:srgbClr val="000000"/>
                  </a:outerShdw>
                </a:effectLst>
              </a:rPr>
              <a:t> </a:t>
            </a:r>
            <a:r>
              <a:rPr lang="en-US" sz="4400" b="0" dirty="0">
                <a:effectLst>
                  <a:outerShdw blurRad="38100" dist="38100" dir="2700000" algn="tl">
                    <a:srgbClr val="000000"/>
                  </a:outerShdw>
                </a:effectLst>
              </a:rPr>
              <a:t>24:44 He said to them, “This is what I told you while I was still with you: Everything must be fulfilled that is written about me in the Law of Moses, the Prophets and the Psalms.”</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pPr>
              <a:defRPr/>
            </a:pPr>
            <a:r>
              <a:rPr lang="en-US" sz="9600"/>
              <a:t>John 5</a:t>
            </a:r>
          </a:p>
        </p:txBody>
      </p:sp>
      <p:sp>
        <p:nvSpPr>
          <p:cNvPr id="423939" name="Rectangle 3"/>
          <p:cNvSpPr>
            <a:spLocks noGrp="1" noChangeArrowheads="1"/>
          </p:cNvSpPr>
          <p:nvPr>
            <p:ph type="body" idx="1"/>
          </p:nvPr>
        </p:nvSpPr>
        <p:spPr/>
        <p:txBody>
          <a:bodyPr/>
          <a:lstStyle/>
          <a:p>
            <a:pPr>
              <a:buFont typeface="Wingdings" pitchFamily="2" charset="2"/>
              <a:buNone/>
              <a:defRPr/>
            </a:pPr>
            <a:r>
              <a:rPr lang="en-US" sz="4800"/>
              <a:t>39 You search the Scriptures, because you think that in them you have eternal life; and </a:t>
            </a:r>
            <a:r>
              <a:rPr lang="en-US" sz="4800" u="sng"/>
              <a:t>it is these that bear witness of Me</a:t>
            </a:r>
            <a:r>
              <a:rPr lang="en-US" sz="4800"/>
              <a:t>…  </a:t>
            </a:r>
          </a:p>
        </p:txBody>
      </p:sp>
      <p:sp>
        <p:nvSpPr>
          <p:cNvPr id="423940"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b="0" dirty="0">
                <a:effectLst>
                  <a:outerShdw blurRad="38100" dist="38100" dir="2700000" algn="tl">
                    <a:srgbClr val="000000"/>
                  </a:outerShdw>
                </a:effectLst>
              </a:rPr>
              <a:t>Jesus: Luke</a:t>
            </a:r>
            <a:r>
              <a:rPr lang="en-US" sz="6000" b="0" dirty="0">
                <a:effectLst>
                  <a:outerShdw blurRad="38100" dist="38100" dir="2700000" algn="tl">
                    <a:srgbClr val="000000"/>
                  </a:outerShdw>
                </a:effectLst>
              </a:rPr>
              <a:t> </a:t>
            </a:r>
            <a:r>
              <a:rPr lang="en-US" sz="4400" b="0" dirty="0">
                <a:effectLst>
                  <a:outerShdw blurRad="38100" dist="38100" dir="2700000" algn="tl">
                    <a:srgbClr val="000000"/>
                  </a:outerShdw>
                </a:effectLst>
              </a:rPr>
              <a:t>24:44 He said to them, “This is what I told you while I was still with you: Everything must be fulfilled that is written about me in the Law of Moses, the Prophets and the Psalms.”</a:t>
            </a:r>
          </a:p>
          <a:p>
            <a:pPr algn="l">
              <a:lnSpc>
                <a:spcPct val="70000"/>
              </a:lnSpc>
              <a:spcBef>
                <a:spcPct val="5000"/>
              </a:spcBef>
              <a:defRPr/>
            </a:pPr>
            <a:r>
              <a:rPr lang="en-US" sz="4400" b="0" dirty="0">
                <a:effectLst>
                  <a:outerShdw blurRad="38100" dist="38100" dir="2700000" algn="tl">
                    <a:srgbClr val="000000"/>
                  </a:outerShdw>
                </a:effectLst>
              </a:rPr>
              <a:t>45 Then he opened their minds so they could understand the Scriptures. 46 He told them, “This is what is written: </a:t>
            </a:r>
            <a:r>
              <a:rPr lang="en-US" sz="4400" b="0" u="sng" dirty="0">
                <a:effectLst>
                  <a:outerShdw blurRad="38100" dist="38100" dir="2700000" algn="tl">
                    <a:srgbClr val="000000"/>
                  </a:outerShdw>
                </a:effectLst>
              </a:rPr>
              <a:t>The Christ will suffer and rise from the dead on the third day 47 and repentance and forgiveness of sins will be preached in his name to all nations</a:t>
            </a:r>
            <a:r>
              <a:rPr lang="en-US" sz="4400" b="0" dirty="0">
                <a:effectLst>
                  <a:outerShdw blurRad="38100" dist="38100" dir="2700000" algn="tl">
                    <a:srgbClr val="000000"/>
                  </a:outerShdw>
                </a:effectLst>
              </a:rPr>
              <a:t>…”</a:t>
            </a:r>
            <a:endParaRPr lang="en-US" b="0" dirty="0"/>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pPr>
              <a:defRPr/>
            </a:pPr>
            <a:r>
              <a:rPr lang="en-US" sz="9600"/>
              <a:t>John 5</a:t>
            </a:r>
          </a:p>
        </p:txBody>
      </p:sp>
      <p:sp>
        <p:nvSpPr>
          <p:cNvPr id="425987" name="Rectangle 3"/>
          <p:cNvSpPr>
            <a:spLocks noGrp="1" noChangeArrowheads="1"/>
          </p:cNvSpPr>
          <p:nvPr>
            <p:ph type="body" idx="1"/>
          </p:nvPr>
        </p:nvSpPr>
        <p:spPr/>
        <p:txBody>
          <a:bodyPr/>
          <a:lstStyle/>
          <a:p>
            <a:pPr>
              <a:buFont typeface="Wingdings" pitchFamily="2" charset="2"/>
              <a:buNone/>
              <a:defRPr/>
            </a:pPr>
            <a:r>
              <a:rPr lang="en-US" sz="4800"/>
              <a:t>39 You search the Scriptures, because you think that in them you have eternal life; and </a:t>
            </a:r>
            <a:r>
              <a:rPr lang="en-US" sz="4800" u="sng"/>
              <a:t>it is these that bear witness of Me</a:t>
            </a:r>
            <a:r>
              <a:rPr lang="en-US" sz="4800"/>
              <a:t>…  </a:t>
            </a:r>
          </a:p>
        </p:txBody>
      </p:sp>
      <p:sp>
        <p:nvSpPr>
          <p:cNvPr id="425988"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5400" b="0" dirty="0">
                <a:effectLst>
                  <a:outerShdw blurRad="38100" dist="38100" dir="2700000" algn="tl">
                    <a:srgbClr val="000000"/>
                  </a:outerShdw>
                </a:effectLst>
              </a:rPr>
              <a:t>Two kinds of pre-</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authentication built into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the Bible:</a:t>
            </a:r>
          </a:p>
          <a:p>
            <a:pPr algn="l">
              <a:lnSpc>
                <a:spcPct val="75000"/>
              </a:lnSpc>
              <a:spcBef>
                <a:spcPct val="5000"/>
              </a:spcBef>
              <a:defRPr/>
            </a:pPr>
            <a:endParaRPr lang="en-US" sz="5400" b="0" dirty="0">
              <a:effectLst>
                <a:outerShdw blurRad="38100" dist="38100" dir="2700000" algn="tl">
                  <a:srgbClr val="000000"/>
                </a:outerShdw>
              </a:effectLst>
            </a:endParaRPr>
          </a:p>
          <a:p>
            <a:pPr algn="l">
              <a:lnSpc>
                <a:spcPct val="75000"/>
              </a:lnSpc>
              <a:spcBef>
                <a:spcPct val="5000"/>
              </a:spcBef>
              <a:defRPr/>
            </a:pPr>
            <a:r>
              <a:rPr lang="en-US" sz="5400" b="0" dirty="0">
                <a:effectLst>
                  <a:outerShdw blurRad="38100" dist="38100" dir="2700000" algn="tl">
                    <a:srgbClr val="000000"/>
                  </a:outerShdw>
                </a:effectLst>
              </a:rPr>
              <a:t>1. Typology: The system of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symbols foreshadowing him</a:t>
            </a:r>
          </a:p>
          <a:p>
            <a:pPr algn="l">
              <a:lnSpc>
                <a:spcPct val="75000"/>
              </a:lnSpc>
              <a:spcBef>
                <a:spcPct val="5000"/>
              </a:spcBef>
              <a:defRPr/>
            </a:pPr>
            <a:endParaRPr lang="en-US" sz="5400" b="0" dirty="0">
              <a:effectLst>
                <a:outerShdw blurRad="38100" dist="38100" dir="2700000" algn="tl">
                  <a:srgbClr val="000000"/>
                </a:outerShdw>
              </a:effectLst>
            </a:endParaRPr>
          </a:p>
          <a:p>
            <a:pPr algn="l">
              <a:lnSpc>
                <a:spcPct val="75000"/>
              </a:lnSpc>
              <a:spcBef>
                <a:spcPct val="5000"/>
              </a:spcBef>
              <a:defRPr/>
            </a:pPr>
            <a:r>
              <a:rPr lang="en-US" sz="5400" b="0" dirty="0">
                <a:effectLst>
                  <a:outerShdw blurRad="38100" dist="38100" dir="2700000" algn="tl">
                    <a:srgbClr val="000000"/>
                  </a:outerShdw>
                </a:effectLst>
              </a:rPr>
              <a:t>2. Direct predictive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declarations</a:t>
            </a:r>
            <a:endParaRPr lang="en-US" sz="2800" b="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5988">
                                            <p:txEl>
                                              <p:pRg st="2" end="2"/>
                                            </p:txEl>
                                          </p:spTgt>
                                        </p:tgtEl>
                                        <p:attrNameLst>
                                          <p:attrName>style.visibility</p:attrName>
                                        </p:attrNameLst>
                                      </p:cBhvr>
                                      <p:to>
                                        <p:strVal val="visible"/>
                                      </p:to>
                                    </p:set>
                                    <p:animEffect transition="in" filter="wipe(left)">
                                      <p:cBhvr>
                                        <p:cTn id="7" dur="500"/>
                                        <p:tgtEl>
                                          <p:spTgt spid="42598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25988">
                                            <p:txEl>
                                              <p:pRg st="4" end="4"/>
                                            </p:txEl>
                                          </p:spTgt>
                                        </p:tgtEl>
                                        <p:attrNameLst>
                                          <p:attrName>style.visibility</p:attrName>
                                        </p:attrNameLst>
                                      </p:cBhvr>
                                      <p:to>
                                        <p:strVal val="visible"/>
                                      </p:to>
                                    </p:set>
                                    <p:animEffect transition="in" filter="wipe(left)">
                                      <p:cBhvr>
                                        <p:cTn id="12" dur="500"/>
                                        <p:tgtEl>
                                          <p:spTgt spid="4259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 My God my God, why have you forsaken me?</a:t>
            </a:r>
            <a:endParaRPr lang="en-US" sz="1800" b="0" dirty="0"/>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My God my God, why have you forsaken me?</a:t>
            </a:r>
            <a:r>
              <a:rPr lang="en-US" sz="2800" b="0" dirty="0">
                <a:effectLst>
                  <a:outerShdw blurRad="38100" dist="38100" dir="2700000" algn="tl">
                    <a:srgbClr val="000000"/>
                  </a:outerShdw>
                </a:effectLst>
              </a:rPr>
              <a:t> Mat. 27:46</a:t>
            </a:r>
            <a:endParaRPr lang="en-US" sz="1800" b="0" dirty="0"/>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 My God my God, why have you forsaken me?</a:t>
            </a:r>
          </a:p>
          <a:p>
            <a:pPr algn="l">
              <a:lnSpc>
                <a:spcPct val="77000"/>
              </a:lnSpc>
              <a:spcBef>
                <a:spcPct val="5000"/>
              </a:spcBef>
              <a:defRPr/>
            </a:pPr>
            <a:r>
              <a:rPr lang="en-US" sz="4000" b="0" dirty="0">
                <a:effectLst>
                  <a:outerShdw blurRad="38100" dist="38100" dir="2700000" algn="tl">
                    <a:srgbClr val="000000"/>
                  </a:outerShdw>
                </a:effectLst>
              </a:rPr>
              <a:t>6 But I am a worm and not a man, </a:t>
            </a:r>
          </a:p>
          <a:p>
            <a:pPr algn="l">
              <a:lnSpc>
                <a:spcPct val="77000"/>
              </a:lnSpc>
              <a:spcBef>
                <a:spcPct val="5000"/>
              </a:spcBef>
              <a:defRPr/>
            </a:pPr>
            <a:r>
              <a:rPr lang="en-US" sz="4000" b="0" dirty="0">
                <a:effectLst>
                  <a:outerShdw blurRad="38100" dist="38100" dir="2700000" algn="tl">
                    <a:srgbClr val="000000"/>
                  </a:outerShdw>
                </a:effectLst>
              </a:rPr>
              <a:t>A reproach of men and despised by the people. </a:t>
            </a:r>
          </a:p>
          <a:p>
            <a:pPr algn="l">
              <a:lnSpc>
                <a:spcPct val="77000"/>
              </a:lnSpc>
              <a:spcBef>
                <a:spcPct val="5000"/>
              </a:spcBef>
              <a:defRPr/>
            </a:pPr>
            <a:endParaRPr lang="en-US" sz="1800" b="0" dirty="0"/>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My God my God, why have you forsaken me?</a:t>
            </a:r>
            <a:r>
              <a:rPr lang="en-US" sz="2800" b="0" dirty="0">
                <a:solidFill>
                  <a:srgbClr val="FFFFFF"/>
                </a:solidFill>
                <a:effectLst>
                  <a:outerShdw blurRad="38100" dist="38100" dir="2700000" algn="tl">
                    <a:srgbClr val="000000"/>
                  </a:outerShdw>
                </a:effectLst>
              </a:rPr>
              <a:t> Mat. 27:46</a:t>
            </a: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23:11 Herod with his soldiers, after treating Him with contempt and mocking Him, dressed Him in a gorgeous robe and sent Him back to Pilate</a:t>
            </a:r>
            <a:endParaRPr lang="en-US" sz="1800" b="0" dirty="0"/>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7 Everyone who sees me mocks me. </a:t>
            </a:r>
          </a:p>
          <a:p>
            <a:pPr algn="l">
              <a:lnSpc>
                <a:spcPct val="77000"/>
              </a:lnSpc>
              <a:spcBef>
                <a:spcPct val="5000"/>
              </a:spcBef>
              <a:defRPr/>
            </a:pPr>
            <a:r>
              <a:rPr lang="en-US" sz="4000" b="0" dirty="0">
                <a:effectLst>
                  <a:outerShdw blurRad="38100" dist="38100" dir="2700000" algn="tl">
                    <a:srgbClr val="000000"/>
                  </a:outerShdw>
                </a:effectLst>
              </a:rPr>
              <a:t>They sneer and shake their heads, saying, </a:t>
            </a:r>
          </a:p>
          <a:p>
            <a:pPr algn="l">
              <a:lnSpc>
                <a:spcPct val="77000"/>
              </a:lnSpc>
              <a:spcBef>
                <a:spcPct val="5000"/>
              </a:spcBef>
              <a:defRPr/>
            </a:pPr>
            <a:r>
              <a:rPr lang="en-US" sz="4000" b="0" dirty="0">
                <a:effectLst>
                  <a:outerShdw blurRad="38100" dist="38100" dir="2700000" algn="tl">
                    <a:srgbClr val="000000"/>
                  </a:outerShdw>
                </a:effectLst>
              </a:rPr>
              <a:t>8 “Is this the one who relies on the Lord? </a:t>
            </a:r>
          </a:p>
          <a:p>
            <a:pPr algn="l">
              <a:lnSpc>
                <a:spcPct val="77000"/>
              </a:lnSpc>
              <a:spcBef>
                <a:spcPct val="5000"/>
              </a:spcBef>
              <a:defRPr/>
            </a:pPr>
            <a:r>
              <a:rPr lang="en-US" sz="4000" b="0" dirty="0">
                <a:effectLst>
                  <a:outerShdw blurRad="38100" dist="38100" dir="2700000" algn="tl">
                    <a:srgbClr val="000000"/>
                  </a:outerShdw>
                </a:effectLst>
              </a:rPr>
              <a:t>Then let the Lord save him! </a:t>
            </a:r>
          </a:p>
          <a:p>
            <a:pPr algn="l">
              <a:lnSpc>
                <a:spcPct val="77000"/>
              </a:lnSpc>
              <a:spcBef>
                <a:spcPct val="5000"/>
              </a:spcBef>
              <a:defRPr/>
            </a:pPr>
            <a:r>
              <a:rPr lang="en-US" sz="4000" b="0" dirty="0">
                <a:effectLst>
                  <a:outerShdw blurRad="38100" dist="38100" dir="2700000" algn="tl">
                    <a:srgbClr val="000000"/>
                  </a:outerShdw>
                </a:effectLst>
              </a:rPr>
              <a:t>If the Lord loves him so much, let the Lord rescue him!”</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23:35 And the people stood by, looking on [at the cross]. And even the rulers were sneering at Him, saying, “He saved others; let Him save Himself if this is the Christ of God, His Chosen One.” </a:t>
            </a:r>
            <a:endParaRPr lang="en-US" sz="1800" b="0" dirty="0"/>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pPr>
              <a:defRPr/>
            </a:pPr>
            <a:r>
              <a:rPr lang="en-US" sz="9600"/>
              <a:t>John 5</a:t>
            </a:r>
          </a:p>
        </p:txBody>
      </p:sp>
      <p:sp>
        <p:nvSpPr>
          <p:cNvPr id="402435" name="Rectangle 3"/>
          <p:cNvSpPr>
            <a:spLocks noGrp="1" noChangeArrowheads="1"/>
          </p:cNvSpPr>
          <p:nvPr>
            <p:ph type="body" idx="1"/>
          </p:nvPr>
        </p:nvSpPr>
        <p:spPr/>
        <p:txBody>
          <a:bodyPr/>
          <a:lstStyle/>
          <a:p>
            <a:pPr>
              <a:defRPr/>
            </a:pPr>
            <a:r>
              <a:rPr lang="en-US" sz="4800" dirty="0"/>
              <a:t>Jesus made some outrageous claims in the early half of chapter 5</a:t>
            </a:r>
          </a:p>
          <a:p>
            <a:pPr>
              <a:buFont typeface="Wingdings" pitchFamily="2" charset="2"/>
              <a:buNone/>
              <a:defRPr/>
            </a:pPr>
            <a:r>
              <a:rPr lang="en-US" sz="4800" dirty="0"/>
              <a:t>    - Equality with God 18</a:t>
            </a:r>
          </a:p>
          <a:p>
            <a:pPr>
              <a:buFont typeface="Wingdings" pitchFamily="2" charset="2"/>
              <a:buNone/>
              <a:defRPr/>
            </a:pPr>
            <a:r>
              <a:rPr lang="en-US" sz="4800" dirty="0"/>
              <a:t>    - Authorized to judge the </a:t>
            </a:r>
            <a:br>
              <a:rPr lang="en-US" sz="4800" dirty="0"/>
            </a:br>
            <a:r>
              <a:rPr lang="en-US" sz="4800" dirty="0"/>
              <a:t>      human race 22</a:t>
            </a:r>
          </a:p>
          <a:p>
            <a:pPr>
              <a:buFont typeface="Wingdings" pitchFamily="2" charset="2"/>
              <a:buNone/>
              <a:defRPr/>
            </a:pPr>
            <a:r>
              <a:rPr lang="en-US" sz="4800" dirty="0"/>
              <a:t>    - Able to give eternal life to </a:t>
            </a:r>
            <a:br>
              <a:rPr lang="en-US" sz="4800" dirty="0"/>
            </a:br>
            <a:r>
              <a:rPr lang="en-US" sz="4800" dirty="0"/>
              <a:t>      anyone who believes 24</a:t>
            </a:r>
          </a:p>
        </p:txBody>
      </p:sp>
      <p:cxnSp>
        <p:nvCxnSpPr>
          <p:cNvPr id="6" name="Straight Arrow Connector 5"/>
          <p:cNvCxnSpPr/>
          <p:nvPr/>
        </p:nvCxnSpPr>
        <p:spPr bwMode="auto">
          <a:xfrm>
            <a:off x="2514600" y="2743200"/>
            <a:ext cx="4114800" cy="2362200"/>
          </a:xfrm>
          <a:prstGeom prst="straightConnector1">
            <a:avLst/>
          </a:prstGeom>
          <a:noFill/>
          <a:ln w="104775" cap="flat" cmpd="sng" algn="ctr">
            <a:solidFill>
              <a:schemeClr val="tx1"/>
            </a:solidFill>
            <a:prstDash val="solid"/>
            <a:round/>
            <a:headEnd type="none" w="med" len="med"/>
            <a:tailEnd type="arrow"/>
          </a:ln>
          <a:effectLst/>
        </p:spPr>
      </p:cxnSp>
      <p:sp>
        <p:nvSpPr>
          <p:cNvPr id="4" name="Rectangle 5"/>
          <p:cNvSpPr>
            <a:spLocks noChangeArrowheads="1"/>
          </p:cNvSpPr>
          <p:nvPr/>
        </p:nvSpPr>
        <p:spPr bwMode="auto">
          <a:xfrm>
            <a:off x="381000" y="1143000"/>
            <a:ext cx="8534400" cy="28194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“Truly, truly, I say to you, he who hears My word, and believes Him who sent Me, has eternal life, and does not come into judgment, but has passed out of death into life.</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9 Yet You are He who brought me forth from the womb; </a:t>
            </a:r>
          </a:p>
          <a:p>
            <a:pPr algn="l">
              <a:lnSpc>
                <a:spcPct val="77000"/>
              </a:lnSpc>
              <a:spcBef>
                <a:spcPct val="5000"/>
              </a:spcBef>
              <a:defRPr/>
            </a:pPr>
            <a:r>
              <a:rPr lang="en-US" sz="4000" b="0" dirty="0">
                <a:effectLst>
                  <a:outerShdw blurRad="38100" dist="38100" dir="2700000" algn="tl">
                    <a:srgbClr val="000000"/>
                  </a:outerShdw>
                </a:effectLst>
              </a:rPr>
              <a:t>You made me trust when upon my mother’s breasts. </a:t>
            </a:r>
          </a:p>
          <a:p>
            <a:pPr algn="l">
              <a:lnSpc>
                <a:spcPct val="77000"/>
              </a:lnSpc>
              <a:spcBef>
                <a:spcPct val="5000"/>
              </a:spcBef>
              <a:defRPr/>
            </a:pPr>
            <a:r>
              <a:rPr lang="en-US" sz="4000" b="0" dirty="0">
                <a:effectLst>
                  <a:outerShdw blurRad="38100" dist="38100" dir="2700000" algn="tl">
                    <a:srgbClr val="000000"/>
                  </a:outerShdw>
                </a:effectLst>
              </a:rPr>
              <a:t>10 Upon You I was cast from birth; </a:t>
            </a:r>
          </a:p>
          <a:p>
            <a:pPr algn="l">
              <a:lnSpc>
                <a:spcPct val="77000"/>
              </a:lnSpc>
              <a:spcBef>
                <a:spcPct val="5000"/>
              </a:spcBef>
              <a:defRPr/>
            </a:pPr>
            <a:r>
              <a:rPr lang="en-US" sz="4000" b="0" dirty="0">
                <a:effectLst>
                  <a:outerShdw blurRad="38100" dist="38100" dir="2700000" algn="tl">
                    <a:srgbClr val="000000"/>
                  </a:outerShdw>
                </a:effectLst>
              </a:rPr>
              <a:t>You have been my God from my mother’s womb.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1:30 God’s angel to Mary: “you have found favor with God. 31 “And behold, you will conceive in your womb and bear a son, and you shall name Him Jesus.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9 Yet You are He who brought me forth from the womb; </a:t>
            </a:r>
          </a:p>
          <a:p>
            <a:pPr algn="l">
              <a:lnSpc>
                <a:spcPct val="77000"/>
              </a:lnSpc>
              <a:spcBef>
                <a:spcPct val="5000"/>
              </a:spcBef>
              <a:defRPr/>
            </a:pPr>
            <a:r>
              <a:rPr lang="en-US" sz="4000" b="0" dirty="0">
                <a:effectLst>
                  <a:outerShdw blurRad="38100" dist="38100" dir="2700000" algn="tl">
                    <a:srgbClr val="000000"/>
                  </a:outerShdw>
                </a:effectLst>
              </a:rPr>
              <a:t>You made me trust when upon my mother’s breasts. </a:t>
            </a:r>
          </a:p>
          <a:p>
            <a:pPr algn="l">
              <a:lnSpc>
                <a:spcPct val="77000"/>
              </a:lnSpc>
              <a:spcBef>
                <a:spcPct val="5000"/>
              </a:spcBef>
              <a:defRPr/>
            </a:pPr>
            <a:r>
              <a:rPr lang="en-US" sz="4000" b="0" dirty="0">
                <a:effectLst>
                  <a:outerShdw blurRad="38100" dist="38100" dir="2700000" algn="tl">
                    <a:srgbClr val="000000"/>
                  </a:outerShdw>
                </a:effectLst>
              </a:rPr>
              <a:t>10 Upon You I was cast from birth; </a:t>
            </a:r>
          </a:p>
          <a:p>
            <a:pPr algn="l">
              <a:lnSpc>
                <a:spcPct val="77000"/>
              </a:lnSpc>
              <a:spcBef>
                <a:spcPct val="5000"/>
              </a:spcBef>
              <a:defRPr/>
            </a:pPr>
            <a:r>
              <a:rPr lang="en-US" sz="4000" b="0" dirty="0">
                <a:effectLst>
                  <a:outerShdw blurRad="38100" dist="38100" dir="2700000" algn="tl">
                    <a:srgbClr val="000000"/>
                  </a:outerShdw>
                </a:effectLst>
              </a:rPr>
              <a:t>You have been my God from my mother’s womb.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1:32	“He will be great and will be called the Son of the Most High; and the Lord God will give Him the throne of His father David; </a:t>
            </a:r>
          </a:p>
          <a:p>
            <a:pPr algn="l">
              <a:lnSpc>
                <a:spcPct val="77000"/>
              </a:lnSpc>
              <a:spcBef>
                <a:spcPct val="5000"/>
              </a:spcBef>
              <a:defRPr/>
            </a:pPr>
            <a:r>
              <a:rPr lang="en-US" sz="4000" b="0" dirty="0">
                <a:effectLst>
                  <a:outerShdw blurRad="38100" dist="38100" dir="2700000" algn="tl">
                    <a:srgbClr val="000000"/>
                  </a:outerShdw>
                </a:effectLst>
              </a:rPr>
              <a:t>33 and He will reign over the house of Jacob forever, and His kingdom will have no end.”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11 Do not stay so far from me, for trouble is near, and no one else can help me. </a:t>
            </a:r>
          </a:p>
          <a:p>
            <a:pPr algn="l">
              <a:lnSpc>
                <a:spcPct val="77000"/>
              </a:lnSpc>
              <a:spcBef>
                <a:spcPct val="5000"/>
              </a:spcBef>
              <a:defRPr/>
            </a:pPr>
            <a:r>
              <a:rPr lang="en-US" sz="4000" b="0" dirty="0">
                <a:effectLst>
                  <a:outerShdw blurRad="38100" dist="38100" dir="2700000" algn="tl">
                    <a:srgbClr val="000000"/>
                  </a:outerShdw>
                </a:effectLst>
              </a:rPr>
              <a:t>12 My enemies surround me like a herd of bulls; </a:t>
            </a:r>
          </a:p>
          <a:p>
            <a:pPr algn="l">
              <a:lnSpc>
                <a:spcPct val="77000"/>
              </a:lnSpc>
              <a:spcBef>
                <a:spcPct val="5000"/>
              </a:spcBef>
              <a:defRPr/>
            </a:pPr>
            <a:r>
              <a:rPr lang="en-US" sz="4000" b="0" dirty="0">
                <a:effectLst>
                  <a:outerShdw blurRad="38100" dist="38100" dir="2700000" algn="tl">
                    <a:srgbClr val="000000"/>
                  </a:outerShdw>
                </a:effectLst>
              </a:rPr>
              <a:t>fierce bulls of Bashan have hemmed me in!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Mk. 15:13 They shouted back, “Crucify Him!” </a:t>
            </a: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23:36 The soldiers also mocked Him… </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11 Do not stay so far from me, for trouble is near, and no one else can help me. </a:t>
            </a:r>
          </a:p>
          <a:p>
            <a:pPr algn="l">
              <a:lnSpc>
                <a:spcPct val="77000"/>
              </a:lnSpc>
              <a:spcBef>
                <a:spcPct val="5000"/>
              </a:spcBef>
              <a:defRPr/>
            </a:pPr>
            <a:r>
              <a:rPr lang="en-US" sz="4000" b="0" dirty="0">
                <a:effectLst>
                  <a:outerShdw blurRad="38100" dist="38100" dir="2700000" algn="tl">
                    <a:srgbClr val="000000"/>
                  </a:outerShdw>
                </a:effectLst>
              </a:rPr>
              <a:t>12 My enemies surround me like a herd of bulls; </a:t>
            </a:r>
          </a:p>
          <a:p>
            <a:pPr algn="l">
              <a:lnSpc>
                <a:spcPct val="77000"/>
              </a:lnSpc>
              <a:spcBef>
                <a:spcPct val="5000"/>
              </a:spcBef>
              <a:defRPr/>
            </a:pPr>
            <a:r>
              <a:rPr lang="en-US" sz="4000" b="0" dirty="0">
                <a:effectLst>
                  <a:outerShdw blurRad="38100" dist="38100" dir="2700000" algn="tl">
                    <a:srgbClr val="000000"/>
                  </a:outerShdw>
                </a:effectLst>
              </a:rPr>
              <a:t>fierce bulls of Bashan have hemmed me in!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Mk. 15:17-19 They dressed Him up in purple, and after twisting a crown of thorns, they put it on Him; and they began to acclaim Him, “Hail, King of the Jews!” They kept beating His head with </a:t>
            </a:r>
            <a:r>
              <a:rPr lang="en-US" sz="3600" b="0" dirty="0">
                <a:effectLst>
                  <a:outerShdw blurRad="38100" dist="38100" dir="2700000" algn="tl">
                    <a:srgbClr val="000000"/>
                  </a:outerShdw>
                </a:effectLst>
              </a:rPr>
              <a:t>a reed, and spitting on Him,</a:t>
            </a:r>
            <a:r>
              <a:rPr lang="en-US" sz="4000" b="0" dirty="0">
                <a:effectLst>
                  <a:outerShdw blurRad="38100" dist="38100" dir="2700000" algn="tl">
                    <a:srgbClr val="000000"/>
                  </a:outerShdw>
                </a:effectLst>
              </a:rPr>
              <a:t> and kneeling and </a:t>
            </a:r>
            <a:r>
              <a:rPr lang="en-US" sz="3600" b="0" dirty="0">
                <a:effectLst>
                  <a:outerShdw blurRad="38100" dist="38100" dir="2700000" algn="tl">
                    <a:srgbClr val="000000"/>
                  </a:outerShdw>
                </a:effectLst>
              </a:rPr>
              <a:t>bowing before Him. </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11 Do not stay so far from me, for trouble is near, and no one else can help me. </a:t>
            </a:r>
          </a:p>
          <a:p>
            <a:pPr algn="l">
              <a:lnSpc>
                <a:spcPct val="77000"/>
              </a:lnSpc>
              <a:spcBef>
                <a:spcPct val="5000"/>
              </a:spcBef>
              <a:defRPr/>
            </a:pPr>
            <a:r>
              <a:rPr lang="en-US" sz="4000" b="0" dirty="0">
                <a:effectLst>
                  <a:outerShdw blurRad="38100" dist="38100" dir="2700000" algn="tl">
                    <a:srgbClr val="000000"/>
                  </a:outerShdw>
                </a:effectLst>
              </a:rPr>
              <a:t>12 My enemies surround me like a herd of bulls; </a:t>
            </a:r>
          </a:p>
          <a:p>
            <a:pPr algn="l">
              <a:lnSpc>
                <a:spcPct val="77000"/>
              </a:lnSpc>
              <a:spcBef>
                <a:spcPct val="5000"/>
              </a:spcBef>
              <a:defRPr/>
            </a:pPr>
            <a:r>
              <a:rPr lang="en-US" sz="4000" b="0" dirty="0">
                <a:effectLst>
                  <a:outerShdw blurRad="38100" dist="38100" dir="2700000" algn="tl">
                    <a:srgbClr val="000000"/>
                  </a:outerShdw>
                </a:effectLst>
              </a:rPr>
              <a:t>fierce bulls of Bashan have hemmed me in!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err="1">
                <a:effectLst>
                  <a:outerShdw blurRad="38100" dist="38100" dir="2700000" algn="tl">
                    <a:srgbClr val="000000"/>
                  </a:outerShdw>
                </a:effectLst>
              </a:rPr>
              <a:t>Lk</a:t>
            </a:r>
            <a:r>
              <a:rPr lang="en-US" sz="4000" b="0" dirty="0">
                <a:effectLst>
                  <a:outerShdw blurRad="38100" dist="38100" dir="2700000" algn="tl">
                    <a:srgbClr val="000000"/>
                  </a:outerShdw>
                </a:effectLst>
              </a:rPr>
              <a:t>. 23:39 One of the criminals who were hanged there was hurling abuse at Him, saying, “Are you not the Christ? Save yourself and us!”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11 Do not stay so far from me, for trouble is near, and no one else can help me. </a:t>
            </a:r>
          </a:p>
          <a:p>
            <a:pPr algn="l">
              <a:lnSpc>
                <a:spcPct val="77000"/>
              </a:lnSpc>
              <a:spcBef>
                <a:spcPct val="5000"/>
              </a:spcBef>
              <a:defRPr/>
            </a:pPr>
            <a:r>
              <a:rPr lang="en-US" sz="4000" b="0" dirty="0">
                <a:effectLst>
                  <a:outerShdw blurRad="38100" dist="38100" dir="2700000" algn="tl">
                    <a:srgbClr val="000000"/>
                  </a:outerShdw>
                </a:effectLst>
              </a:rPr>
              <a:t>12 My enemies surround me like a herd of bulls; </a:t>
            </a:r>
          </a:p>
          <a:p>
            <a:pPr algn="l">
              <a:lnSpc>
                <a:spcPct val="77000"/>
              </a:lnSpc>
              <a:spcBef>
                <a:spcPct val="5000"/>
              </a:spcBef>
              <a:defRPr/>
            </a:pPr>
            <a:r>
              <a:rPr lang="en-US" sz="4000" b="0" dirty="0">
                <a:effectLst>
                  <a:outerShdw blurRad="38100" dist="38100" dir="2700000" algn="tl">
                    <a:srgbClr val="000000"/>
                  </a:outerShdw>
                </a:effectLst>
              </a:rPr>
              <a:t>fierce bulls of Bashan have hemmed me in!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Mat. 27:41 The leading priests, the teachers of religious law, and the elders also mocked Jesus. 42 “He saved others,” they scoffed, “but he can’t save himself! So he is the King of Israel, is he? </a:t>
            </a:r>
            <a:r>
              <a:rPr lang="en-US" sz="3800" b="0" dirty="0">
                <a:effectLst>
                  <a:outerShdw blurRad="38100" dist="38100" dir="2700000" algn="tl">
                    <a:srgbClr val="000000"/>
                  </a:outerShdw>
                </a:effectLst>
              </a:rPr>
              <a:t>Let him come down from the cross right now, and we will believe in him!</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14 My life is poured out like water, </a:t>
            </a:r>
          </a:p>
          <a:p>
            <a:pPr algn="l">
              <a:lnSpc>
                <a:spcPct val="77000"/>
              </a:lnSpc>
              <a:spcBef>
                <a:spcPct val="5000"/>
              </a:spcBef>
              <a:defRPr/>
            </a:pPr>
            <a:r>
              <a:rPr lang="en-US" sz="4000" b="0" dirty="0">
                <a:effectLst>
                  <a:outerShdw blurRad="38100" dist="38100" dir="2700000" algn="tl">
                    <a:srgbClr val="000000"/>
                  </a:outerShdw>
                </a:effectLst>
              </a:rPr>
              <a:t>and all my bones are out of joint. </a:t>
            </a:r>
          </a:p>
          <a:p>
            <a:pPr algn="l">
              <a:lnSpc>
                <a:spcPct val="77000"/>
              </a:lnSpc>
              <a:spcBef>
                <a:spcPct val="5000"/>
              </a:spcBef>
              <a:defRPr/>
            </a:pPr>
            <a:endParaRPr lang="en-US" sz="4000" b="0" dirty="0">
              <a:effectLst>
                <a:outerShdw blurRad="38100" dist="38100" dir="2700000" algn="tl">
                  <a:srgbClr val="000000"/>
                </a:outerShdw>
              </a:effectLst>
            </a:endParaRP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“Crucifixion gruesomely stretches the victim’s arms…” </a:t>
            </a:r>
            <a:br>
              <a:rPr lang="en-US" sz="4000" b="0" dirty="0">
                <a:effectLst>
                  <a:outerShdw blurRad="38100" dist="38100" dir="2700000" algn="tl">
                    <a:srgbClr val="000000"/>
                  </a:outerShdw>
                </a:effectLst>
              </a:rPr>
            </a:br>
            <a:r>
              <a:rPr lang="en-US" sz="2800" b="0" dirty="0">
                <a:effectLst>
                  <a:outerShdw blurRad="38100" dist="38100" dir="2700000" algn="tl">
                    <a:srgbClr val="000000"/>
                  </a:outerShdw>
                </a:effectLst>
              </a:rPr>
              <a:t>Dr. Cathleen </a:t>
            </a:r>
            <a:r>
              <a:rPr lang="en-US" sz="2800" b="0" dirty="0" err="1">
                <a:effectLst>
                  <a:outerShdw blurRad="38100" dist="38100" dir="2700000" algn="tl">
                    <a:srgbClr val="000000"/>
                  </a:outerShdw>
                </a:effectLst>
              </a:rPr>
              <a:t>Schrier</a:t>
            </a:r>
            <a:r>
              <a:rPr lang="en-US" sz="2800" b="0" dirty="0">
                <a:effectLst>
                  <a:outerShdw blurRad="38100" dist="38100" dir="2700000" algn="tl">
                    <a:srgbClr val="000000"/>
                  </a:outerShdw>
                </a:effectLst>
              </a:rPr>
              <a:t>, “The Science of Crucifixion”</a:t>
            </a: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14 My life is poured out like water, </a:t>
            </a:r>
          </a:p>
          <a:p>
            <a:pPr algn="l">
              <a:lnSpc>
                <a:spcPct val="77000"/>
              </a:lnSpc>
              <a:spcBef>
                <a:spcPct val="5000"/>
              </a:spcBef>
              <a:defRPr/>
            </a:pPr>
            <a:r>
              <a:rPr lang="en-US" sz="4000" b="0" dirty="0">
                <a:effectLst>
                  <a:outerShdw blurRad="38100" dist="38100" dir="2700000" algn="tl">
                    <a:srgbClr val="000000"/>
                  </a:outerShdw>
                </a:effectLst>
              </a:rPr>
              <a:t>and all my bones are out of joint. </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15 My strength is dried up like a potsherd, And my tongue cleaves to my jaws; And You lay me </a:t>
            </a:r>
            <a:r>
              <a:rPr lang="en-US" sz="4000" b="0" u="sng" dirty="0">
                <a:effectLst>
                  <a:outerShdw blurRad="38100" dist="38100" dir="2700000" algn="tl">
                    <a:srgbClr val="000000"/>
                  </a:outerShdw>
                </a:effectLst>
              </a:rPr>
              <a:t>in the dust of death</a:t>
            </a:r>
            <a:r>
              <a:rPr lang="en-US" sz="4000" b="0" dirty="0">
                <a:effectLst>
                  <a:outerShdw blurRad="38100" dist="38100" dir="2700000" algn="tl">
                    <a:srgbClr val="000000"/>
                  </a:outerShdw>
                </a:effectLst>
              </a:rPr>
              <a:t>.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“Crucifixion gruesomely stretches the victim’s arms…” </a:t>
            </a:r>
            <a:br>
              <a:rPr lang="en-US" sz="4000" b="0" dirty="0">
                <a:effectLst>
                  <a:outerShdw blurRad="38100" dist="38100" dir="2700000" algn="tl">
                    <a:srgbClr val="000000"/>
                  </a:outerShdw>
                </a:effectLst>
              </a:rPr>
            </a:br>
            <a:r>
              <a:rPr lang="en-US" sz="2800" b="0" dirty="0">
                <a:effectLst>
                  <a:outerShdw blurRad="38100" dist="38100" dir="2700000" algn="tl">
                    <a:srgbClr val="000000"/>
                  </a:outerShdw>
                </a:effectLst>
              </a:rPr>
              <a:t>Dr. Cathleen </a:t>
            </a:r>
            <a:r>
              <a:rPr lang="en-US" sz="2800" b="0" dirty="0" err="1">
                <a:effectLst>
                  <a:outerShdw blurRad="38100" dist="38100" dir="2700000" algn="tl">
                    <a:srgbClr val="000000"/>
                  </a:outerShdw>
                </a:effectLst>
              </a:rPr>
              <a:t>Schrier</a:t>
            </a:r>
            <a:r>
              <a:rPr lang="en-US" sz="2800" b="0" dirty="0">
                <a:effectLst>
                  <a:outerShdw blurRad="38100" dist="38100" dir="2700000" algn="tl">
                    <a:srgbClr val="000000"/>
                  </a:outerShdw>
                </a:effectLst>
              </a:rPr>
              <a:t>, “The Science of Crucifixion”</a:t>
            </a: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John 19:28 Jesus: I thirst!</a:t>
            </a:r>
          </a:p>
          <a:p>
            <a:pPr algn="l">
              <a:lnSpc>
                <a:spcPct val="77000"/>
              </a:lnSpc>
              <a:spcBef>
                <a:spcPct val="5000"/>
              </a:spcBef>
              <a:defRPr/>
            </a:pPr>
            <a:r>
              <a:rPr lang="en-US" sz="4000" b="0" dirty="0">
                <a:effectLst>
                  <a:outerShdw blurRad="38100" dist="38100" dir="2700000" algn="tl">
                    <a:srgbClr val="000000"/>
                  </a:outerShdw>
                </a:effectLst>
              </a:rPr>
              <a:t>Extreme dehydration </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He dies</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16 For dogs have surrounded me; </a:t>
            </a:r>
          </a:p>
          <a:p>
            <a:pPr algn="l">
              <a:lnSpc>
                <a:spcPct val="77000"/>
              </a:lnSpc>
              <a:spcBef>
                <a:spcPct val="5000"/>
              </a:spcBef>
              <a:defRPr/>
            </a:pPr>
            <a:r>
              <a:rPr lang="en-US" sz="4000" b="0" dirty="0">
                <a:effectLst>
                  <a:outerShdw blurRad="38100" dist="38100" dir="2700000" algn="tl">
                    <a:srgbClr val="000000"/>
                  </a:outerShdw>
                </a:effectLst>
              </a:rPr>
              <a:t>A band of evildoers has encompassed me; </a:t>
            </a:r>
            <a:r>
              <a:rPr lang="en-US" sz="4000" b="0" u="sng" dirty="0">
                <a:effectLst>
                  <a:outerShdw blurRad="38100" dist="38100" dir="2700000" algn="tl">
                    <a:srgbClr val="000000"/>
                  </a:outerShdw>
                </a:effectLst>
              </a:rPr>
              <a:t>They pierced my hands and my feet</a:t>
            </a:r>
            <a:r>
              <a:rPr lang="en-US" sz="4000" b="0" dirty="0">
                <a:effectLst>
                  <a:outerShdw blurRad="38100" dist="38100" dir="2700000" algn="tl">
                    <a:srgbClr val="000000"/>
                  </a:outerShdw>
                </a:effectLst>
              </a:rPr>
              <a:t>.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Written 500 years before crucifixion was invented!</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r>
              <a:rPr lang="en-US" sz="4000" b="0" dirty="0">
                <a:effectLst>
                  <a:outerShdw blurRad="38100" dist="38100" dir="2700000" algn="tl">
                    <a:srgbClr val="000000"/>
                  </a:outerShdw>
                </a:effectLst>
              </a:rPr>
              <a:t>16 For dogs have surrounded me; </a:t>
            </a:r>
          </a:p>
          <a:p>
            <a:pPr algn="l">
              <a:lnSpc>
                <a:spcPct val="77000"/>
              </a:lnSpc>
              <a:spcBef>
                <a:spcPct val="5000"/>
              </a:spcBef>
              <a:defRPr/>
            </a:pPr>
            <a:r>
              <a:rPr lang="en-US" sz="4000" b="0" dirty="0">
                <a:effectLst>
                  <a:outerShdw blurRad="38100" dist="38100" dir="2700000" algn="tl">
                    <a:srgbClr val="000000"/>
                  </a:outerShdw>
                </a:effectLst>
              </a:rPr>
              <a:t>A band of evildoers has encompassed me; They pierced my hands and my feet. </a:t>
            </a:r>
          </a:p>
          <a:p>
            <a:pPr algn="l">
              <a:lnSpc>
                <a:spcPct val="77000"/>
              </a:lnSpc>
              <a:spcBef>
                <a:spcPct val="5000"/>
              </a:spcBef>
              <a:defRPr/>
            </a:pPr>
            <a:r>
              <a:rPr lang="en-US" sz="4000" b="0" dirty="0">
                <a:effectLst>
                  <a:outerShdw blurRad="38100" dist="38100" dir="2700000" algn="tl">
                    <a:srgbClr val="000000"/>
                  </a:outerShdw>
                </a:effectLst>
              </a:rPr>
              <a:t>17 I can count all my bones. </a:t>
            </a:r>
          </a:p>
          <a:p>
            <a:pPr algn="l">
              <a:lnSpc>
                <a:spcPct val="77000"/>
              </a:lnSpc>
              <a:spcBef>
                <a:spcPct val="5000"/>
              </a:spcBef>
              <a:defRPr/>
            </a:pPr>
            <a:r>
              <a:rPr lang="en-US" sz="4000" b="0" dirty="0">
                <a:effectLst>
                  <a:outerShdw blurRad="38100" dist="38100" dir="2700000" algn="tl">
                    <a:srgbClr val="000000"/>
                  </a:outerShdw>
                </a:effectLst>
              </a:rPr>
              <a:t>They look, they stare at me;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Clearly naked</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Crowd watching</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LK. 23:35 And the people stood by, looking on…</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pPr>
              <a:defRPr/>
            </a:pPr>
            <a:r>
              <a:rPr lang="en-US" sz="9600"/>
              <a:t>John 5</a:t>
            </a:r>
          </a:p>
        </p:txBody>
      </p:sp>
      <p:sp>
        <p:nvSpPr>
          <p:cNvPr id="403459" name="Rectangle 3"/>
          <p:cNvSpPr>
            <a:spLocks noGrp="1" noChangeArrowheads="1"/>
          </p:cNvSpPr>
          <p:nvPr>
            <p:ph type="body" idx="1"/>
          </p:nvPr>
        </p:nvSpPr>
        <p:spPr/>
        <p:txBody>
          <a:bodyPr/>
          <a:lstStyle/>
          <a:p>
            <a:pPr>
              <a:lnSpc>
                <a:spcPct val="80000"/>
              </a:lnSpc>
              <a:buFont typeface="Wingdings" pitchFamily="2" charset="2"/>
              <a:buNone/>
              <a:defRPr/>
            </a:pPr>
            <a:r>
              <a:rPr lang="en-US" sz="14200"/>
              <a:t>Why believe any of this?</a:t>
            </a:r>
          </a:p>
        </p:txBody>
      </p:sp>
    </p:spTree>
  </p:cSld>
  <p:clrMapOvr>
    <a:masterClrMapping/>
  </p:clrMapOvr>
  <p:transition spd="slow">
    <p:dissolve/>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18 They divide my garments among them, </a:t>
            </a:r>
          </a:p>
          <a:p>
            <a:pPr algn="l">
              <a:lnSpc>
                <a:spcPct val="77000"/>
              </a:lnSpc>
              <a:spcBef>
                <a:spcPct val="5000"/>
              </a:spcBef>
              <a:defRPr/>
            </a:pPr>
            <a:r>
              <a:rPr lang="en-US" sz="4000" b="0" dirty="0">
                <a:effectLst>
                  <a:outerShdw blurRad="38100" dist="38100" dir="2700000" algn="tl">
                    <a:srgbClr val="000000"/>
                  </a:outerShdw>
                </a:effectLst>
              </a:rPr>
              <a:t>And </a:t>
            </a:r>
            <a:r>
              <a:rPr lang="en-US" sz="4000" b="0" u="sng" dirty="0">
                <a:effectLst>
                  <a:outerShdw blurRad="38100" dist="38100" dir="2700000" algn="tl">
                    <a:srgbClr val="000000"/>
                  </a:outerShdw>
                </a:effectLst>
              </a:rPr>
              <a:t>for my clothing they cast lots</a:t>
            </a:r>
            <a:r>
              <a:rPr lang="en-US" sz="4000" b="0" dirty="0">
                <a:effectLst>
                  <a:outerShdw blurRad="38100" dist="38100" dir="2700000" algn="tl">
                    <a:srgbClr val="000000"/>
                  </a:outerShdw>
                </a:effectLst>
              </a:rPr>
              <a:t>. </a:t>
            </a:r>
          </a:p>
          <a:p>
            <a:pPr algn="l">
              <a:lnSpc>
                <a:spcPct val="77000"/>
              </a:lnSpc>
              <a:spcBef>
                <a:spcPct val="5000"/>
              </a:spcBef>
              <a:defRPr/>
            </a:pPr>
            <a:endParaRPr lang="en-US" sz="4000" b="0" dirty="0">
              <a:effectLst>
                <a:outerShdw blurRad="38100" dist="38100" dir="2700000" algn="tl">
                  <a:srgbClr val="000000"/>
                </a:outerShdw>
              </a:effectLst>
            </a:endParaRP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Mark 15:24 And they crucified Him, and divided up His garments among themselves,</a:t>
            </a:r>
            <a:r>
              <a:rPr lang="en-US" sz="4000" b="0" u="sng" dirty="0">
                <a:effectLst>
                  <a:outerShdw blurRad="38100" dist="38100" dir="2700000" algn="tl">
                    <a:srgbClr val="000000"/>
                  </a:outerShdw>
                </a:effectLst>
              </a:rPr>
              <a:t> casting lots for them</a:t>
            </a:r>
            <a:r>
              <a:rPr lang="en-US" sz="4000" b="0" dirty="0">
                <a:effectLst>
                  <a:outerShdw blurRad="38100" dist="38100" dir="2700000" algn="tl">
                    <a:srgbClr val="000000"/>
                  </a:outerShdw>
                </a:effectLst>
              </a:rPr>
              <a:t> to decide what each man should take. </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22 I will tell of Your name to my brethren; </a:t>
            </a:r>
          </a:p>
          <a:p>
            <a:pPr algn="l">
              <a:lnSpc>
                <a:spcPct val="77000"/>
              </a:lnSpc>
              <a:spcBef>
                <a:spcPct val="5000"/>
              </a:spcBef>
              <a:defRPr/>
            </a:pPr>
            <a:r>
              <a:rPr lang="en-US" sz="4000" b="0" dirty="0">
                <a:effectLst>
                  <a:outerShdw blurRad="38100" dist="38100" dir="2700000" algn="tl">
                    <a:srgbClr val="000000"/>
                  </a:outerShdw>
                </a:effectLst>
              </a:rPr>
              <a:t>In the midst of the assembly I will praise You.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Sudden shift from agonized suffering to  victorious joy</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24 For He has not despised nor abhorred the affliction of the afflicted; Nor has he hidden </a:t>
            </a:r>
            <a:r>
              <a:rPr lang="en-US" sz="4000" b="0" u="sng" dirty="0">
                <a:effectLst>
                  <a:outerShdw blurRad="38100" dist="38100" dir="2700000" algn="tl">
                    <a:srgbClr val="000000"/>
                  </a:outerShdw>
                </a:effectLst>
              </a:rPr>
              <a:t>his</a:t>
            </a:r>
            <a:r>
              <a:rPr lang="en-US" sz="4000" b="0" dirty="0">
                <a:effectLst>
                  <a:outerShdw blurRad="38100" dist="38100" dir="2700000" algn="tl">
                    <a:srgbClr val="000000"/>
                  </a:outerShdw>
                </a:effectLst>
              </a:rPr>
              <a:t> face from </a:t>
            </a:r>
            <a:r>
              <a:rPr lang="en-US" sz="4000" b="0" u="sng" dirty="0">
                <a:effectLst>
                  <a:outerShdw blurRad="38100" dist="38100" dir="2700000" algn="tl">
                    <a:srgbClr val="000000"/>
                  </a:outerShdw>
                </a:effectLst>
              </a:rPr>
              <a:t>him</a:t>
            </a:r>
            <a:r>
              <a:rPr lang="en-US" sz="4000" b="0" dirty="0">
                <a:effectLst>
                  <a:outerShdw blurRad="38100" dist="38100" dir="2700000" algn="tl">
                    <a:srgbClr val="000000"/>
                  </a:outerShdw>
                </a:effectLst>
              </a:rPr>
              <a:t>; But when he cried to him for help, he heard.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
        <p:nvSpPr>
          <p:cNvPr id="6" name="Oval 5"/>
          <p:cNvSpPr/>
          <p:nvPr/>
        </p:nvSpPr>
        <p:spPr bwMode="auto">
          <a:xfrm>
            <a:off x="0" y="3810000"/>
            <a:ext cx="9906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8" name="Straight Arrow Connector 7"/>
          <p:cNvCxnSpPr/>
          <p:nvPr/>
        </p:nvCxnSpPr>
        <p:spPr bwMode="auto">
          <a:xfrm rot="10800000">
            <a:off x="762000" y="4277958"/>
            <a:ext cx="2057400" cy="9144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10800000">
            <a:off x="2275242" y="3723042"/>
            <a:ext cx="3200401" cy="685798"/>
          </a:xfrm>
          <a:prstGeom prst="straightConnector1">
            <a:avLst/>
          </a:prstGeom>
          <a:noFill/>
          <a:ln w="57150" cap="flat" cmpd="sng" algn="ctr">
            <a:solidFill>
              <a:schemeClr val="tx1"/>
            </a:solidFill>
            <a:prstDash val="solid"/>
            <a:round/>
            <a:headEnd type="none" w="med" len="med"/>
            <a:tailEnd type="arrow"/>
          </a:ln>
          <a:effectLst/>
        </p:spPr>
      </p:cxnSp>
      <p:sp>
        <p:nvSpPr>
          <p:cNvPr id="10" name="Rectangle 9"/>
          <p:cNvSpPr>
            <a:spLocks noChangeArrowheads="1"/>
          </p:cNvSpPr>
          <p:nvPr/>
        </p:nvSpPr>
        <p:spPr bwMode="auto">
          <a:xfrm>
            <a:off x="2438400" y="4887558"/>
            <a:ext cx="28194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The Servant</a:t>
            </a:r>
          </a:p>
        </p:txBody>
      </p:sp>
      <p:sp>
        <p:nvSpPr>
          <p:cNvPr id="11" name="Rectangle 10"/>
          <p:cNvSpPr>
            <a:spLocks noChangeArrowheads="1"/>
          </p:cNvSpPr>
          <p:nvPr/>
        </p:nvSpPr>
        <p:spPr bwMode="auto">
          <a:xfrm>
            <a:off x="4789842" y="4104040"/>
            <a:ext cx="12192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God</a:t>
            </a:r>
          </a:p>
        </p:txBody>
      </p:sp>
      <p:sp>
        <p:nvSpPr>
          <p:cNvPr id="13" name="Oval 12"/>
          <p:cNvSpPr/>
          <p:nvPr/>
        </p:nvSpPr>
        <p:spPr bwMode="auto">
          <a:xfrm>
            <a:off x="1360841" y="3342042"/>
            <a:ext cx="9906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24 For He has not despised nor abhorred the affliction of the afflicted; Nor has he hidden </a:t>
            </a:r>
            <a:r>
              <a:rPr lang="en-US" sz="4000" b="0" u="sng" dirty="0">
                <a:effectLst>
                  <a:outerShdw blurRad="38100" dist="38100" dir="2700000" algn="tl">
                    <a:srgbClr val="000000"/>
                  </a:outerShdw>
                </a:effectLst>
              </a:rPr>
              <a:t>his</a:t>
            </a:r>
            <a:r>
              <a:rPr lang="en-US" sz="4000" b="0" dirty="0">
                <a:effectLst>
                  <a:outerShdw blurRad="38100" dist="38100" dir="2700000" algn="tl">
                    <a:srgbClr val="000000"/>
                  </a:outerShdw>
                </a:effectLst>
              </a:rPr>
              <a:t> face from </a:t>
            </a:r>
            <a:r>
              <a:rPr lang="en-US" sz="4000" b="0" u="sng" dirty="0">
                <a:effectLst>
                  <a:outerShdw blurRad="38100" dist="38100" dir="2700000" algn="tl">
                    <a:srgbClr val="000000"/>
                  </a:outerShdw>
                </a:effectLst>
              </a:rPr>
              <a:t>him</a:t>
            </a:r>
            <a:r>
              <a:rPr lang="en-US" sz="4000" b="0" dirty="0">
                <a:effectLst>
                  <a:outerShdw blurRad="38100" dist="38100" dir="2700000" algn="tl">
                    <a:srgbClr val="000000"/>
                  </a:outerShdw>
                </a:effectLst>
              </a:rPr>
              <a:t>; But when he cried to him for help, he heard.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God no longer hid his face, but raised him from the dead!</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27 </a:t>
            </a:r>
            <a:r>
              <a:rPr lang="en-US" sz="4000" b="0" u="sng" dirty="0">
                <a:effectLst>
                  <a:outerShdw blurRad="38100" dist="38100" dir="2700000" algn="tl">
                    <a:srgbClr val="000000"/>
                  </a:outerShdw>
                </a:effectLst>
              </a:rPr>
              <a:t>All the ends of the earth</a:t>
            </a:r>
            <a:r>
              <a:rPr lang="en-US" sz="4000" b="0" dirty="0">
                <a:effectLst>
                  <a:outerShdw blurRad="38100" dist="38100" dir="2700000" algn="tl">
                    <a:srgbClr val="000000"/>
                  </a:outerShdw>
                </a:effectLst>
              </a:rPr>
              <a:t> will remember and turn to the Lord, </a:t>
            </a:r>
          </a:p>
          <a:p>
            <a:pPr algn="l">
              <a:lnSpc>
                <a:spcPct val="77000"/>
              </a:lnSpc>
              <a:spcBef>
                <a:spcPct val="5000"/>
              </a:spcBef>
              <a:defRPr/>
            </a:pPr>
            <a:r>
              <a:rPr lang="en-US" sz="4000" b="0" dirty="0">
                <a:effectLst>
                  <a:outerShdw blurRad="38100" dist="38100" dir="2700000" algn="tl">
                    <a:srgbClr val="000000"/>
                  </a:outerShdw>
                </a:effectLst>
              </a:rPr>
              <a:t>And</a:t>
            </a:r>
            <a:r>
              <a:rPr lang="en-US" sz="4000" b="0" u="sng" dirty="0">
                <a:effectLst>
                  <a:outerShdw blurRad="38100" dist="38100" dir="2700000" algn="tl">
                    <a:srgbClr val="000000"/>
                  </a:outerShdw>
                </a:effectLst>
              </a:rPr>
              <a:t> all the families of the nations</a:t>
            </a:r>
            <a:r>
              <a:rPr lang="en-US" sz="4000" b="0" dirty="0">
                <a:effectLst>
                  <a:outerShdw blurRad="38100" dist="38100" dir="2700000" algn="tl">
                    <a:srgbClr val="000000"/>
                  </a:outerShdw>
                </a:effectLst>
              </a:rPr>
              <a:t> will worship before You.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Worldwide impact!</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28 for dominion belongs to the Lord</a:t>
            </a:r>
          </a:p>
          <a:p>
            <a:pPr algn="l">
              <a:lnSpc>
                <a:spcPct val="77000"/>
              </a:lnSpc>
              <a:spcBef>
                <a:spcPct val="5000"/>
              </a:spcBef>
              <a:defRPr/>
            </a:pPr>
            <a:r>
              <a:rPr lang="en-US" sz="4000" b="0" dirty="0">
                <a:effectLst>
                  <a:outerShdw blurRad="38100" dist="38100" dir="2700000" algn="tl">
                    <a:srgbClr val="000000"/>
                  </a:outerShdw>
                </a:effectLst>
              </a:rPr>
              <a:t>and </a:t>
            </a:r>
            <a:r>
              <a:rPr lang="en-US" sz="4000" b="0" u="sng" dirty="0">
                <a:effectLst>
                  <a:outerShdw blurRad="38100" dist="38100" dir="2700000" algn="tl">
                    <a:srgbClr val="000000"/>
                  </a:outerShdw>
                </a:effectLst>
              </a:rPr>
              <a:t>he rules over the nations</a:t>
            </a:r>
            <a:r>
              <a:rPr lang="en-US" sz="4000" b="0" dirty="0">
                <a:effectLst>
                  <a:outerShdw blurRad="38100" dist="38100" dir="2700000" algn="tl">
                    <a:srgbClr val="000000"/>
                  </a:outerShdw>
                </a:effectLst>
              </a:rPr>
              <a:t>.</a:t>
            </a:r>
          </a:p>
          <a:p>
            <a:pPr algn="l">
              <a:lnSpc>
                <a:spcPct val="77000"/>
              </a:lnSpc>
              <a:spcBef>
                <a:spcPct val="5000"/>
              </a:spcBef>
              <a:defRPr/>
            </a:pPr>
            <a:r>
              <a:rPr lang="en-US" sz="4000" b="0" dirty="0">
                <a:effectLst>
                  <a:outerShdw blurRad="38100" dist="38100" dir="2700000" algn="tl">
                    <a:srgbClr val="000000"/>
                  </a:outerShdw>
                </a:effectLst>
              </a:rPr>
              <a:t>29All the rich of the earth will feast and worship; all who go down to the dust will kneel before him—</a:t>
            </a:r>
          </a:p>
          <a:p>
            <a:pPr algn="l">
              <a:lnSpc>
                <a:spcPct val="77000"/>
              </a:lnSpc>
              <a:spcBef>
                <a:spcPct val="5000"/>
              </a:spcBef>
              <a:defRPr/>
            </a:pPr>
            <a:r>
              <a:rPr lang="en-US" sz="4000" b="0" dirty="0">
                <a:effectLst>
                  <a:outerShdw blurRad="38100" dist="38100" dir="2700000" algn="tl">
                    <a:srgbClr val="000000"/>
                  </a:outerShdw>
                </a:effectLst>
              </a:rPr>
              <a:t>those who cannot keep themselves alive.</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Refers to the Messiah’s takeover of the world when he returns</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30 Posterity will serve him;</a:t>
            </a:r>
          </a:p>
          <a:p>
            <a:pPr algn="l">
              <a:lnSpc>
                <a:spcPct val="77000"/>
              </a:lnSpc>
              <a:spcBef>
                <a:spcPct val="5000"/>
              </a:spcBef>
              <a:defRPr/>
            </a:pPr>
            <a:r>
              <a:rPr lang="en-US" sz="4000" b="0" dirty="0">
                <a:effectLst>
                  <a:outerShdw blurRad="38100" dist="38100" dir="2700000" algn="tl">
                    <a:srgbClr val="000000"/>
                  </a:outerShdw>
                </a:effectLst>
              </a:rPr>
              <a:t>future generations will be told about the Lord.</a:t>
            </a:r>
          </a:p>
          <a:p>
            <a:pPr algn="l">
              <a:lnSpc>
                <a:spcPct val="77000"/>
              </a:lnSpc>
              <a:spcBef>
                <a:spcPct val="5000"/>
              </a:spcBef>
              <a:defRPr/>
            </a:pPr>
            <a:r>
              <a:rPr lang="en-US" sz="4000" b="0" dirty="0">
                <a:effectLst>
                  <a:outerShdw blurRad="38100" dist="38100" dir="2700000" algn="tl">
                    <a:srgbClr val="000000"/>
                  </a:outerShdw>
                </a:effectLst>
              </a:rPr>
              <a:t>31They will proclaim his righteousness,</a:t>
            </a:r>
          </a:p>
          <a:p>
            <a:pPr algn="l">
              <a:lnSpc>
                <a:spcPct val="77000"/>
              </a:lnSpc>
              <a:spcBef>
                <a:spcPct val="5000"/>
              </a:spcBef>
              <a:defRPr/>
            </a:pPr>
            <a:r>
              <a:rPr lang="en-US" sz="4000" b="0" dirty="0">
                <a:effectLst>
                  <a:outerShdw blurRad="38100" dist="38100" dir="2700000" algn="tl">
                    <a:srgbClr val="000000"/>
                  </a:outerShdw>
                </a:effectLst>
              </a:rPr>
              <a:t>declaring to a people yet unborn:</a:t>
            </a:r>
          </a:p>
          <a:p>
            <a:pPr algn="l">
              <a:lnSpc>
                <a:spcPct val="77000"/>
              </a:lnSpc>
              <a:spcBef>
                <a:spcPct val="5000"/>
              </a:spcBef>
              <a:defRPr/>
            </a:pPr>
            <a:r>
              <a:rPr lang="en-US" sz="4000" b="0" dirty="0">
                <a:effectLst>
                  <a:outerShdw blurRad="38100" dist="38100" dir="2700000" algn="tl">
                    <a:srgbClr val="000000"/>
                  </a:outerShdw>
                </a:effectLst>
              </a:rPr>
              <a:t>He has done it!</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All the world will serve “him.”</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The effects of this event extend far into the future</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Psalm 22</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30 Posterity will serve him;</a:t>
            </a:r>
          </a:p>
          <a:p>
            <a:pPr algn="l">
              <a:lnSpc>
                <a:spcPct val="77000"/>
              </a:lnSpc>
              <a:spcBef>
                <a:spcPct val="5000"/>
              </a:spcBef>
              <a:defRPr/>
            </a:pPr>
            <a:r>
              <a:rPr lang="en-US" sz="4000" b="0" dirty="0">
                <a:effectLst>
                  <a:outerShdw blurRad="38100" dist="38100" dir="2700000" algn="tl">
                    <a:srgbClr val="000000"/>
                  </a:outerShdw>
                </a:effectLst>
              </a:rPr>
              <a:t>future generations will be told about the Lord.</a:t>
            </a:r>
          </a:p>
          <a:p>
            <a:pPr algn="l">
              <a:lnSpc>
                <a:spcPct val="77000"/>
              </a:lnSpc>
              <a:spcBef>
                <a:spcPct val="5000"/>
              </a:spcBef>
              <a:defRPr/>
            </a:pPr>
            <a:r>
              <a:rPr lang="en-US" sz="4000" b="0" dirty="0">
                <a:effectLst>
                  <a:outerShdw blurRad="38100" dist="38100" dir="2700000" algn="tl">
                    <a:srgbClr val="000000"/>
                  </a:outerShdw>
                </a:effectLst>
              </a:rPr>
              <a:t>31They will proclaim his righteousness,</a:t>
            </a:r>
          </a:p>
          <a:p>
            <a:pPr algn="l">
              <a:lnSpc>
                <a:spcPct val="77000"/>
              </a:lnSpc>
              <a:spcBef>
                <a:spcPct val="5000"/>
              </a:spcBef>
              <a:defRPr/>
            </a:pPr>
            <a:r>
              <a:rPr lang="en-US" sz="4000" b="0" dirty="0">
                <a:effectLst>
                  <a:outerShdw blurRad="38100" dist="38100" dir="2700000" algn="tl">
                    <a:srgbClr val="000000"/>
                  </a:outerShdw>
                </a:effectLst>
              </a:rPr>
              <a:t>declaring to a people yet unborn:</a:t>
            </a:r>
          </a:p>
          <a:p>
            <a:pPr algn="l">
              <a:lnSpc>
                <a:spcPct val="77000"/>
              </a:lnSpc>
              <a:spcBef>
                <a:spcPct val="5000"/>
              </a:spcBef>
              <a:defRPr/>
            </a:pPr>
            <a:r>
              <a:rPr lang="en-US" sz="4000" b="0" dirty="0">
                <a:effectLst>
                  <a:outerShdw blurRad="38100" dist="38100" dir="2700000" algn="tl">
                    <a:srgbClr val="000000"/>
                  </a:outerShdw>
                </a:effectLst>
              </a:rPr>
              <a:t>He has done it!</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Philippians 2:10 At the name of Jesus every knee will bow, of those who are in heaven and on earth and under the earth, </a:t>
            </a:r>
          </a:p>
          <a:p>
            <a:pPr algn="l">
              <a:lnSpc>
                <a:spcPct val="77000"/>
              </a:lnSpc>
              <a:spcBef>
                <a:spcPct val="5000"/>
              </a:spcBef>
              <a:defRPr/>
            </a:pPr>
            <a:r>
              <a:rPr lang="en-US" sz="4000" b="0" dirty="0">
                <a:effectLst>
                  <a:outerShdw blurRad="38100" dist="38100" dir="2700000" algn="tl">
                    <a:srgbClr val="000000"/>
                  </a:outerShdw>
                </a:effectLst>
              </a:rPr>
              <a:t>11 and every tongue will confess that Jesus Christ is Lord, to the glory of God the Father. </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endParaRPr lang="en-US" sz="8000" b="0" dirty="0">
              <a:effectLst>
                <a:outerShdw blurRad="38100" dist="38100" dir="2700000" algn="tl">
                  <a:srgbClr val="000000"/>
                </a:outerShdw>
              </a:effectLst>
            </a:endParaRPr>
          </a:p>
          <a:p>
            <a:pPr algn="l">
              <a:lnSpc>
                <a:spcPct val="77000"/>
              </a:lnSpc>
              <a:spcBef>
                <a:spcPct val="5000"/>
              </a:spcBef>
              <a:defRPr/>
            </a:pPr>
            <a:endParaRPr lang="en-US" sz="8000" b="0" dirty="0">
              <a:effectLst>
                <a:outerShdw blurRad="38100" dist="38100" dir="2700000" algn="tl">
                  <a:srgbClr val="000000"/>
                </a:outerShdw>
              </a:effectLst>
            </a:endParaRPr>
          </a:p>
          <a:p>
            <a:pPr algn="l">
              <a:lnSpc>
                <a:spcPct val="77000"/>
              </a:lnSpc>
              <a:spcBef>
                <a:spcPct val="5000"/>
              </a:spcBef>
              <a:defRPr/>
            </a:pPr>
            <a:r>
              <a:rPr lang="en-US" sz="8000" b="0" dirty="0">
                <a:effectLst>
                  <a:outerShdw blurRad="38100" dist="38100" dir="2700000" algn="tl">
                    <a:srgbClr val="000000"/>
                  </a:outerShdw>
                </a:effectLst>
              </a:rPr>
              <a:t>       </a:t>
            </a:r>
            <a:r>
              <a:rPr lang="en-US" sz="16600" b="0" dirty="0">
                <a:effectLst>
                  <a:outerShdw blurRad="38100" dist="38100" dir="2700000" algn="tl">
                    <a:srgbClr val="000000"/>
                  </a:outerShdw>
                </a:effectLst>
              </a:rPr>
              <a:t>Wow!</a:t>
            </a:r>
            <a:endParaRPr lang="en-US" sz="8000" b="0" dirty="0">
              <a:effectLst>
                <a:outerShdw blurRad="38100" dist="38100" dir="2700000" algn="tl">
                  <a:srgbClr val="000000"/>
                </a:outerShdw>
              </a:effectLst>
            </a:endParaRPr>
          </a:p>
        </p:txBody>
      </p:sp>
    </p:spTree>
  </p:cSld>
  <p:clrMapOvr>
    <a:masterClrMapping/>
  </p:clrMapOvr>
  <p:transition spd="slow">
    <p:zoom/>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endParaRPr lang="en-US" sz="8000" b="0" dirty="0">
              <a:effectLst>
                <a:outerShdw blurRad="38100" dist="38100" dir="2700000" algn="tl">
                  <a:srgbClr val="000000"/>
                </a:outerShdw>
              </a:effectLst>
            </a:endParaRPr>
          </a:p>
          <a:p>
            <a:pPr algn="l">
              <a:lnSpc>
                <a:spcPct val="77000"/>
              </a:lnSpc>
              <a:spcBef>
                <a:spcPct val="5000"/>
              </a:spcBef>
              <a:defRPr/>
            </a:pPr>
            <a:endParaRPr lang="en-US" sz="8000" b="0" dirty="0">
              <a:effectLst>
                <a:outerShdw blurRad="38100" dist="38100" dir="2700000" algn="tl">
                  <a:srgbClr val="000000"/>
                </a:outerShdw>
              </a:effectLst>
            </a:endParaRPr>
          </a:p>
          <a:p>
            <a:pPr algn="l">
              <a:lnSpc>
                <a:spcPct val="77000"/>
              </a:lnSpc>
              <a:spcBef>
                <a:spcPct val="5000"/>
              </a:spcBef>
              <a:defRPr/>
            </a:pPr>
            <a:r>
              <a:rPr lang="en-US" sz="8000" b="0" dirty="0">
                <a:effectLst>
                  <a:outerShdw blurRad="38100" dist="38100" dir="2700000" algn="tl">
                    <a:srgbClr val="000000"/>
                  </a:outerShdw>
                </a:effectLst>
              </a:rPr>
              <a:t>       </a:t>
            </a:r>
            <a:r>
              <a:rPr lang="en-US" sz="16600" b="0" dirty="0">
                <a:effectLst>
                  <a:outerShdw blurRad="38100" dist="38100" dir="2700000" algn="tl">
                    <a:srgbClr val="000000"/>
                  </a:outerShdw>
                </a:effectLst>
              </a:rPr>
              <a:t>Wow!</a:t>
            </a:r>
            <a:endParaRPr lang="en-US" sz="8000" b="0" dirty="0">
              <a:effectLst>
                <a:outerShdw blurRad="38100" dist="38100" dir="2700000" algn="tl">
                  <a:srgbClr val="000000"/>
                </a:outerShdw>
              </a:effectLst>
            </a:endParaRPr>
          </a:p>
          <a:p>
            <a:pPr algn="l">
              <a:lnSpc>
                <a:spcPct val="77000"/>
              </a:lnSpc>
              <a:spcBef>
                <a:spcPct val="5000"/>
              </a:spcBef>
              <a:defRPr/>
            </a:pPr>
            <a:r>
              <a:rPr lang="en-US" sz="8000" b="0" dirty="0">
                <a:effectLst>
                  <a:outerShdw blurRad="38100" dist="38100" dir="2700000" algn="tl">
                    <a:srgbClr val="000000"/>
                  </a:outerShdw>
                </a:effectLst>
              </a:rPr>
              <a:t>   Let’s do one more!</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5</a:t>
            </a:r>
          </a:p>
        </p:txBody>
      </p:sp>
      <p:sp>
        <p:nvSpPr>
          <p:cNvPr id="320515" name="Rectangle 3"/>
          <p:cNvSpPr>
            <a:spLocks noGrp="1" noChangeArrowheads="1"/>
          </p:cNvSpPr>
          <p:nvPr>
            <p:ph type="body" idx="1"/>
          </p:nvPr>
        </p:nvSpPr>
        <p:spPr>
          <a:xfrm>
            <a:off x="0" y="2057400"/>
            <a:ext cx="9144000" cy="4343400"/>
          </a:xfrm>
        </p:spPr>
        <p:txBody>
          <a:bodyPr/>
          <a:lstStyle/>
          <a:p>
            <a:pPr>
              <a:buFont typeface="Wingdings" pitchFamily="2" charset="2"/>
              <a:buNone/>
              <a:defRPr/>
            </a:pPr>
            <a:r>
              <a:rPr lang="en-US" sz="6600" dirty="0"/>
              <a:t>Jesus gave his hostile hearers 4 reasons to believe</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52:</a:t>
            </a:r>
          </a:p>
          <a:p>
            <a:pPr algn="l">
              <a:lnSpc>
                <a:spcPct val="77000"/>
              </a:lnSpc>
              <a:spcBef>
                <a:spcPct val="5000"/>
              </a:spcBef>
              <a:defRPr/>
            </a:pPr>
            <a:r>
              <a:rPr lang="en-US" sz="4000" b="0" dirty="0">
                <a:effectLst>
                  <a:outerShdw blurRad="38100" dist="38100" dir="2700000" algn="tl">
                    <a:srgbClr val="000000"/>
                  </a:outerShdw>
                </a:effectLst>
              </a:rPr>
              <a:t>13 Behold, My servant will prosper, </a:t>
            </a:r>
          </a:p>
          <a:p>
            <a:pPr algn="l">
              <a:lnSpc>
                <a:spcPct val="77000"/>
              </a:lnSpc>
              <a:spcBef>
                <a:spcPct val="5000"/>
              </a:spcBef>
              <a:defRPr/>
            </a:pPr>
            <a:r>
              <a:rPr lang="en-US" sz="4000" b="0" dirty="0">
                <a:effectLst>
                  <a:outerShdw blurRad="38100" dist="38100" dir="2700000" algn="tl">
                    <a:srgbClr val="000000"/>
                  </a:outerShdw>
                </a:effectLst>
              </a:rPr>
              <a:t>He will be high and lifted up and greatly exalted.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An exalted person!</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52:</a:t>
            </a:r>
          </a:p>
          <a:p>
            <a:pPr algn="l">
              <a:lnSpc>
                <a:spcPct val="77000"/>
              </a:lnSpc>
              <a:spcBef>
                <a:spcPct val="5000"/>
              </a:spcBef>
              <a:defRPr/>
            </a:pPr>
            <a:r>
              <a:rPr lang="en-US" sz="4000" b="0" dirty="0">
                <a:effectLst>
                  <a:outerShdw blurRad="38100" dist="38100" dir="2700000" algn="tl">
                    <a:srgbClr val="000000"/>
                  </a:outerShdw>
                </a:effectLst>
              </a:rPr>
              <a:t>13 Behold, My servant will prosper, </a:t>
            </a:r>
          </a:p>
          <a:p>
            <a:pPr algn="l">
              <a:lnSpc>
                <a:spcPct val="77000"/>
              </a:lnSpc>
              <a:spcBef>
                <a:spcPct val="5000"/>
              </a:spcBef>
              <a:defRPr/>
            </a:pPr>
            <a:r>
              <a:rPr lang="en-US" sz="4000" b="0" dirty="0">
                <a:effectLst>
                  <a:outerShdw blurRad="38100" dist="38100" dir="2700000" algn="tl">
                    <a:srgbClr val="000000"/>
                  </a:outerShdw>
                </a:effectLst>
              </a:rPr>
              <a:t>He will be high and lifted up and greatly exalted. </a:t>
            </a:r>
          </a:p>
          <a:p>
            <a:pPr algn="l">
              <a:lnSpc>
                <a:spcPct val="77000"/>
              </a:lnSpc>
              <a:spcBef>
                <a:spcPct val="5000"/>
              </a:spcBef>
              <a:defRPr/>
            </a:pPr>
            <a:r>
              <a:rPr lang="en-US" sz="4000" b="0" dirty="0">
                <a:effectLst>
                  <a:outerShdw blurRad="38100" dist="38100" dir="2700000" algn="tl">
                    <a:srgbClr val="000000"/>
                  </a:outerShdw>
                </a:effectLst>
              </a:rPr>
              <a:t>14 Just as many were astonished at you, My people, </a:t>
            </a:r>
          </a:p>
          <a:p>
            <a:pPr algn="l">
              <a:lnSpc>
                <a:spcPct val="77000"/>
              </a:lnSpc>
              <a:spcBef>
                <a:spcPct val="5000"/>
              </a:spcBef>
              <a:defRPr/>
            </a:pPr>
            <a:r>
              <a:rPr lang="en-US" sz="4000" b="0" dirty="0">
                <a:effectLst>
                  <a:outerShdw blurRad="38100" dist="38100" dir="2700000" algn="tl">
                    <a:srgbClr val="000000"/>
                  </a:outerShdw>
                </a:effectLst>
              </a:rPr>
              <a:t>So His appearance was marred more than any man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An exalted person!</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But shredded in a horrifying way</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52:</a:t>
            </a:r>
          </a:p>
          <a:p>
            <a:pPr algn="l">
              <a:lnSpc>
                <a:spcPct val="77000"/>
              </a:lnSpc>
              <a:spcBef>
                <a:spcPct val="5000"/>
              </a:spcBef>
              <a:defRPr/>
            </a:pPr>
            <a:r>
              <a:rPr lang="en-US" sz="4000" b="0" dirty="0">
                <a:effectLst>
                  <a:outerShdw blurRad="38100" dist="38100" dir="2700000" algn="tl">
                    <a:srgbClr val="000000"/>
                  </a:outerShdw>
                </a:effectLst>
              </a:rPr>
              <a:t>15 Thus He will </a:t>
            </a:r>
            <a:r>
              <a:rPr lang="en-US" sz="4000" b="0" u="sng" dirty="0">
                <a:effectLst>
                  <a:outerShdw blurRad="38100" dist="38100" dir="2700000" algn="tl">
                    <a:srgbClr val="000000"/>
                  </a:outerShdw>
                </a:effectLst>
              </a:rPr>
              <a:t>sprinkle many nations</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Kings will shut their mouths on account of Him;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Sprinkling = Atoning by sprinkling blood from a substitute</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52:</a:t>
            </a:r>
          </a:p>
          <a:p>
            <a:pPr algn="l">
              <a:lnSpc>
                <a:spcPct val="77000"/>
              </a:lnSpc>
              <a:spcBef>
                <a:spcPct val="5000"/>
              </a:spcBef>
              <a:defRPr/>
            </a:pPr>
            <a:r>
              <a:rPr lang="en-US" sz="4000" b="0" dirty="0">
                <a:effectLst>
                  <a:outerShdw blurRad="38100" dist="38100" dir="2700000" algn="tl">
                    <a:srgbClr val="000000"/>
                  </a:outerShdw>
                </a:effectLst>
              </a:rPr>
              <a:t>15 Thus He will </a:t>
            </a:r>
            <a:r>
              <a:rPr lang="en-US" sz="4000" b="0" u="sng" dirty="0">
                <a:effectLst>
                  <a:outerShdw blurRad="38100" dist="38100" dir="2700000" algn="tl">
                    <a:srgbClr val="000000"/>
                  </a:outerShdw>
                </a:effectLst>
              </a:rPr>
              <a:t>sprinkle many nations</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Kings will shut their mouths on account of Him; </a:t>
            </a:r>
          </a:p>
          <a:p>
            <a:pPr algn="l">
              <a:lnSpc>
                <a:spcPct val="77000"/>
              </a:lnSpc>
              <a:spcBef>
                <a:spcPct val="5000"/>
              </a:spcBef>
              <a:defRPr/>
            </a:pPr>
            <a:r>
              <a:rPr lang="en-US" sz="4000" b="0" dirty="0">
                <a:effectLst>
                  <a:outerShdw blurRad="38100" dist="38100" dir="2700000" algn="tl">
                    <a:srgbClr val="000000"/>
                  </a:outerShdw>
                </a:effectLst>
              </a:rPr>
              <a:t>For what had not been told them they will see, </a:t>
            </a:r>
          </a:p>
          <a:p>
            <a:pPr algn="l">
              <a:lnSpc>
                <a:spcPct val="77000"/>
              </a:lnSpc>
              <a:spcBef>
                <a:spcPct val="5000"/>
              </a:spcBef>
              <a:defRPr/>
            </a:pPr>
            <a:r>
              <a:rPr lang="en-US" sz="4000" b="0" dirty="0">
                <a:effectLst>
                  <a:outerShdw blurRad="38100" dist="38100" dir="2700000" algn="tl">
                    <a:srgbClr val="000000"/>
                  </a:outerShdw>
                </a:effectLst>
              </a:rPr>
              <a:t>And what they had not heard they will understand.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Sprinkling = Atoning by sprinkling blood from a substitute</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Very unexpected</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53:1 Who has believed our message? </a:t>
            </a:r>
          </a:p>
          <a:p>
            <a:pPr algn="l">
              <a:lnSpc>
                <a:spcPct val="77000"/>
              </a:lnSpc>
              <a:spcBef>
                <a:spcPct val="5000"/>
              </a:spcBef>
              <a:defRPr/>
            </a:pPr>
            <a:r>
              <a:rPr lang="en-US" sz="4000" b="0" dirty="0">
                <a:effectLst>
                  <a:outerShdw blurRad="38100" dist="38100" dir="2700000" algn="tl">
                    <a:srgbClr val="000000"/>
                  </a:outerShdw>
                </a:effectLst>
              </a:rPr>
              <a:t>And to whom has the arm of the Lord been revealed? </a:t>
            </a:r>
          </a:p>
          <a:p>
            <a:pPr algn="l">
              <a:lnSpc>
                <a:spcPct val="77000"/>
              </a:lnSpc>
              <a:spcBef>
                <a:spcPct val="5000"/>
              </a:spcBef>
              <a:defRPr/>
            </a:pPr>
            <a:r>
              <a:rPr lang="en-US" sz="4000" b="0" dirty="0">
                <a:effectLst>
                  <a:outerShdw blurRad="38100" dist="38100" dir="2700000" algn="tl">
                    <a:srgbClr val="000000"/>
                  </a:outerShdw>
                </a:effectLst>
              </a:rPr>
              <a:t>2 For He grew up before Him like a tender shoot, </a:t>
            </a:r>
          </a:p>
          <a:p>
            <a:pPr algn="l">
              <a:lnSpc>
                <a:spcPct val="77000"/>
              </a:lnSpc>
              <a:spcBef>
                <a:spcPct val="5000"/>
              </a:spcBef>
              <a:defRPr/>
            </a:pPr>
            <a:r>
              <a:rPr lang="en-US" sz="4000" b="0" dirty="0">
                <a:effectLst>
                  <a:outerShdw blurRad="38100" dist="38100" dir="2700000" algn="tl">
                    <a:srgbClr val="000000"/>
                  </a:outerShdw>
                </a:effectLst>
              </a:rPr>
              <a:t>And like a root out of parched ground;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Obscure, harsh beginning</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2 He has no stately form or majesty </a:t>
            </a:r>
          </a:p>
          <a:p>
            <a:pPr algn="l">
              <a:lnSpc>
                <a:spcPct val="77000"/>
              </a:lnSpc>
              <a:spcBef>
                <a:spcPct val="5000"/>
              </a:spcBef>
              <a:defRPr/>
            </a:pPr>
            <a:r>
              <a:rPr lang="en-US" sz="4000" b="0" dirty="0">
                <a:effectLst>
                  <a:outerShdw blurRad="38100" dist="38100" dir="2700000" algn="tl">
                    <a:srgbClr val="000000"/>
                  </a:outerShdw>
                </a:effectLst>
              </a:rPr>
              <a:t>That we should look upon Him, </a:t>
            </a:r>
          </a:p>
          <a:p>
            <a:pPr algn="l">
              <a:lnSpc>
                <a:spcPct val="77000"/>
              </a:lnSpc>
              <a:spcBef>
                <a:spcPct val="5000"/>
              </a:spcBef>
              <a:defRPr/>
            </a:pPr>
            <a:r>
              <a:rPr lang="en-US" sz="4000" b="0" dirty="0">
                <a:effectLst>
                  <a:outerShdw blurRad="38100" dist="38100" dir="2700000" algn="tl">
                    <a:srgbClr val="000000"/>
                  </a:outerShdw>
                </a:effectLst>
              </a:rPr>
              <a:t>Nor appearance that we should be attracted to Him.</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They were expecting the Messiah to be a king! To be glorious!</a:t>
            </a:r>
          </a:p>
          <a:p>
            <a:pPr algn="l">
              <a:lnSpc>
                <a:spcPct val="77000"/>
              </a:lnSpc>
              <a:spcBef>
                <a:spcPct val="5000"/>
              </a:spcBef>
              <a:defRPr/>
            </a:pPr>
            <a:r>
              <a:rPr lang="en-US" sz="4000" b="0" dirty="0">
                <a:effectLst>
                  <a:outerShdw blurRad="38100" dist="38100" dir="2700000" algn="tl">
                    <a:srgbClr val="000000"/>
                  </a:outerShdw>
                </a:effectLst>
              </a:rPr>
              <a:t>But no…</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3 He was despised and forsaken of men, </a:t>
            </a:r>
          </a:p>
          <a:p>
            <a:pPr algn="l">
              <a:lnSpc>
                <a:spcPct val="77000"/>
              </a:lnSpc>
              <a:spcBef>
                <a:spcPct val="5000"/>
              </a:spcBef>
              <a:defRPr/>
            </a:pPr>
            <a:r>
              <a:rPr lang="en-US" sz="4000" b="0" dirty="0">
                <a:effectLst>
                  <a:outerShdw blurRad="38100" dist="38100" dir="2700000" algn="tl">
                    <a:srgbClr val="000000"/>
                  </a:outerShdw>
                </a:effectLst>
              </a:rPr>
              <a:t>A man of sorrows and acquainted with grief; </a:t>
            </a:r>
          </a:p>
          <a:p>
            <a:pPr algn="l">
              <a:lnSpc>
                <a:spcPct val="77000"/>
              </a:lnSpc>
              <a:spcBef>
                <a:spcPct val="5000"/>
              </a:spcBef>
              <a:defRPr/>
            </a:pPr>
            <a:r>
              <a:rPr lang="en-US" sz="4000" b="0" dirty="0">
                <a:effectLst>
                  <a:outerShdw blurRad="38100" dist="38100" dir="2700000" algn="tl">
                    <a:srgbClr val="000000"/>
                  </a:outerShdw>
                </a:effectLst>
              </a:rPr>
              <a:t>And like one from whom men hide their face </a:t>
            </a:r>
          </a:p>
          <a:p>
            <a:pPr algn="l">
              <a:lnSpc>
                <a:spcPct val="77000"/>
              </a:lnSpc>
              <a:spcBef>
                <a:spcPct val="5000"/>
              </a:spcBef>
              <a:defRPr/>
            </a:pPr>
            <a:r>
              <a:rPr lang="en-US" sz="4000" b="0" dirty="0">
                <a:effectLst>
                  <a:outerShdw blurRad="38100" dist="38100" dir="2700000" algn="tl">
                    <a:srgbClr val="000000"/>
                  </a:outerShdw>
                </a:effectLst>
              </a:rPr>
              <a:t>He was despised, and we did not esteem Him.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Forsaken = rejection</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Sorrow throughout his life</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Thrashed with whips, beaten with rods, covered in blood</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4 Surely our </a:t>
            </a:r>
            <a:r>
              <a:rPr lang="en-US" sz="4000" b="0" dirty="0" err="1">
                <a:effectLst>
                  <a:outerShdw blurRad="38100" dist="38100" dir="2700000" algn="tl">
                    <a:srgbClr val="000000"/>
                  </a:outerShdw>
                </a:effectLst>
              </a:rPr>
              <a:t>griefs</a:t>
            </a:r>
            <a:r>
              <a:rPr lang="en-US" sz="4000" b="0" dirty="0">
                <a:effectLst>
                  <a:outerShdw blurRad="38100" dist="38100" dir="2700000" algn="tl">
                    <a:srgbClr val="000000"/>
                  </a:outerShdw>
                </a:effectLst>
              </a:rPr>
              <a:t> He Himself bore, </a:t>
            </a:r>
          </a:p>
          <a:p>
            <a:pPr algn="l">
              <a:lnSpc>
                <a:spcPct val="77000"/>
              </a:lnSpc>
              <a:spcBef>
                <a:spcPct val="5000"/>
              </a:spcBef>
              <a:defRPr/>
            </a:pPr>
            <a:r>
              <a:rPr lang="en-US" sz="4000" b="0" dirty="0">
                <a:effectLst>
                  <a:outerShdw blurRad="38100" dist="38100" dir="2700000" algn="tl">
                    <a:srgbClr val="000000"/>
                  </a:outerShdw>
                </a:effectLst>
              </a:rPr>
              <a:t>And our sorrows He carried; </a:t>
            </a:r>
          </a:p>
          <a:p>
            <a:pPr algn="l">
              <a:lnSpc>
                <a:spcPct val="77000"/>
              </a:lnSpc>
              <a:spcBef>
                <a:spcPct val="5000"/>
              </a:spcBef>
              <a:defRPr/>
            </a:pPr>
            <a:r>
              <a:rPr lang="en-US" sz="4000" b="0" dirty="0">
                <a:effectLst>
                  <a:outerShdw blurRad="38100" dist="38100" dir="2700000" algn="tl">
                    <a:srgbClr val="000000"/>
                  </a:outerShdw>
                </a:effectLst>
              </a:rPr>
              <a:t>Yet we ourselves esteemed Him stricken, </a:t>
            </a:r>
          </a:p>
          <a:p>
            <a:pPr algn="l">
              <a:lnSpc>
                <a:spcPct val="77000"/>
              </a:lnSpc>
              <a:spcBef>
                <a:spcPct val="5000"/>
              </a:spcBef>
              <a:defRPr/>
            </a:pPr>
            <a:r>
              <a:rPr lang="en-US" sz="4000" b="0" dirty="0">
                <a:effectLst>
                  <a:outerShdw blurRad="38100" dist="38100" dir="2700000" algn="tl">
                    <a:srgbClr val="000000"/>
                  </a:outerShdw>
                </a:effectLst>
              </a:rPr>
              <a:t>Smitten of God, and afflicted.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He wasn’t dying for his own crimes, but for ours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They didn’t believe it. They thought he was forsaken by God</a:t>
            </a:r>
          </a:p>
          <a:p>
            <a:pPr algn="l">
              <a:lnSpc>
                <a:spcPct val="77000"/>
              </a:lnSpc>
              <a:spcBef>
                <a:spcPct val="5000"/>
              </a:spcBef>
              <a:defRPr/>
            </a:pPr>
            <a:r>
              <a:rPr lang="en-US" sz="4000" b="0" dirty="0">
                <a:effectLst>
                  <a:outerShdw blurRad="38100" dist="38100" dir="2700000" algn="tl">
                    <a:srgbClr val="000000"/>
                  </a:outerShdw>
                </a:effectLst>
              </a:rPr>
              <a:t>Mat27:43 </a:t>
            </a:r>
            <a:r>
              <a:rPr lang="en-US" sz="3800" b="0" dirty="0">
                <a:effectLst>
                  <a:outerShdw blurRad="38100" dist="38100" dir="2700000" algn="tl">
                    <a:srgbClr val="000000"/>
                  </a:outerShdw>
                </a:effectLst>
              </a:rPr>
              <a:t>“He trusts in God. Let God rescue him now if he wants him, for he said, ‘I am the Son of God.’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5 But He was </a:t>
            </a:r>
            <a:r>
              <a:rPr lang="en-US" sz="4000" b="0" u="sng" dirty="0">
                <a:effectLst>
                  <a:outerShdw blurRad="38100" dist="38100" dir="2700000" algn="tl">
                    <a:srgbClr val="000000"/>
                  </a:outerShdw>
                </a:effectLst>
              </a:rPr>
              <a:t>pierced</a:t>
            </a:r>
            <a:r>
              <a:rPr lang="en-US" sz="4000" b="0" dirty="0">
                <a:effectLst>
                  <a:outerShdw blurRad="38100" dist="38100" dir="2700000" algn="tl">
                    <a:srgbClr val="000000"/>
                  </a:outerShdw>
                </a:effectLst>
              </a:rPr>
              <a:t> through for our transgressions, </a:t>
            </a:r>
          </a:p>
          <a:p>
            <a:pPr algn="l">
              <a:lnSpc>
                <a:spcPct val="77000"/>
              </a:lnSpc>
              <a:spcBef>
                <a:spcPct val="5000"/>
              </a:spcBef>
              <a:defRPr/>
            </a:pPr>
            <a:r>
              <a:rPr lang="en-US" sz="4000" b="0" dirty="0">
                <a:effectLst>
                  <a:outerShdw blurRad="38100" dist="38100" dir="2700000" algn="tl">
                    <a:srgbClr val="000000"/>
                  </a:outerShdw>
                </a:effectLst>
              </a:rPr>
              <a:t>He was crushed for our iniquities; </a:t>
            </a:r>
          </a:p>
          <a:p>
            <a:pPr algn="l">
              <a:lnSpc>
                <a:spcPct val="77000"/>
              </a:lnSpc>
              <a:spcBef>
                <a:spcPct val="5000"/>
              </a:spcBef>
              <a:defRPr/>
            </a:pPr>
            <a:r>
              <a:rPr lang="en-US" sz="4000" b="0" dirty="0">
                <a:effectLst>
                  <a:outerShdw blurRad="38100" dist="38100" dir="2700000" algn="tl">
                    <a:srgbClr val="000000"/>
                  </a:outerShdw>
                </a:effectLst>
              </a:rPr>
              <a:t>The chastening for our well-being fell upon Him, And by His scourging we are healed.</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He was pierced in his hands, feet, and side.</a:t>
            </a:r>
          </a:p>
          <a:p>
            <a:pPr algn="l">
              <a:lnSpc>
                <a:spcPct val="77000"/>
              </a:lnSpc>
              <a:spcBef>
                <a:spcPct val="5000"/>
              </a:spcBef>
              <a:defRPr/>
            </a:pPr>
            <a:r>
              <a:rPr lang="en-US" sz="4000" b="0" dirty="0">
                <a:effectLst>
                  <a:outerShdw blurRad="38100" dist="38100" dir="2700000" algn="tl">
                    <a:srgbClr val="000000"/>
                  </a:outerShdw>
                </a:effectLst>
              </a:rPr>
              <a:t>But why? “for our transgressions”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He was the ultimate and only substitute.</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All for our benefit</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6 All of us like sheep have gone astray, </a:t>
            </a:r>
          </a:p>
          <a:p>
            <a:pPr algn="l">
              <a:lnSpc>
                <a:spcPct val="77000"/>
              </a:lnSpc>
              <a:spcBef>
                <a:spcPct val="5000"/>
              </a:spcBef>
              <a:defRPr/>
            </a:pPr>
            <a:r>
              <a:rPr lang="en-US" sz="4000" b="0" dirty="0">
                <a:effectLst>
                  <a:outerShdw blurRad="38100" dist="38100" dir="2700000" algn="tl">
                    <a:srgbClr val="000000"/>
                  </a:outerShdw>
                </a:effectLst>
              </a:rPr>
              <a:t>Each of us has turned to his own way; </a:t>
            </a:r>
          </a:p>
          <a:p>
            <a:pPr algn="l">
              <a:lnSpc>
                <a:spcPct val="77000"/>
              </a:lnSpc>
              <a:spcBef>
                <a:spcPct val="5000"/>
              </a:spcBef>
              <a:defRPr/>
            </a:pPr>
            <a:r>
              <a:rPr lang="en-US" sz="4000" b="0" dirty="0">
                <a:effectLst>
                  <a:outerShdw blurRad="38100" dist="38100" dir="2700000" algn="tl">
                    <a:srgbClr val="000000"/>
                  </a:outerShdw>
                </a:effectLst>
              </a:rPr>
              <a:t>But the Lord has caused the iniquity of us all </a:t>
            </a:r>
          </a:p>
          <a:p>
            <a:pPr algn="l">
              <a:lnSpc>
                <a:spcPct val="77000"/>
              </a:lnSpc>
              <a:spcBef>
                <a:spcPct val="5000"/>
              </a:spcBef>
              <a:defRPr/>
            </a:pPr>
            <a:r>
              <a:rPr lang="en-US" sz="4000" b="0" dirty="0">
                <a:effectLst>
                  <a:outerShdw blurRad="38100" dist="38100" dir="2700000" algn="tl">
                    <a:srgbClr val="000000"/>
                  </a:outerShdw>
                </a:effectLst>
              </a:rPr>
              <a:t>To fall on Him.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Romans 3:23 For everyone has sinned; we all fall short of God’s glorious standard.</a:t>
            </a:r>
          </a:p>
          <a:p>
            <a:pPr algn="l">
              <a:lnSpc>
                <a:spcPct val="77000"/>
              </a:lnSpc>
              <a:spcBef>
                <a:spcPct val="5000"/>
              </a:spcBef>
              <a:defRPr/>
            </a:pPr>
            <a:r>
              <a:rPr lang="en-US" sz="4000" b="0" dirty="0">
                <a:effectLst>
                  <a:outerShdw blurRad="38100" dist="38100" dir="2700000" algn="tl">
                    <a:srgbClr val="000000"/>
                  </a:outerShdw>
                </a:effectLst>
              </a:rPr>
              <a:t>24 Yet God, in his grace, freely makes us right in his sight. He did this through Christ Jesus when he freed us from the penalty for our sins.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5</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7 He was oppressed and He was afflicted, </a:t>
            </a:r>
          </a:p>
          <a:p>
            <a:pPr algn="l">
              <a:lnSpc>
                <a:spcPct val="77000"/>
              </a:lnSpc>
              <a:spcBef>
                <a:spcPct val="5000"/>
              </a:spcBef>
              <a:defRPr/>
            </a:pPr>
            <a:r>
              <a:rPr lang="en-US" sz="4000" b="0" dirty="0">
                <a:effectLst>
                  <a:outerShdw blurRad="38100" dist="38100" dir="2700000" algn="tl">
                    <a:srgbClr val="000000"/>
                  </a:outerShdw>
                </a:effectLst>
              </a:rPr>
              <a:t>Yet He did not open His mouth; </a:t>
            </a:r>
          </a:p>
          <a:p>
            <a:pPr algn="l">
              <a:lnSpc>
                <a:spcPct val="77000"/>
              </a:lnSpc>
              <a:spcBef>
                <a:spcPct val="5000"/>
              </a:spcBef>
              <a:defRPr/>
            </a:pPr>
            <a:r>
              <a:rPr lang="en-US" sz="4000" b="0" dirty="0">
                <a:effectLst>
                  <a:outerShdw blurRad="38100" dist="38100" dir="2700000" algn="tl">
                    <a:srgbClr val="000000"/>
                  </a:outerShdw>
                </a:effectLst>
              </a:rPr>
              <a:t>Like a lamb that is led to slaughter, </a:t>
            </a:r>
          </a:p>
          <a:p>
            <a:pPr algn="l">
              <a:lnSpc>
                <a:spcPct val="77000"/>
              </a:lnSpc>
              <a:spcBef>
                <a:spcPct val="5000"/>
              </a:spcBef>
              <a:defRPr/>
            </a:pPr>
            <a:r>
              <a:rPr lang="en-US" sz="4000" b="0" dirty="0">
                <a:effectLst>
                  <a:outerShdw blurRad="38100" dist="38100" dir="2700000" algn="tl">
                    <a:srgbClr val="000000"/>
                  </a:outerShdw>
                </a:effectLst>
              </a:rPr>
              <a:t>And like a sheep that is silent before its shearers, </a:t>
            </a:r>
          </a:p>
          <a:p>
            <a:pPr algn="l">
              <a:lnSpc>
                <a:spcPct val="77000"/>
              </a:lnSpc>
              <a:spcBef>
                <a:spcPct val="5000"/>
              </a:spcBef>
              <a:defRPr/>
            </a:pPr>
            <a:r>
              <a:rPr lang="en-US" sz="4000" b="0" dirty="0">
                <a:effectLst>
                  <a:outerShdw blurRad="38100" dist="38100" dir="2700000" algn="tl">
                    <a:srgbClr val="000000"/>
                  </a:outerShdw>
                </a:effectLst>
              </a:rPr>
              <a:t>So He did not open His mouth.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Mark 15:4 Then Pilate questioned Him again, saying, “Do You not answer? See how many charges they bring against You!”</a:t>
            </a:r>
          </a:p>
          <a:p>
            <a:pPr algn="l">
              <a:lnSpc>
                <a:spcPct val="77000"/>
              </a:lnSpc>
              <a:spcBef>
                <a:spcPct val="5000"/>
              </a:spcBef>
              <a:defRPr/>
            </a:pPr>
            <a:r>
              <a:rPr lang="en-US" sz="4000" b="0" dirty="0">
                <a:effectLst>
                  <a:outerShdw blurRad="38100" dist="38100" dir="2700000" algn="tl">
                    <a:srgbClr val="000000"/>
                  </a:outerShdw>
                </a:effectLst>
              </a:rPr>
              <a:t>5 But Jesus made no further answer; so Pilate was amazed.</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7 He was oppressed and He was afflicted, </a:t>
            </a:r>
          </a:p>
          <a:p>
            <a:pPr algn="l">
              <a:lnSpc>
                <a:spcPct val="77000"/>
              </a:lnSpc>
              <a:spcBef>
                <a:spcPct val="5000"/>
              </a:spcBef>
              <a:defRPr/>
            </a:pPr>
            <a:r>
              <a:rPr lang="en-US" sz="4000" b="0" dirty="0">
                <a:effectLst>
                  <a:outerShdw blurRad="38100" dist="38100" dir="2700000" algn="tl">
                    <a:srgbClr val="000000"/>
                  </a:outerShdw>
                </a:effectLst>
              </a:rPr>
              <a:t>Yet He did not open His mouth; </a:t>
            </a:r>
          </a:p>
          <a:p>
            <a:pPr algn="l">
              <a:lnSpc>
                <a:spcPct val="77000"/>
              </a:lnSpc>
              <a:spcBef>
                <a:spcPct val="5000"/>
              </a:spcBef>
              <a:defRPr/>
            </a:pPr>
            <a:r>
              <a:rPr lang="en-US" sz="4000" b="0" dirty="0">
                <a:effectLst>
                  <a:outerShdw blurRad="38100" dist="38100" dir="2700000" algn="tl">
                    <a:srgbClr val="000000"/>
                  </a:outerShdw>
                </a:effectLst>
              </a:rPr>
              <a:t>Like a lamb that is led to slaughter, </a:t>
            </a:r>
          </a:p>
          <a:p>
            <a:pPr algn="l">
              <a:lnSpc>
                <a:spcPct val="77000"/>
              </a:lnSpc>
              <a:spcBef>
                <a:spcPct val="5000"/>
              </a:spcBef>
              <a:defRPr/>
            </a:pPr>
            <a:r>
              <a:rPr lang="en-US" sz="4000" b="0" dirty="0">
                <a:effectLst>
                  <a:outerShdw blurRad="38100" dist="38100" dir="2700000" algn="tl">
                    <a:srgbClr val="000000"/>
                  </a:outerShdw>
                </a:effectLst>
              </a:rPr>
              <a:t>And like a sheep that is silent before its shearers, </a:t>
            </a:r>
          </a:p>
          <a:p>
            <a:pPr algn="l">
              <a:lnSpc>
                <a:spcPct val="77000"/>
              </a:lnSpc>
              <a:spcBef>
                <a:spcPct val="5000"/>
              </a:spcBef>
              <a:defRPr/>
            </a:pPr>
            <a:r>
              <a:rPr lang="en-US" sz="4000" b="0" dirty="0">
                <a:effectLst>
                  <a:outerShdw blurRad="38100" dist="38100" dir="2700000" algn="tl">
                    <a:srgbClr val="000000"/>
                  </a:outerShdw>
                </a:effectLst>
              </a:rPr>
              <a:t>So He did not open His mouth.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Matthew 26:62 Then the high priest stood up and said to Jesus, “Well, aren’t you going to answer these charges? What do you have to say for yourself?” </a:t>
            </a:r>
          </a:p>
          <a:p>
            <a:pPr algn="l">
              <a:lnSpc>
                <a:spcPct val="77000"/>
              </a:lnSpc>
              <a:spcBef>
                <a:spcPct val="5000"/>
              </a:spcBef>
              <a:defRPr/>
            </a:pPr>
            <a:r>
              <a:rPr lang="en-US" sz="4000" b="0" dirty="0">
                <a:effectLst>
                  <a:outerShdw blurRad="38100" dist="38100" dir="2700000" algn="tl">
                    <a:srgbClr val="000000"/>
                  </a:outerShdw>
                </a:effectLst>
              </a:rPr>
              <a:t>63 But Jesus remained silent. </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8 By oppression and judgment He was taken away; </a:t>
            </a:r>
          </a:p>
          <a:p>
            <a:pPr algn="l">
              <a:lnSpc>
                <a:spcPct val="77000"/>
              </a:lnSpc>
              <a:spcBef>
                <a:spcPct val="5000"/>
              </a:spcBef>
              <a:defRPr/>
            </a:pPr>
            <a:r>
              <a:rPr lang="en-US" sz="4000" b="0" dirty="0">
                <a:effectLst>
                  <a:outerShdw blurRad="38100" dist="38100" dir="2700000" algn="tl">
                    <a:srgbClr val="000000"/>
                  </a:outerShdw>
                </a:effectLst>
              </a:rPr>
              <a:t>And as for His generation, who considered </a:t>
            </a:r>
          </a:p>
          <a:p>
            <a:pPr algn="l">
              <a:lnSpc>
                <a:spcPct val="77000"/>
              </a:lnSpc>
              <a:spcBef>
                <a:spcPct val="5000"/>
              </a:spcBef>
              <a:defRPr/>
            </a:pPr>
            <a:r>
              <a:rPr lang="en-US" sz="4000" b="0" dirty="0">
                <a:effectLst>
                  <a:outerShdw blurRad="38100" dist="38100" dir="2700000" algn="tl">
                    <a:srgbClr val="000000"/>
                  </a:outerShdw>
                </a:effectLst>
              </a:rPr>
              <a:t>That He was </a:t>
            </a:r>
            <a:r>
              <a:rPr lang="en-US" sz="4000" b="0" u="sng" dirty="0">
                <a:effectLst>
                  <a:outerShdw blurRad="38100" dist="38100" dir="2700000" algn="tl">
                    <a:srgbClr val="000000"/>
                  </a:outerShdw>
                </a:effectLst>
              </a:rPr>
              <a:t>cut off out of the land of the living </a:t>
            </a:r>
          </a:p>
          <a:p>
            <a:pPr algn="l">
              <a:lnSpc>
                <a:spcPct val="77000"/>
              </a:lnSpc>
              <a:spcBef>
                <a:spcPct val="5000"/>
              </a:spcBef>
              <a:defRPr/>
            </a:pPr>
            <a:r>
              <a:rPr lang="en-US" sz="4000" b="0" dirty="0">
                <a:effectLst>
                  <a:outerShdw blurRad="38100" dist="38100" dir="2700000" algn="tl">
                    <a:srgbClr val="000000"/>
                  </a:outerShdw>
                </a:effectLst>
              </a:rPr>
              <a:t>For the transgression of my people, to whom the stroke was due?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He was killed</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Again, as our substitute</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9 His </a:t>
            </a:r>
            <a:r>
              <a:rPr lang="en-US" sz="4000" b="0" u="sng" dirty="0">
                <a:effectLst>
                  <a:outerShdw blurRad="38100" dist="38100" dir="2700000" algn="tl">
                    <a:srgbClr val="000000"/>
                  </a:outerShdw>
                </a:effectLst>
              </a:rPr>
              <a:t>grave was assigned with wicked men</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Yet He was </a:t>
            </a:r>
            <a:r>
              <a:rPr lang="en-US" sz="4000" b="0" u="sng" dirty="0">
                <a:effectLst>
                  <a:outerShdw blurRad="38100" dist="38100" dir="2700000" algn="tl">
                    <a:srgbClr val="000000"/>
                  </a:outerShdw>
                </a:effectLst>
              </a:rPr>
              <a:t>with a rich man in His death</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Because He had done no violence, </a:t>
            </a:r>
          </a:p>
          <a:p>
            <a:pPr algn="l">
              <a:lnSpc>
                <a:spcPct val="77000"/>
              </a:lnSpc>
              <a:spcBef>
                <a:spcPct val="5000"/>
              </a:spcBef>
              <a:defRPr/>
            </a:pPr>
            <a:r>
              <a:rPr lang="en-US" sz="4000" b="0" dirty="0">
                <a:effectLst>
                  <a:outerShdw blurRad="38100" dist="38100" dir="2700000" algn="tl">
                    <a:srgbClr val="000000"/>
                  </a:outerShdw>
                </a:effectLst>
              </a:rPr>
              <a:t>Nor was there any deceit in His mouth.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He should have been buried in a common grave like other crucifixion victims. But…</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cxnSp>
        <p:nvCxnSpPr>
          <p:cNvPr id="8" name="Straight Arrow Connector 7"/>
          <p:cNvCxnSpPr/>
          <p:nvPr/>
        </p:nvCxnSpPr>
        <p:spPr bwMode="auto">
          <a:xfrm rot="10800000">
            <a:off x="2819400" y="1295400"/>
            <a:ext cx="1676400" cy="457200"/>
          </a:xfrm>
          <a:prstGeom prst="straightConnector1">
            <a:avLst/>
          </a:prstGeom>
          <a:noFill/>
          <a:ln w="57150" cap="flat" cmpd="sng" algn="ctr">
            <a:solidFill>
              <a:schemeClr val="tx1"/>
            </a:solidFill>
            <a:prstDash val="solid"/>
            <a:round/>
            <a:headEnd type="none" w="med" len="med"/>
            <a:tailEnd type="arrow"/>
          </a:ln>
          <a:effectLst/>
        </p:spPr>
      </p:cxn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9 His </a:t>
            </a:r>
            <a:r>
              <a:rPr lang="en-US" sz="4000" b="0" u="sng" dirty="0">
                <a:effectLst>
                  <a:outerShdw blurRad="38100" dist="38100" dir="2700000" algn="tl">
                    <a:srgbClr val="000000"/>
                  </a:outerShdw>
                </a:effectLst>
              </a:rPr>
              <a:t>grave was assigned with wicked men</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Yet He was </a:t>
            </a:r>
            <a:r>
              <a:rPr lang="en-US" sz="4000" b="0" u="sng" dirty="0">
                <a:effectLst>
                  <a:outerShdw blurRad="38100" dist="38100" dir="2700000" algn="tl">
                    <a:srgbClr val="000000"/>
                  </a:outerShdw>
                </a:effectLst>
              </a:rPr>
              <a:t>with a rich man in His death</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Because He had done no violence, </a:t>
            </a:r>
          </a:p>
          <a:p>
            <a:pPr algn="l">
              <a:lnSpc>
                <a:spcPct val="77000"/>
              </a:lnSpc>
              <a:spcBef>
                <a:spcPct val="5000"/>
              </a:spcBef>
              <a:defRPr/>
            </a:pPr>
            <a:r>
              <a:rPr lang="en-US" sz="4000" b="0" dirty="0">
                <a:effectLst>
                  <a:outerShdw blurRad="38100" dist="38100" dir="2700000" algn="tl">
                    <a:srgbClr val="000000"/>
                  </a:outerShdw>
                </a:effectLst>
              </a:rPr>
              <a:t>Nor was there any deceit in His mouth.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r>
              <a:rPr lang="en-US" sz="4000" b="0" dirty="0">
                <a:effectLst>
                  <a:outerShdw blurRad="38100" dist="38100" dir="2700000" algn="tl">
                    <a:srgbClr val="000000"/>
                  </a:outerShdw>
                </a:effectLst>
              </a:rPr>
              <a:t>Mat. 26:57 A rich man, Joseph of </a:t>
            </a:r>
            <a:r>
              <a:rPr lang="en-US" sz="4000" b="0" dirty="0" err="1">
                <a:effectLst>
                  <a:outerShdw blurRad="38100" dist="38100" dir="2700000" algn="tl">
                    <a:srgbClr val="000000"/>
                  </a:outerShdw>
                </a:effectLst>
              </a:rPr>
              <a:t>Arimathea</a:t>
            </a:r>
            <a:r>
              <a:rPr lang="en-US" sz="4000" b="0" dirty="0">
                <a:effectLst>
                  <a:outerShdw blurRad="38100" dist="38100" dir="2700000" algn="tl">
                    <a:srgbClr val="000000"/>
                  </a:outerShdw>
                </a:effectLst>
              </a:rPr>
              <a:t> 58 went to Pilate and asked for Jesus’ body. </a:t>
            </a:r>
            <a:r>
              <a:rPr lang="en-US" sz="3800" b="0" dirty="0">
                <a:effectLst>
                  <a:outerShdw blurRad="38100" dist="38100" dir="2700000" algn="tl">
                    <a:srgbClr val="000000"/>
                  </a:outerShdw>
                </a:effectLst>
              </a:rPr>
              <a:t>59 Joseph took the body and wrapped it in a long sheet of clean linen cloth. 60 He placed it in his own new tomb, which had been carved out of the rock. </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8" name="Straight Arrow Connector 7"/>
          <p:cNvCxnSpPr/>
          <p:nvPr/>
        </p:nvCxnSpPr>
        <p:spPr bwMode="auto">
          <a:xfrm rot="10800000">
            <a:off x="1600200" y="2895600"/>
            <a:ext cx="2895600" cy="1905000"/>
          </a:xfrm>
          <a:prstGeom prst="straightConnector1">
            <a:avLst/>
          </a:prstGeom>
          <a:noFill/>
          <a:ln w="57150" cap="flat" cmpd="sng" algn="ctr">
            <a:solidFill>
              <a:schemeClr val="tx1"/>
            </a:solidFill>
            <a:prstDash val="solid"/>
            <a:round/>
            <a:headEnd type="none" w="med" len="med"/>
            <a:tailEnd type="arrow"/>
          </a:ln>
          <a:effectLst/>
        </p:spPr>
      </p:cxn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10 But the Lord was pleased to crush Him, putting Him to grief; if He would render Himself as a </a:t>
            </a:r>
            <a:r>
              <a:rPr lang="en-US" sz="4000" b="0" u="sng" dirty="0">
                <a:effectLst>
                  <a:outerShdw blurRad="38100" dist="38100" dir="2700000" algn="tl">
                    <a:srgbClr val="000000"/>
                  </a:outerShdw>
                </a:effectLst>
              </a:rPr>
              <a:t>guilt offering</a:t>
            </a:r>
            <a:r>
              <a:rPr lang="en-US" sz="4000" b="0" dirty="0">
                <a:effectLst>
                  <a:outerShdw blurRad="38100" dist="38100" dir="2700000" algn="tl">
                    <a:srgbClr val="000000"/>
                  </a:outerShdw>
                </a:effectLst>
              </a:rPr>
              <a:t>, He will see His </a:t>
            </a:r>
            <a:r>
              <a:rPr lang="en-US" sz="4000" b="0" u="sng" dirty="0">
                <a:effectLst>
                  <a:outerShdw blurRad="38100" dist="38100" dir="2700000" algn="tl">
                    <a:srgbClr val="000000"/>
                  </a:outerShdw>
                </a:effectLst>
              </a:rPr>
              <a:t>offspring</a:t>
            </a:r>
            <a:r>
              <a:rPr lang="en-US" sz="4000" b="0" dirty="0">
                <a:effectLst>
                  <a:outerShdw blurRad="38100" dist="38100" dir="2700000" algn="tl">
                    <a:srgbClr val="000000"/>
                  </a:outerShdw>
                </a:effectLst>
              </a:rPr>
              <a:t>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A guilt offering = a sacrifice for sin</a:t>
            </a:r>
          </a:p>
          <a:p>
            <a:pPr algn="l">
              <a:lnSpc>
                <a:spcPct val="77000"/>
              </a:lnSpc>
              <a:spcBef>
                <a:spcPct val="5000"/>
              </a:spcBef>
              <a:defRPr/>
            </a:pPr>
            <a:r>
              <a:rPr lang="en-US" sz="4000" b="0" dirty="0">
                <a:effectLst>
                  <a:outerShdw blurRad="38100" dist="38100" dir="2700000" algn="tl">
                    <a:srgbClr val="000000"/>
                  </a:outerShdw>
                </a:effectLst>
              </a:rPr>
              <a:t>His offspring = us!</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10 But the Lord was pleased to crush Him, putting Him to grief; if He would render Himself as a guilt offering, He will see His offspring, </a:t>
            </a:r>
          </a:p>
          <a:p>
            <a:pPr algn="l">
              <a:lnSpc>
                <a:spcPct val="77000"/>
              </a:lnSpc>
              <a:spcBef>
                <a:spcPct val="5000"/>
              </a:spcBef>
              <a:defRPr/>
            </a:pPr>
            <a:r>
              <a:rPr lang="en-US" sz="4000" b="0" dirty="0">
                <a:effectLst>
                  <a:outerShdw blurRad="38100" dist="38100" dir="2700000" algn="tl">
                    <a:srgbClr val="000000"/>
                  </a:outerShdw>
                </a:effectLst>
              </a:rPr>
              <a:t>He will</a:t>
            </a:r>
            <a:r>
              <a:rPr lang="en-US" sz="4000" b="0" u="sng" dirty="0">
                <a:effectLst>
                  <a:outerShdw blurRad="38100" dist="38100" dir="2700000" algn="tl">
                    <a:srgbClr val="000000"/>
                  </a:outerShdw>
                </a:effectLst>
              </a:rPr>
              <a:t> prolong His days</a:t>
            </a:r>
            <a:r>
              <a:rPr lang="en-US" sz="4000" b="0" dirty="0">
                <a:effectLst>
                  <a:outerShdw blurRad="38100" dist="38100" dir="2700000" algn="tl">
                    <a:srgbClr val="000000"/>
                  </a:outerShdw>
                </a:effectLst>
              </a:rPr>
              <a:t>, And the good pleasure of the Lord will prosper in His hand. </a:t>
            </a:r>
          </a:p>
          <a:p>
            <a:pPr algn="l">
              <a:lnSpc>
                <a:spcPct val="77000"/>
              </a:lnSpc>
              <a:spcBef>
                <a:spcPct val="5000"/>
              </a:spcBef>
              <a:defRPr/>
            </a:pPr>
            <a:endParaRPr lang="en-US" sz="4000" b="0" dirty="0">
              <a:effectLst>
                <a:outerShdw blurRad="38100" dist="38100" dir="2700000" algn="tl">
                  <a:srgbClr val="000000"/>
                </a:outerShdw>
              </a:effectLst>
            </a:endParaRP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Resurrection from the dead!</a:t>
            </a:r>
          </a:p>
          <a:p>
            <a:pPr algn="l">
              <a:lnSpc>
                <a:spcPct val="77000"/>
              </a:lnSpc>
              <a:spcBef>
                <a:spcPct val="5000"/>
              </a:spcBef>
              <a:defRPr/>
            </a:pPr>
            <a:r>
              <a:rPr lang="en-US" sz="4000" b="0" dirty="0">
                <a:effectLst>
                  <a:outerShdw blurRad="38100" dist="38100" dir="2700000" algn="tl">
                    <a:srgbClr val="000000"/>
                  </a:outerShdw>
                </a:effectLst>
              </a:rPr>
              <a:t>The Servant gets the last word!</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11 As a result of the anguish of his soul, he will see it and be satisfied;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
        <p:nvSpPr>
          <p:cNvPr id="6" name="Oval 5"/>
          <p:cNvSpPr/>
          <p:nvPr/>
        </p:nvSpPr>
        <p:spPr bwMode="auto">
          <a:xfrm>
            <a:off x="-76200" y="18942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2209800" y="14370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12" name="Straight Arrow Connector 11"/>
          <p:cNvCxnSpPr/>
          <p:nvPr/>
        </p:nvCxnSpPr>
        <p:spPr bwMode="auto">
          <a:xfrm rot="10800000">
            <a:off x="2971800" y="1905000"/>
            <a:ext cx="2057400" cy="914400"/>
          </a:xfrm>
          <a:prstGeom prst="straightConnector1">
            <a:avLst/>
          </a:prstGeom>
          <a:noFill/>
          <a:ln w="5715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0800000">
            <a:off x="762000" y="2286002"/>
            <a:ext cx="4648200" cy="1371598"/>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4648200" y="2514600"/>
            <a:ext cx="28194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The Servant</a:t>
            </a:r>
          </a:p>
        </p:txBody>
      </p:sp>
      <p:sp>
        <p:nvSpPr>
          <p:cNvPr id="10" name="Rectangle 9"/>
          <p:cNvSpPr>
            <a:spLocks noChangeArrowheads="1"/>
          </p:cNvSpPr>
          <p:nvPr/>
        </p:nvSpPr>
        <p:spPr bwMode="auto">
          <a:xfrm>
            <a:off x="4724400" y="3352800"/>
            <a:ext cx="12192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God</a:t>
            </a: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11 As a result of the anguish of his soul, he will see it and be satisfied; </a:t>
            </a:r>
          </a:p>
          <a:p>
            <a:pPr algn="l">
              <a:lnSpc>
                <a:spcPct val="77000"/>
              </a:lnSpc>
              <a:spcBef>
                <a:spcPct val="5000"/>
              </a:spcBef>
              <a:defRPr/>
            </a:pPr>
            <a:r>
              <a:rPr lang="en-US" sz="4000" b="0" dirty="0">
                <a:effectLst>
                  <a:outerShdw blurRad="38100" dist="38100" dir="2700000" algn="tl">
                    <a:srgbClr val="000000"/>
                  </a:outerShdw>
                </a:effectLst>
              </a:rPr>
              <a:t>By his knowledge the Righteous One, </a:t>
            </a:r>
          </a:p>
          <a:p>
            <a:pPr algn="l">
              <a:lnSpc>
                <a:spcPct val="77000"/>
              </a:lnSpc>
              <a:spcBef>
                <a:spcPct val="5000"/>
              </a:spcBef>
              <a:defRPr/>
            </a:pPr>
            <a:r>
              <a:rPr lang="en-US" sz="4000" b="0" dirty="0">
                <a:effectLst>
                  <a:outerShdw blurRad="38100" dist="38100" dir="2700000" algn="tl">
                    <a:srgbClr val="000000"/>
                  </a:outerShdw>
                </a:effectLst>
              </a:rPr>
              <a:t>My Servant, will </a:t>
            </a:r>
            <a:r>
              <a:rPr lang="en-US" sz="4000" b="0" u="sng" dirty="0">
                <a:effectLst>
                  <a:outerShdw blurRad="38100" dist="38100" dir="2700000" algn="tl">
                    <a:srgbClr val="000000"/>
                  </a:outerShdw>
                </a:effectLst>
              </a:rPr>
              <a:t>justify the many</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As he will bear their iniquities.</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Justification = make righteous, to acquit</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
        <p:nvSpPr>
          <p:cNvPr id="6" name="Oval 5"/>
          <p:cNvSpPr/>
          <p:nvPr/>
        </p:nvSpPr>
        <p:spPr bwMode="auto">
          <a:xfrm>
            <a:off x="-76200" y="18942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2209800" y="14370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10800000" flipV="1">
            <a:off x="1219200" y="3962400"/>
            <a:ext cx="3276600" cy="533400"/>
          </a:xfrm>
          <a:prstGeom prst="straightConnector1">
            <a:avLst/>
          </a:prstGeom>
          <a:noFill/>
          <a:ln w="57150" cap="flat" cmpd="sng" algn="ctr">
            <a:solidFill>
              <a:schemeClr val="tx1"/>
            </a:solidFill>
            <a:prstDash val="solid"/>
            <a:round/>
            <a:headEnd type="none" w="med" len="med"/>
            <a:tailEnd type="arrow"/>
          </a:ln>
          <a:effectLst/>
        </p:spPr>
      </p:cxn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11 As a result of the anguish of his soul, he will see it and be satisfied; </a:t>
            </a:r>
          </a:p>
          <a:p>
            <a:pPr algn="l">
              <a:lnSpc>
                <a:spcPct val="77000"/>
              </a:lnSpc>
              <a:spcBef>
                <a:spcPct val="5000"/>
              </a:spcBef>
              <a:defRPr/>
            </a:pPr>
            <a:r>
              <a:rPr lang="en-US" sz="4000" b="0" dirty="0">
                <a:effectLst>
                  <a:outerShdw blurRad="38100" dist="38100" dir="2700000" algn="tl">
                    <a:srgbClr val="000000"/>
                  </a:outerShdw>
                </a:effectLst>
              </a:rPr>
              <a:t>By his knowledge the Righteous One, </a:t>
            </a:r>
          </a:p>
          <a:p>
            <a:pPr algn="l">
              <a:lnSpc>
                <a:spcPct val="77000"/>
              </a:lnSpc>
              <a:spcBef>
                <a:spcPct val="5000"/>
              </a:spcBef>
              <a:defRPr/>
            </a:pPr>
            <a:r>
              <a:rPr lang="en-US" sz="4000" b="0" dirty="0">
                <a:effectLst>
                  <a:outerShdw blurRad="38100" dist="38100" dir="2700000" algn="tl">
                    <a:srgbClr val="000000"/>
                  </a:outerShdw>
                </a:effectLst>
              </a:rPr>
              <a:t>My Servant, will </a:t>
            </a:r>
            <a:r>
              <a:rPr lang="en-US" sz="4000" b="0" u="sng" dirty="0">
                <a:effectLst>
                  <a:outerShdw blurRad="38100" dist="38100" dir="2700000" algn="tl">
                    <a:srgbClr val="000000"/>
                  </a:outerShdw>
                </a:effectLst>
              </a:rPr>
              <a:t>justify the many</a:t>
            </a:r>
            <a:r>
              <a:rPr lang="en-US" sz="4000" b="0" dirty="0">
                <a:effectLst>
                  <a:outerShdw blurRad="38100" dist="38100" dir="2700000" algn="tl">
                    <a:srgbClr val="000000"/>
                  </a:outerShdw>
                </a:effectLst>
              </a:rPr>
              <a:t>, </a:t>
            </a:r>
          </a:p>
          <a:p>
            <a:pPr algn="l">
              <a:lnSpc>
                <a:spcPct val="77000"/>
              </a:lnSpc>
              <a:spcBef>
                <a:spcPct val="5000"/>
              </a:spcBef>
              <a:defRPr/>
            </a:pPr>
            <a:r>
              <a:rPr lang="en-US" sz="4000" b="0" dirty="0">
                <a:effectLst>
                  <a:outerShdw blurRad="38100" dist="38100" dir="2700000" algn="tl">
                    <a:srgbClr val="000000"/>
                  </a:outerShdw>
                </a:effectLst>
              </a:rPr>
              <a:t>As he will </a:t>
            </a:r>
            <a:r>
              <a:rPr lang="en-US" sz="4000" b="0" u="sng" dirty="0">
                <a:effectLst>
                  <a:outerShdw blurRad="38100" dist="38100" dir="2700000" algn="tl">
                    <a:srgbClr val="000000"/>
                  </a:outerShdw>
                </a:effectLst>
              </a:rPr>
              <a:t>bear their iniquities</a:t>
            </a:r>
            <a:r>
              <a:rPr lang="en-US" sz="4000" b="0" dirty="0">
                <a:effectLst>
                  <a:outerShdw blurRad="38100" dist="38100" dir="2700000" algn="tl">
                    <a:srgbClr val="000000"/>
                  </a:outerShdw>
                </a:effectLst>
              </a:rPr>
              <a:t>.</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Justification = make righteous, to acquit</a:t>
            </a:r>
            <a:br>
              <a:rPr lang="en-US" sz="4000" b="0" dirty="0">
                <a:effectLst>
                  <a:outerShdw blurRad="38100" dist="38100" dir="2700000" algn="tl">
                    <a:srgbClr val="000000"/>
                  </a:outerShdw>
                </a:effectLst>
              </a:rPr>
            </a:b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Again, substitution</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
        <p:nvSpPr>
          <p:cNvPr id="6" name="Oval 5"/>
          <p:cNvSpPr/>
          <p:nvPr/>
        </p:nvSpPr>
        <p:spPr bwMode="auto">
          <a:xfrm>
            <a:off x="-76200" y="18942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2209800" y="1437042"/>
            <a:ext cx="838200" cy="5334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a:defRPr/>
            </a:pPr>
            <a:r>
              <a:rPr lang="en-US" sz="9600"/>
              <a:t>John 5</a:t>
            </a:r>
          </a:p>
        </p:txBody>
      </p:sp>
      <p:sp>
        <p:nvSpPr>
          <p:cNvPr id="329731"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p:txBody>
      </p:sp>
      <p:sp>
        <p:nvSpPr>
          <p:cNvPr id="6148" name="Line 4"/>
          <p:cNvSpPr>
            <a:spLocks noChangeShapeType="1"/>
          </p:cNvSpPr>
          <p:nvPr/>
        </p:nvSpPr>
        <p:spPr bwMode="auto">
          <a:xfrm>
            <a:off x="7391400" y="2133600"/>
            <a:ext cx="1143000" cy="381000"/>
          </a:xfrm>
          <a:prstGeom prst="line">
            <a:avLst/>
          </a:prstGeom>
          <a:noFill/>
          <a:ln w="57150">
            <a:solidFill>
              <a:schemeClr val="tx1"/>
            </a:solidFill>
            <a:round/>
            <a:headEnd/>
            <a:tailEnd/>
          </a:ln>
        </p:spPr>
        <p:txBody>
          <a:bodyPr wrap="none" anchor="ctr"/>
          <a:lstStyle/>
          <a:p>
            <a:endParaRPr lang="en-US"/>
          </a:p>
        </p:txBody>
      </p:sp>
      <p:sp>
        <p:nvSpPr>
          <p:cNvPr id="6149" name="Line 5"/>
          <p:cNvSpPr>
            <a:spLocks noChangeShapeType="1"/>
          </p:cNvSpPr>
          <p:nvPr/>
        </p:nvSpPr>
        <p:spPr bwMode="auto">
          <a:xfrm flipH="1">
            <a:off x="7467600" y="2133600"/>
            <a:ext cx="990600" cy="381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r>
              <a:rPr lang="en-US" sz="4000" b="0" dirty="0">
                <a:effectLst>
                  <a:outerShdw blurRad="38100" dist="38100" dir="2700000" algn="tl">
                    <a:srgbClr val="000000"/>
                  </a:outerShdw>
                </a:effectLst>
              </a:rPr>
              <a:t>12 Therefore, I will allot Him a portion with the great, and He will divide the booty with the strong; because He </a:t>
            </a:r>
            <a:r>
              <a:rPr lang="en-US" sz="4000" b="0" u="sng" dirty="0">
                <a:effectLst>
                  <a:outerShdw blurRad="38100" dist="38100" dir="2700000" algn="tl">
                    <a:srgbClr val="000000"/>
                  </a:outerShdw>
                </a:effectLst>
              </a:rPr>
              <a:t>poured out Himself to death</a:t>
            </a:r>
            <a:r>
              <a:rPr lang="en-US" sz="4000" b="0" dirty="0">
                <a:effectLst>
                  <a:outerShdw blurRad="38100" dist="38100" dir="2700000" algn="tl">
                    <a:srgbClr val="000000"/>
                  </a:outerShdw>
                </a:effectLst>
              </a:rPr>
              <a:t>, and was numbered with the transgressors;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The Servant Wins!!!</a:t>
            </a:r>
          </a:p>
          <a:p>
            <a:pPr algn="l">
              <a:lnSpc>
                <a:spcPct val="77000"/>
              </a:lnSpc>
              <a:spcBef>
                <a:spcPct val="5000"/>
              </a:spcBef>
              <a:defRPr/>
            </a:pPr>
            <a:endParaRPr lang="en-US" sz="4000" b="0" dirty="0">
              <a:effectLst>
                <a:outerShdw blurRad="38100" dist="38100" dir="2700000" algn="tl">
                  <a:srgbClr val="000000"/>
                </a:outerShdw>
              </a:effectLst>
            </a:endParaRP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44958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Isaiah 52-53</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12 Yet He Himself bore the sin of many, </a:t>
            </a:r>
          </a:p>
          <a:p>
            <a:pPr algn="l">
              <a:lnSpc>
                <a:spcPct val="77000"/>
              </a:lnSpc>
              <a:spcBef>
                <a:spcPct val="5000"/>
              </a:spcBef>
              <a:defRPr/>
            </a:pPr>
            <a:r>
              <a:rPr lang="en-US" sz="4000" b="0" dirty="0">
                <a:effectLst>
                  <a:outerShdw blurRad="38100" dist="38100" dir="2700000" algn="tl">
                    <a:srgbClr val="000000"/>
                  </a:outerShdw>
                </a:effectLst>
              </a:rPr>
              <a:t>And interceded for the transgressors. </a:t>
            </a:r>
          </a:p>
        </p:txBody>
      </p:sp>
      <p:sp>
        <p:nvSpPr>
          <p:cNvPr id="5" name="Rectangle 4"/>
          <p:cNvSpPr>
            <a:spLocks noChangeArrowheads="1"/>
          </p:cNvSpPr>
          <p:nvPr/>
        </p:nvSpPr>
        <p:spPr bwMode="auto">
          <a:xfrm>
            <a:off x="4419600" y="0"/>
            <a:ext cx="47244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b="0" dirty="0">
                <a:effectLst>
                  <a:outerShdw blurRad="38100" dist="38100" dir="2700000" algn="tl">
                    <a:srgbClr val="000000"/>
                  </a:outerShdw>
                </a:effectLst>
              </a:rPr>
              <a:t>Jesus</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The whole prophecy given anonymously. </a:t>
            </a:r>
          </a:p>
          <a:p>
            <a:pPr algn="l">
              <a:lnSpc>
                <a:spcPct val="77000"/>
              </a:lnSpc>
              <a:spcBef>
                <a:spcPct val="5000"/>
              </a:spcBef>
              <a:defRPr/>
            </a:pPr>
            <a:endParaRPr lang="en-US" sz="4000" b="0" dirty="0">
              <a:effectLst>
                <a:outerShdw blurRad="38100" dist="38100" dir="2700000" algn="tl">
                  <a:srgbClr val="000000"/>
                </a:outerShdw>
              </a:effectLst>
            </a:endParaRPr>
          </a:p>
          <a:p>
            <a:pPr algn="l">
              <a:lnSpc>
                <a:spcPct val="77000"/>
              </a:lnSpc>
              <a:spcBef>
                <a:spcPct val="5000"/>
              </a:spcBef>
              <a:defRPr/>
            </a:pPr>
            <a:r>
              <a:rPr lang="en-US" sz="4000" b="0" dirty="0">
                <a:effectLst>
                  <a:outerShdw blurRad="38100" dist="38100" dir="2700000" algn="tl">
                    <a:srgbClr val="000000"/>
                  </a:outerShdw>
                </a:effectLst>
              </a:rPr>
              <a:t>Why didn’t Isaiah specify that the Servant of the Lord is also the Messiah?</a:t>
            </a:r>
          </a:p>
        </p:txBody>
      </p:sp>
      <p:cxnSp>
        <p:nvCxnSpPr>
          <p:cNvPr id="7" name="Straight Connector 6"/>
          <p:cNvCxnSpPr/>
          <p:nvPr/>
        </p:nvCxnSpPr>
        <p:spPr bwMode="auto">
          <a:xfrm>
            <a:off x="0" y="457200"/>
            <a:ext cx="9144000" cy="1588"/>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defRPr/>
            </a:pPr>
            <a:r>
              <a:rPr lang="en-US" sz="9600"/>
              <a:t>John 5</a:t>
            </a:r>
          </a:p>
        </p:txBody>
      </p:sp>
      <p:sp>
        <p:nvSpPr>
          <p:cNvPr id="408579" name="Rectangle 3"/>
          <p:cNvSpPr>
            <a:spLocks noGrp="1" noChangeArrowheads="1"/>
          </p:cNvSpPr>
          <p:nvPr>
            <p:ph type="body" idx="1"/>
          </p:nvPr>
        </p:nvSpPr>
        <p:spPr/>
        <p:txBody>
          <a:bodyPr/>
          <a:lstStyle/>
          <a:p>
            <a:pPr>
              <a:buFont typeface="Wingdings" pitchFamily="2" charset="2"/>
              <a:buNone/>
              <a:defRPr/>
            </a:pPr>
            <a:r>
              <a:rPr lang="en-US" sz="4800"/>
              <a:t>39 You search </a:t>
            </a:r>
            <a:r>
              <a:rPr lang="en-US" sz="4800" u="sng"/>
              <a:t>the Scriptures</a:t>
            </a:r>
            <a:r>
              <a:rPr lang="en-US" sz="4800"/>
              <a:t>, because you think that in them you have eternal life; and </a:t>
            </a:r>
            <a:r>
              <a:rPr lang="en-US" sz="4800" u="sng"/>
              <a:t>it is these that bear witness of Me</a:t>
            </a:r>
            <a:r>
              <a:rPr lang="en-US" sz="4800"/>
              <a:t>…  </a:t>
            </a:r>
          </a:p>
        </p:txBody>
      </p:sp>
      <p:sp>
        <p:nvSpPr>
          <p:cNvPr id="408580" name="Oval 4"/>
          <p:cNvSpPr>
            <a:spLocks noChangeArrowheads="1"/>
          </p:cNvSpPr>
          <p:nvPr/>
        </p:nvSpPr>
        <p:spPr bwMode="auto">
          <a:xfrm>
            <a:off x="4419600" y="685800"/>
            <a:ext cx="685800" cy="990600"/>
          </a:xfrm>
          <a:prstGeom prst="ellipse">
            <a:avLst/>
          </a:prstGeom>
          <a:solidFill>
            <a:schemeClr val="tx1"/>
          </a:solidFill>
          <a:ln w="57150">
            <a:solidFill>
              <a:schemeClr val="bg1"/>
            </a:solidFill>
            <a:round/>
            <a:headEnd/>
            <a:tailEnd/>
          </a:ln>
          <a:effectLst/>
        </p:spPr>
        <p:txBody>
          <a:bodyPr wrap="none" anchor="ctr"/>
          <a:lstStyle/>
          <a:p>
            <a:pPr>
              <a:lnSpc>
                <a:spcPct val="85000"/>
              </a:lnSpc>
              <a:defRPr/>
            </a:pPr>
            <a:r>
              <a:rPr lang="en-US" sz="8000" dirty="0">
                <a:solidFill>
                  <a:schemeClr val="bg1"/>
                </a:solidFill>
                <a:effectLst>
                  <a:outerShdw blurRad="38100" dist="38100" dir="2700000" algn="tl">
                    <a:srgbClr val="C0C0C0"/>
                  </a:outerShdw>
                </a:effectLst>
              </a:rPr>
              <a:t>4</a:t>
            </a:r>
            <a:endParaRPr lang="en-US" dirty="0"/>
          </a:p>
        </p:txBody>
      </p:sp>
    </p:spTree>
  </p:cSld>
  <p:clrMapOvr>
    <a:masterClrMapping/>
  </p:clrMapOvr>
  <p:transition spd="slow">
    <p:dissolve/>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a:defRPr/>
            </a:pPr>
            <a:r>
              <a:rPr lang="en-US" sz="9600"/>
              <a:t>John 5</a:t>
            </a:r>
          </a:p>
        </p:txBody>
      </p:sp>
      <p:sp>
        <p:nvSpPr>
          <p:cNvPr id="326659" name="Rectangle 3"/>
          <p:cNvSpPr>
            <a:spLocks noGrp="1" noChangeArrowheads="1"/>
          </p:cNvSpPr>
          <p:nvPr>
            <p:ph type="body" idx="1"/>
          </p:nvPr>
        </p:nvSpPr>
        <p:spPr/>
        <p:txBody>
          <a:bodyPr/>
          <a:lstStyle/>
          <a:p>
            <a:pPr>
              <a:buFont typeface="Wingdings" pitchFamily="2" charset="2"/>
              <a:buNone/>
              <a:defRPr/>
            </a:pPr>
            <a:r>
              <a:rPr lang="en-US"/>
              <a:t>45 Do not think that I will accuse you before the Father; the one who accuses you is Moses, in whom you have set your hope. </a:t>
            </a:r>
          </a:p>
          <a:p>
            <a:pPr>
              <a:buFont typeface="Wingdings" pitchFamily="2" charset="2"/>
              <a:buNone/>
              <a:defRPr/>
            </a:pPr>
            <a:r>
              <a:rPr lang="en-US"/>
              <a:t>46 For if you believed Moses, you would believe Me; for he wrote of Me. </a:t>
            </a:r>
          </a:p>
          <a:p>
            <a:pPr>
              <a:buFont typeface="Wingdings" pitchFamily="2" charset="2"/>
              <a:buNone/>
              <a:defRPr/>
            </a:pPr>
            <a:r>
              <a:rPr lang="en-US"/>
              <a:t>47 But if you do not believe his writings, how will you believe My words?”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6659">
                                            <p:txEl>
                                              <p:pRg st="1" end="1"/>
                                            </p:txEl>
                                          </p:spTgt>
                                        </p:tgtEl>
                                        <p:attrNameLst>
                                          <p:attrName>style.visibility</p:attrName>
                                        </p:attrNameLst>
                                      </p:cBhvr>
                                      <p:to>
                                        <p:strVal val="visible"/>
                                      </p:to>
                                    </p:set>
                                    <p:animEffect transition="in" filter="wipe(left)">
                                      <p:cBhvr>
                                        <p:cTn id="7" dur="500"/>
                                        <p:tgtEl>
                                          <p:spTgt spid="3266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6659">
                                            <p:txEl>
                                              <p:pRg st="2" end="2"/>
                                            </p:txEl>
                                          </p:spTgt>
                                        </p:tgtEl>
                                        <p:attrNameLst>
                                          <p:attrName>style.visibility</p:attrName>
                                        </p:attrNameLst>
                                      </p:cBhvr>
                                      <p:to>
                                        <p:strVal val="visible"/>
                                      </p:to>
                                    </p:set>
                                    <p:animEffect transition="in" filter="wipe(left)">
                                      <p:cBhvr>
                                        <p:cTn id="12" dur="500"/>
                                        <p:tgtEl>
                                          <p:spTgt spid="326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uiExpand="1"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a:defRPr/>
            </a:pPr>
            <a:r>
              <a:rPr lang="en-US" sz="9600"/>
              <a:t>John 5</a:t>
            </a:r>
          </a:p>
        </p:txBody>
      </p:sp>
      <p:sp>
        <p:nvSpPr>
          <p:cNvPr id="325635" name="Rectangle 3"/>
          <p:cNvSpPr>
            <a:spLocks noGrp="1" noChangeArrowheads="1"/>
          </p:cNvSpPr>
          <p:nvPr>
            <p:ph type="body" idx="1"/>
          </p:nvPr>
        </p:nvSpPr>
        <p:spPr/>
        <p:txBody>
          <a:bodyPr/>
          <a:lstStyle/>
          <a:p>
            <a:pPr>
              <a:buFont typeface="Wingdings" pitchFamily="2" charset="2"/>
              <a:buNone/>
              <a:defRPr/>
            </a:pPr>
            <a:r>
              <a:rPr lang="en-US" sz="6000" dirty="0"/>
              <a:t>Blind faith: choosing to believe in something for no good reason</a:t>
            </a:r>
          </a:p>
          <a:p>
            <a:pPr>
              <a:buFont typeface="Wingdings" pitchFamily="2" charset="2"/>
              <a:buNone/>
              <a:defRPr/>
            </a:pPr>
            <a:r>
              <a:rPr lang="en-US" sz="6000" dirty="0"/>
              <a:t>Reasonably based faith: Believing something based on good and sufficient evidence</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pPr>
              <a:defRPr/>
            </a:pPr>
            <a:r>
              <a:rPr lang="en-US" sz="9600"/>
              <a:t>John 5</a:t>
            </a:r>
          </a:p>
        </p:txBody>
      </p:sp>
      <p:sp>
        <p:nvSpPr>
          <p:cNvPr id="410627"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p:txBody>
      </p:sp>
      <p:sp>
        <p:nvSpPr>
          <p:cNvPr id="410630" name="Text Box 6"/>
          <p:cNvSpPr txBox="1">
            <a:spLocks noChangeArrowheads="1"/>
          </p:cNvSpPr>
          <p:nvPr/>
        </p:nvSpPr>
        <p:spPr bwMode="auto">
          <a:xfrm>
            <a:off x="7543800" y="842963"/>
            <a:ext cx="1485900" cy="1214437"/>
          </a:xfrm>
          <a:prstGeom prst="rect">
            <a:avLst/>
          </a:prstGeom>
          <a:solidFill>
            <a:srgbClr val="0D12D7"/>
          </a:solidFill>
          <a:ln w="19050">
            <a:solidFill>
              <a:schemeClr val="tx1"/>
            </a:solidFill>
            <a:miter lim="800000"/>
            <a:headEnd/>
            <a:tailEnd/>
          </a:ln>
          <a:effectLst/>
        </p:spPr>
        <p:txBody>
          <a:bodyPr anchor="ctr">
            <a:spAutoFit/>
          </a:bodyPr>
          <a:lstStyle/>
          <a:p>
            <a:pPr>
              <a:lnSpc>
                <a:spcPct val="76000"/>
              </a:lnSpc>
              <a:defRPr/>
            </a:pPr>
            <a:r>
              <a:rPr lang="en-US" sz="4800" b="0">
                <a:effectLst>
                  <a:outerShdw blurRad="38100" dist="38100" dir="2700000" algn="tl">
                    <a:srgbClr val="000000"/>
                  </a:outerShdw>
                </a:effectLst>
              </a:rPr>
              <a:t>NIV</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valid</a:t>
            </a:r>
          </a:p>
        </p:txBody>
      </p:sp>
      <p:sp>
        <p:nvSpPr>
          <p:cNvPr id="9" name="Line 4"/>
          <p:cNvSpPr>
            <a:spLocks noChangeShapeType="1"/>
          </p:cNvSpPr>
          <p:nvPr/>
        </p:nvSpPr>
        <p:spPr bwMode="auto">
          <a:xfrm>
            <a:off x="7391400" y="2133600"/>
            <a:ext cx="1143000" cy="381000"/>
          </a:xfrm>
          <a:prstGeom prst="line">
            <a:avLst/>
          </a:prstGeom>
          <a:noFill/>
          <a:ln w="57150">
            <a:solidFill>
              <a:schemeClr val="tx1"/>
            </a:solidFill>
            <a:round/>
            <a:headEnd/>
            <a:tailEnd/>
          </a:ln>
        </p:spPr>
        <p:txBody>
          <a:bodyPr wrap="none" anchor="ctr"/>
          <a:lstStyle/>
          <a:p>
            <a:endParaRPr lang="en-US"/>
          </a:p>
        </p:txBody>
      </p:sp>
      <p:sp>
        <p:nvSpPr>
          <p:cNvPr id="10" name="Line 5"/>
          <p:cNvSpPr>
            <a:spLocks noChangeShapeType="1"/>
          </p:cNvSpPr>
          <p:nvPr/>
        </p:nvSpPr>
        <p:spPr bwMode="auto">
          <a:xfrm flipH="1">
            <a:off x="7467600" y="2133600"/>
            <a:ext cx="990600" cy="381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pPr>
              <a:defRPr/>
            </a:pPr>
            <a:r>
              <a:rPr lang="en-US" sz="9600"/>
              <a:t>John 5</a:t>
            </a:r>
          </a:p>
        </p:txBody>
      </p:sp>
      <p:sp>
        <p:nvSpPr>
          <p:cNvPr id="411651" name="Rectangle 3"/>
          <p:cNvSpPr>
            <a:spLocks noGrp="1" noChangeArrowheads="1"/>
          </p:cNvSpPr>
          <p:nvPr>
            <p:ph type="body" idx="1"/>
          </p:nvPr>
        </p:nvSpPr>
        <p:spPr/>
        <p:txBody>
          <a:bodyPr/>
          <a:lstStyle/>
          <a:p>
            <a:pPr>
              <a:buFont typeface="Wingdings" pitchFamily="2" charset="2"/>
              <a:buNone/>
              <a:defRPr/>
            </a:pPr>
            <a:r>
              <a:rPr lang="en-US" sz="4800"/>
              <a:t>31 “If I alone bear witness of Myself, My testimony is not true. </a:t>
            </a:r>
          </a:p>
          <a:p>
            <a:pPr>
              <a:buFont typeface="Wingdings" pitchFamily="2" charset="2"/>
              <a:buNone/>
              <a:defRPr/>
            </a:pPr>
            <a:r>
              <a:rPr lang="en-US" sz="4800"/>
              <a:t>32 There is another who bears witness of Me, and I know that the testimony which He bears of Me is true. </a:t>
            </a:r>
          </a:p>
          <a:p>
            <a:pPr>
              <a:buFont typeface="Wingdings" pitchFamily="2" charset="2"/>
              <a:buNone/>
              <a:defRPr/>
            </a:pPr>
            <a:r>
              <a:rPr lang="en-US" sz="4800"/>
              <a:t>33 You have sent to </a:t>
            </a:r>
            <a:r>
              <a:rPr lang="en-US" sz="4800" u="sng"/>
              <a:t>John</a:t>
            </a:r>
            <a:r>
              <a:rPr lang="en-US" sz="4800"/>
              <a:t>, and he has borne witness to the truth. </a:t>
            </a:r>
          </a:p>
        </p:txBody>
      </p:sp>
      <p:sp>
        <p:nvSpPr>
          <p:cNvPr id="7" name="Text Box 6"/>
          <p:cNvSpPr txBox="1">
            <a:spLocks noChangeArrowheads="1"/>
          </p:cNvSpPr>
          <p:nvPr/>
        </p:nvSpPr>
        <p:spPr bwMode="auto">
          <a:xfrm>
            <a:off x="7543800" y="842963"/>
            <a:ext cx="1485900" cy="1214437"/>
          </a:xfrm>
          <a:prstGeom prst="rect">
            <a:avLst/>
          </a:prstGeom>
          <a:solidFill>
            <a:srgbClr val="0D12D7"/>
          </a:solidFill>
          <a:ln w="19050">
            <a:solidFill>
              <a:schemeClr val="tx1"/>
            </a:solidFill>
            <a:miter lim="800000"/>
            <a:headEnd/>
            <a:tailEnd/>
          </a:ln>
          <a:effectLst/>
        </p:spPr>
        <p:txBody>
          <a:bodyPr anchor="ctr">
            <a:spAutoFit/>
          </a:bodyPr>
          <a:lstStyle/>
          <a:p>
            <a:pPr>
              <a:lnSpc>
                <a:spcPct val="76000"/>
              </a:lnSpc>
              <a:defRPr/>
            </a:pPr>
            <a:r>
              <a:rPr lang="en-US" sz="4800" b="0">
                <a:effectLst>
                  <a:outerShdw blurRad="38100" dist="38100" dir="2700000" algn="tl">
                    <a:srgbClr val="000000"/>
                  </a:outerShdw>
                </a:effectLst>
              </a:rPr>
              <a:t>NIV</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valid</a:t>
            </a:r>
          </a:p>
        </p:txBody>
      </p:sp>
      <p:sp>
        <p:nvSpPr>
          <p:cNvPr id="12" name="Line 4"/>
          <p:cNvSpPr>
            <a:spLocks noChangeShapeType="1"/>
          </p:cNvSpPr>
          <p:nvPr/>
        </p:nvSpPr>
        <p:spPr bwMode="auto">
          <a:xfrm>
            <a:off x="7391400" y="2133600"/>
            <a:ext cx="1143000" cy="381000"/>
          </a:xfrm>
          <a:prstGeom prst="line">
            <a:avLst/>
          </a:prstGeom>
          <a:noFill/>
          <a:ln w="57150">
            <a:solidFill>
              <a:schemeClr val="tx1"/>
            </a:solidFill>
            <a:round/>
            <a:headEnd/>
            <a:tailEnd/>
          </a:ln>
        </p:spPr>
        <p:txBody>
          <a:bodyPr wrap="none" anchor="ctr"/>
          <a:lstStyle/>
          <a:p>
            <a:endParaRPr lang="en-US"/>
          </a:p>
        </p:txBody>
      </p:sp>
      <p:sp>
        <p:nvSpPr>
          <p:cNvPr id="13" name="Line 5"/>
          <p:cNvSpPr>
            <a:spLocks noChangeShapeType="1"/>
          </p:cNvSpPr>
          <p:nvPr/>
        </p:nvSpPr>
        <p:spPr bwMode="auto">
          <a:xfrm flipH="1">
            <a:off x="7467600" y="2133600"/>
            <a:ext cx="990600" cy="381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4264</Words>
  <Application>Microsoft Office PowerPoint</Application>
  <PresentationFormat>On-screen Show (4:3)</PresentationFormat>
  <Paragraphs>584</Paragraphs>
  <Slides>74</Slides>
  <Notes>74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74</vt:i4>
      </vt:variant>
    </vt:vector>
  </HeadingPairs>
  <TitlesOfParts>
    <vt:vector size="78" baseType="lpstr">
      <vt:lpstr>Arial</vt:lpstr>
      <vt:lpstr>Times New Roman</vt:lpstr>
      <vt:lpstr>Wingdings</vt:lpstr>
      <vt:lpstr>Blank Presentation</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John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 5</vt:lpstr>
      <vt:lpstr>John 5</vt:lpstr>
      <vt:lpstr>John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2024-03-18T15:08:48Z</dcterms:created>
  <dcterms:modified xsi:type="dcterms:W3CDTF">2024-03-18T15:08:53Z</dcterms:modified>
</cp:coreProperties>
</file>