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51" r:id="rId1"/>
  </p:sldMasterIdLst>
  <p:notesMasterIdLst>
    <p:notesMasterId r:id="rId64"/>
  </p:notesMasterIdLst>
  <p:sldIdLst>
    <p:sldId id="397" r:id="rId2"/>
    <p:sldId id="504" r:id="rId3"/>
    <p:sldId id="668" r:id="rId4"/>
    <p:sldId id="620" r:id="rId5"/>
    <p:sldId id="669" r:id="rId6"/>
    <p:sldId id="622" r:id="rId7"/>
    <p:sldId id="623" r:id="rId8"/>
    <p:sldId id="624" r:id="rId9"/>
    <p:sldId id="650" r:id="rId10"/>
    <p:sldId id="625" r:id="rId11"/>
    <p:sldId id="619" r:id="rId12"/>
    <p:sldId id="626" r:id="rId13"/>
    <p:sldId id="627" r:id="rId14"/>
    <p:sldId id="628" r:id="rId15"/>
    <p:sldId id="629" r:id="rId16"/>
    <p:sldId id="670" r:id="rId17"/>
    <p:sldId id="631" r:id="rId18"/>
    <p:sldId id="654" r:id="rId19"/>
    <p:sldId id="633" r:id="rId20"/>
    <p:sldId id="655" r:id="rId21"/>
    <p:sldId id="506" r:id="rId22"/>
    <p:sldId id="507" r:id="rId23"/>
    <p:sldId id="608" r:id="rId24"/>
    <p:sldId id="634" r:id="rId25"/>
    <p:sldId id="671" r:id="rId26"/>
    <p:sldId id="609" r:id="rId27"/>
    <p:sldId id="605" r:id="rId28"/>
    <p:sldId id="683" r:id="rId29"/>
    <p:sldId id="656" r:id="rId30"/>
    <p:sldId id="568" r:id="rId31"/>
    <p:sldId id="657" r:id="rId32"/>
    <p:sldId id="658" r:id="rId33"/>
    <p:sldId id="659" r:id="rId34"/>
    <p:sldId id="672" r:id="rId35"/>
    <p:sldId id="610" r:id="rId36"/>
    <p:sldId id="684" r:id="rId37"/>
    <p:sldId id="614" r:id="rId38"/>
    <p:sldId id="612" r:id="rId39"/>
    <p:sldId id="673" r:id="rId40"/>
    <p:sldId id="640" r:id="rId41"/>
    <p:sldId id="638" r:id="rId42"/>
    <p:sldId id="639" r:id="rId43"/>
    <p:sldId id="613" r:id="rId44"/>
    <p:sldId id="661" r:id="rId45"/>
    <p:sldId id="685" r:id="rId46"/>
    <p:sldId id="641" r:id="rId47"/>
    <p:sldId id="646" r:id="rId48"/>
    <p:sldId id="647" r:id="rId49"/>
    <p:sldId id="642" r:id="rId50"/>
    <p:sldId id="674" r:id="rId51"/>
    <p:sldId id="648" r:id="rId52"/>
    <p:sldId id="649" r:id="rId53"/>
    <p:sldId id="644" r:id="rId54"/>
    <p:sldId id="645" r:id="rId55"/>
    <p:sldId id="662" r:id="rId56"/>
    <p:sldId id="663" r:id="rId57"/>
    <p:sldId id="675" r:id="rId58"/>
    <p:sldId id="676" r:id="rId59"/>
    <p:sldId id="678" r:id="rId60"/>
    <p:sldId id="665" r:id="rId61"/>
    <p:sldId id="680" r:id="rId62"/>
    <p:sldId id="681" r:id="rId63"/>
  </p:sldIdLst>
  <p:sldSz cx="9144000" cy="6858000" type="screen4x3"/>
  <p:notesSz cx="6858000" cy="9144000"/>
  <p:defaultTextStyle>
    <a:defPPr>
      <a:defRPr lang="en-US"/>
    </a:defPPr>
    <a:lvl1pPr algn="ctr" rtl="0" eaLnBrk="0" fontAlgn="base" hangingPunct="0">
      <a:spcBef>
        <a:spcPct val="0"/>
      </a:spcBef>
      <a:spcAft>
        <a:spcPct val="0"/>
      </a:spcAft>
      <a:defRPr sz="2400" b="1" kern="1200">
        <a:solidFill>
          <a:schemeClr val="tx1"/>
        </a:solidFill>
        <a:latin typeface="Times New Roman" charset="0"/>
        <a:ea typeface="+mn-ea"/>
        <a:cs typeface="+mn-cs"/>
      </a:defRPr>
    </a:lvl1pPr>
    <a:lvl2pPr marL="457200" algn="ctr" rtl="0" eaLnBrk="0" fontAlgn="base" hangingPunct="0">
      <a:spcBef>
        <a:spcPct val="0"/>
      </a:spcBef>
      <a:spcAft>
        <a:spcPct val="0"/>
      </a:spcAft>
      <a:defRPr sz="2400" b="1" kern="1200">
        <a:solidFill>
          <a:schemeClr val="tx1"/>
        </a:solidFill>
        <a:latin typeface="Times New Roman" charset="0"/>
        <a:ea typeface="+mn-ea"/>
        <a:cs typeface="+mn-cs"/>
      </a:defRPr>
    </a:lvl2pPr>
    <a:lvl3pPr marL="914400" algn="ctr" rtl="0" eaLnBrk="0" fontAlgn="base" hangingPunct="0">
      <a:spcBef>
        <a:spcPct val="0"/>
      </a:spcBef>
      <a:spcAft>
        <a:spcPct val="0"/>
      </a:spcAft>
      <a:defRPr sz="2400" b="1" kern="1200">
        <a:solidFill>
          <a:schemeClr val="tx1"/>
        </a:solidFill>
        <a:latin typeface="Times New Roman" charset="0"/>
        <a:ea typeface="+mn-ea"/>
        <a:cs typeface="+mn-cs"/>
      </a:defRPr>
    </a:lvl3pPr>
    <a:lvl4pPr marL="1371600" algn="ctr" rtl="0" eaLnBrk="0" fontAlgn="base" hangingPunct="0">
      <a:spcBef>
        <a:spcPct val="0"/>
      </a:spcBef>
      <a:spcAft>
        <a:spcPct val="0"/>
      </a:spcAft>
      <a:defRPr sz="2400" b="1" kern="1200">
        <a:solidFill>
          <a:schemeClr val="tx1"/>
        </a:solidFill>
        <a:latin typeface="Times New Roman" charset="0"/>
        <a:ea typeface="+mn-ea"/>
        <a:cs typeface="+mn-cs"/>
      </a:defRPr>
    </a:lvl4pPr>
    <a:lvl5pPr marL="1828800" algn="ctr" rtl="0" eaLnBrk="0" fontAlgn="base" hangingPunct="0">
      <a:spcBef>
        <a:spcPct val="0"/>
      </a:spcBef>
      <a:spcAft>
        <a:spcPct val="0"/>
      </a:spcAft>
      <a:defRPr sz="2400" b="1" kern="1200">
        <a:solidFill>
          <a:schemeClr val="tx1"/>
        </a:solidFill>
        <a:latin typeface="Times New Roman" charset="0"/>
        <a:ea typeface="+mn-ea"/>
        <a:cs typeface="+mn-cs"/>
      </a:defRPr>
    </a:lvl5pPr>
    <a:lvl6pPr marL="2286000" algn="l" defTabSz="914400" rtl="0" eaLnBrk="1" latinLnBrk="0" hangingPunct="1">
      <a:defRPr sz="2400" b="1" kern="1200">
        <a:solidFill>
          <a:schemeClr val="tx1"/>
        </a:solidFill>
        <a:latin typeface="Times New Roman" charset="0"/>
        <a:ea typeface="+mn-ea"/>
        <a:cs typeface="+mn-cs"/>
      </a:defRPr>
    </a:lvl6pPr>
    <a:lvl7pPr marL="2743200" algn="l" defTabSz="914400" rtl="0" eaLnBrk="1" latinLnBrk="0" hangingPunct="1">
      <a:defRPr sz="2400" b="1" kern="1200">
        <a:solidFill>
          <a:schemeClr val="tx1"/>
        </a:solidFill>
        <a:latin typeface="Times New Roman" charset="0"/>
        <a:ea typeface="+mn-ea"/>
        <a:cs typeface="+mn-cs"/>
      </a:defRPr>
    </a:lvl7pPr>
    <a:lvl8pPr marL="3200400" algn="l" defTabSz="914400" rtl="0" eaLnBrk="1" latinLnBrk="0" hangingPunct="1">
      <a:defRPr sz="2400" b="1" kern="1200">
        <a:solidFill>
          <a:schemeClr val="tx1"/>
        </a:solidFill>
        <a:latin typeface="Times New Roman" charset="0"/>
        <a:ea typeface="+mn-ea"/>
        <a:cs typeface="+mn-cs"/>
      </a:defRPr>
    </a:lvl8pPr>
    <a:lvl9pPr marL="3657600" algn="l" defTabSz="914400" rtl="0" eaLnBrk="1" latinLnBrk="0" hangingPunct="1">
      <a:defRPr sz="2400" b="1"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00"/>
    <a:srgbClr val="060862"/>
    <a:srgbClr val="0D12D7"/>
    <a:srgbClr val="00B200"/>
    <a:srgbClr val="008000"/>
    <a:srgbClr val="A5E6F3"/>
    <a:srgbClr val="83DDE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497" autoAdjust="0"/>
    <p:restoredTop sz="94660"/>
  </p:normalViewPr>
  <p:slideViewPr>
    <p:cSldViewPr>
      <p:cViewPr varScale="1">
        <p:scale>
          <a:sx n="75" d="100"/>
          <a:sy n="75" d="100"/>
        </p:scale>
        <p:origin x="37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353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E60D667-E11E-44C1-9D73-FE51405CF636}" type="datetimeFigureOut">
              <a:rPr lang="en-US"/>
              <a:pPr>
                <a:defRPr/>
              </a:pPr>
              <a:t>8/20/2024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4CAC3FC-C8B5-4EB6-BCA5-9B386B5A0B6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31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BB533BE-015D-490B-956D-48DAC20FAE9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4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A207D7-7273-4C53-8240-063450B1B39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4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A207D7-7273-4C53-8240-063450B1B39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4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A207D7-7273-4C53-8240-063450B1B39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52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F4883F6-52A0-408A-9394-B7305D7FDCE0}"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52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F4883F6-52A0-408A-9394-B7305D7FDCE0}"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52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F4883F6-52A0-408A-9394-B7305D7FDCE0}"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52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F4883F6-52A0-408A-9394-B7305D7FDCE0}"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52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F4883F6-52A0-408A-9394-B7305D7FDCE0}"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52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F4883F6-52A0-408A-9394-B7305D7FDCE0}"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52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F4883F6-52A0-408A-9394-B7305D7FDCE0}"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4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A207D7-7273-4C53-8240-063450B1B39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52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F4883F6-52A0-408A-9394-B7305D7FDCE0}"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62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BC8F99F-3576-466E-A6B6-B1D2A36216D2}"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72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3EC943-F7EC-4A78-B01F-00EB750FCA9C}"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72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3EC943-F7EC-4A78-B01F-00EB750FCA9C}"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72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3EC943-F7EC-4A78-B01F-00EB750FCA9C}"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72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3EC943-F7EC-4A78-B01F-00EB750FCA9C}"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83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322340E-B3EF-48D8-9F6D-E053D0B0A0B5}"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93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7808F71-CB49-44EC-84CD-DC5234D5B0D5}"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93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7808F71-CB49-44EC-84CD-DC5234D5B0D5}"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03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D98CFC-D214-488C-B528-B8552CF57788}"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4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A207D7-7273-4C53-8240-063450B1B39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03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D98CFC-D214-488C-B528-B8552CF57788}"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4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A207D7-7273-4C53-8240-063450B1B391}"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4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A207D7-7273-4C53-8240-063450B1B391}"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4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A207D7-7273-4C53-8240-063450B1B391}" type="slidenum">
              <a:rPr lang="en-US" smtClean="0"/>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88E119-00A2-4AAE-9C98-22D471FE67F0}" type="slidenum">
              <a:rPr lang="en-US" smtClean="0"/>
              <a:pPr/>
              <a:t>62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4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A207D7-7273-4C53-8240-063450B1B39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4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A207D7-7273-4C53-8240-063450B1B39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4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A207D7-7273-4C53-8240-063450B1B39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Slide Title</a:t>
            </a:r>
          </a:p>
        </p:txBody>
      </p:sp>
      <p:sp>
        <p:nvSpPr>
          <p:cNvPr id="5126" name="Rectangle 6"/>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wipe dir="r"/>
  </p:transition>
  <p:txStyles>
    <p:titleStyle>
      <a:lvl1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sz="240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pPr>
              <a:defRPr/>
            </a:pPr>
            <a:r>
              <a:rPr lang="en-US" sz="9600"/>
              <a:t>John 17</a:t>
            </a:r>
          </a:p>
        </p:txBody>
      </p:sp>
      <p:sp>
        <p:nvSpPr>
          <p:cNvPr id="228355" name="Rectangle 3"/>
          <p:cNvSpPr>
            <a:spLocks noGrp="1" noChangeArrowheads="1"/>
          </p:cNvSpPr>
          <p:nvPr>
            <p:ph type="body" idx="1"/>
          </p:nvPr>
        </p:nvSpPr>
        <p:spPr>
          <a:xfrm>
            <a:off x="533400" y="2667000"/>
            <a:ext cx="8382000" cy="3962400"/>
          </a:xfrm>
        </p:spPr>
        <p:txBody>
          <a:bodyPr/>
          <a:lstStyle/>
          <a:p>
            <a:pPr>
              <a:lnSpc>
                <a:spcPct val="90000"/>
              </a:lnSpc>
              <a:defRPr/>
            </a:pPr>
            <a:r>
              <a:rPr lang="en-US" sz="6600"/>
              <a:t>Jesus Prays</a:t>
            </a:r>
            <a:endParaRPr lang="en-US" sz="66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animEffect transition="in" filter="wipe(left)">
                                      <p:cBhvr>
                                        <p:cTn id="7" dur="500"/>
                                        <p:tgtEl>
                                          <p:spTgt spid="2283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pPr>
              <a:defRPr/>
            </a:pPr>
            <a:r>
              <a:rPr lang="en-US" sz="9600"/>
              <a:t>John 17</a:t>
            </a:r>
          </a:p>
        </p:txBody>
      </p:sp>
      <p:sp>
        <p:nvSpPr>
          <p:cNvPr id="346115" name="Rectangle 3"/>
          <p:cNvSpPr>
            <a:spLocks noGrp="1" noChangeArrowheads="1"/>
          </p:cNvSpPr>
          <p:nvPr>
            <p:ph type="body" idx="1"/>
          </p:nvPr>
        </p:nvSpPr>
        <p:spPr/>
        <p:txBody>
          <a:bodyPr/>
          <a:lstStyle/>
          <a:p>
            <a:pPr>
              <a:buNone/>
              <a:defRPr/>
            </a:pPr>
            <a:r>
              <a:rPr lang="en-US" dirty="0"/>
              <a:t>1 After saying all these things, Jesus looked up to heaven and said, “Father, the hour has come. </a:t>
            </a:r>
            <a:r>
              <a:rPr lang="en-US" u="sng" dirty="0"/>
              <a:t>Glorify</a:t>
            </a:r>
            <a:r>
              <a:rPr lang="en-US" dirty="0"/>
              <a:t> your Son so he can give </a:t>
            </a:r>
            <a:r>
              <a:rPr lang="en-US" u="sng" dirty="0"/>
              <a:t>glory</a:t>
            </a:r>
            <a:r>
              <a:rPr lang="en-US" dirty="0"/>
              <a:t> back to you.</a:t>
            </a: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pPr>
              <a:defRPr/>
            </a:pPr>
            <a:r>
              <a:rPr lang="en-US" sz="9600"/>
              <a:t>John 17</a:t>
            </a:r>
          </a:p>
        </p:txBody>
      </p:sp>
      <p:sp>
        <p:nvSpPr>
          <p:cNvPr id="346115" name="Rectangle 3"/>
          <p:cNvSpPr>
            <a:spLocks noGrp="1" noChangeArrowheads="1"/>
          </p:cNvSpPr>
          <p:nvPr>
            <p:ph type="body" idx="1"/>
          </p:nvPr>
        </p:nvSpPr>
        <p:spPr/>
        <p:txBody>
          <a:bodyPr/>
          <a:lstStyle/>
          <a:p>
            <a:pPr>
              <a:buNone/>
              <a:defRPr/>
            </a:pPr>
            <a:r>
              <a:rPr lang="en-US" dirty="0"/>
              <a:t>1 After saying all these things, Jesus looked up to heaven and said, “Father, the hour has come. Glorify your Son so he can give glory back to you.</a:t>
            </a:r>
          </a:p>
          <a:p>
            <a:pPr>
              <a:buNone/>
              <a:defRPr/>
            </a:pPr>
            <a:r>
              <a:rPr lang="en-US" dirty="0"/>
              <a:t>2 For you have given him authority over everyone. He gives eternal life to each one you have given him.</a:t>
            </a:r>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pPr>
              <a:defRPr/>
            </a:pPr>
            <a:r>
              <a:rPr lang="en-US" sz="9600"/>
              <a:t>John 17</a:t>
            </a:r>
          </a:p>
        </p:txBody>
      </p:sp>
      <p:sp>
        <p:nvSpPr>
          <p:cNvPr id="346115" name="Rectangle 3"/>
          <p:cNvSpPr>
            <a:spLocks noGrp="1" noChangeArrowheads="1"/>
          </p:cNvSpPr>
          <p:nvPr>
            <p:ph type="body" idx="1"/>
          </p:nvPr>
        </p:nvSpPr>
        <p:spPr/>
        <p:txBody>
          <a:bodyPr/>
          <a:lstStyle/>
          <a:p>
            <a:pPr>
              <a:buNone/>
              <a:defRPr/>
            </a:pPr>
            <a:r>
              <a:rPr lang="en-US" dirty="0"/>
              <a:t>1 After saying all these things, Jesus looked up to heaven and said, “Father, the hour has come. Glorify your Son so he can give glory back to you.</a:t>
            </a:r>
          </a:p>
          <a:p>
            <a:pPr>
              <a:buNone/>
              <a:defRPr/>
            </a:pPr>
            <a:r>
              <a:rPr lang="en-US" dirty="0"/>
              <a:t>2 For you have given him authority over everyone. </a:t>
            </a:r>
            <a:r>
              <a:rPr lang="en-US" u="sng" dirty="0"/>
              <a:t>He gives eternal life to each one you have given him</a:t>
            </a:r>
            <a:r>
              <a:rPr lang="en-US" dirty="0"/>
              <a:t>.</a:t>
            </a:r>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pPr>
              <a:defRPr/>
            </a:pPr>
            <a:r>
              <a:rPr lang="en-US" sz="9600"/>
              <a:t>John 17</a:t>
            </a:r>
          </a:p>
        </p:txBody>
      </p:sp>
      <p:sp>
        <p:nvSpPr>
          <p:cNvPr id="347139" name="Rectangle 3"/>
          <p:cNvSpPr>
            <a:spLocks noGrp="1" noChangeArrowheads="1"/>
          </p:cNvSpPr>
          <p:nvPr>
            <p:ph type="body" idx="1"/>
          </p:nvPr>
        </p:nvSpPr>
        <p:spPr>
          <a:xfrm>
            <a:off x="0" y="1295400"/>
            <a:ext cx="9144000" cy="4876800"/>
          </a:xfrm>
        </p:spPr>
        <p:txBody>
          <a:bodyPr/>
          <a:lstStyle/>
          <a:p>
            <a:pPr>
              <a:buNone/>
              <a:defRPr/>
            </a:pPr>
            <a:r>
              <a:rPr lang="en-US" dirty="0"/>
              <a:t>3 And this is the way to have eternal life—</a:t>
            </a:r>
            <a:r>
              <a:rPr lang="en-US" u="sng" dirty="0"/>
              <a:t>to know you</a:t>
            </a:r>
            <a:r>
              <a:rPr lang="en-US" dirty="0"/>
              <a:t>, the only true God, and Jesus the Messiah, the one you sent to earth. </a:t>
            </a:r>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pPr>
              <a:defRPr/>
            </a:pPr>
            <a:r>
              <a:rPr lang="en-US" sz="9600"/>
              <a:t>John 17</a:t>
            </a:r>
          </a:p>
        </p:txBody>
      </p:sp>
      <p:sp>
        <p:nvSpPr>
          <p:cNvPr id="347139" name="Rectangle 3"/>
          <p:cNvSpPr>
            <a:spLocks noGrp="1" noChangeArrowheads="1"/>
          </p:cNvSpPr>
          <p:nvPr>
            <p:ph type="body" idx="1"/>
          </p:nvPr>
        </p:nvSpPr>
        <p:spPr>
          <a:xfrm>
            <a:off x="0" y="1295400"/>
            <a:ext cx="9144000" cy="4876800"/>
          </a:xfrm>
        </p:spPr>
        <p:txBody>
          <a:bodyPr/>
          <a:lstStyle/>
          <a:p>
            <a:pPr>
              <a:buNone/>
              <a:defRPr/>
            </a:pPr>
            <a:r>
              <a:rPr lang="en-US" dirty="0"/>
              <a:t>3 And this is the way to have eternal life—</a:t>
            </a:r>
            <a:r>
              <a:rPr lang="en-US" u="sng" dirty="0"/>
              <a:t>to know you</a:t>
            </a:r>
            <a:r>
              <a:rPr lang="en-US" dirty="0"/>
              <a:t>, the only true God, </a:t>
            </a:r>
            <a:r>
              <a:rPr lang="en-US" u="sng" dirty="0"/>
              <a:t>and Jesus the Messiah</a:t>
            </a:r>
            <a:r>
              <a:rPr lang="en-US" dirty="0"/>
              <a:t>, the one you sent to earth. </a:t>
            </a:r>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pPr>
              <a:defRPr/>
            </a:pPr>
            <a:r>
              <a:rPr lang="en-US" sz="9600"/>
              <a:t>John 17</a:t>
            </a:r>
          </a:p>
        </p:txBody>
      </p:sp>
      <p:sp>
        <p:nvSpPr>
          <p:cNvPr id="347139" name="Rectangle 3"/>
          <p:cNvSpPr>
            <a:spLocks noGrp="1" noChangeArrowheads="1"/>
          </p:cNvSpPr>
          <p:nvPr>
            <p:ph type="body" idx="1"/>
          </p:nvPr>
        </p:nvSpPr>
        <p:spPr>
          <a:xfrm>
            <a:off x="0" y="1295400"/>
            <a:ext cx="9144000" cy="4876800"/>
          </a:xfrm>
        </p:spPr>
        <p:txBody>
          <a:bodyPr/>
          <a:lstStyle/>
          <a:p>
            <a:pPr>
              <a:buNone/>
              <a:defRPr/>
            </a:pPr>
            <a:r>
              <a:rPr lang="en-US" dirty="0"/>
              <a:t>3 And this is the way to have eternal life—</a:t>
            </a:r>
            <a:r>
              <a:rPr lang="en-US" u="sng" dirty="0"/>
              <a:t>to know you</a:t>
            </a:r>
            <a:r>
              <a:rPr lang="en-US" dirty="0"/>
              <a:t>, the only true God, </a:t>
            </a:r>
            <a:r>
              <a:rPr lang="en-US" u="sng" dirty="0"/>
              <a:t>and Jesus the Messiah</a:t>
            </a:r>
            <a:r>
              <a:rPr lang="en-US" dirty="0"/>
              <a:t>, the one you sent to earth. </a:t>
            </a:r>
          </a:p>
        </p:txBody>
      </p:sp>
      <p:sp>
        <p:nvSpPr>
          <p:cNvPr id="5" name="Rectangle 5"/>
          <p:cNvSpPr>
            <a:spLocks noChangeArrowheads="1"/>
          </p:cNvSpPr>
          <p:nvPr/>
        </p:nvSpPr>
        <p:spPr bwMode="auto">
          <a:xfrm>
            <a:off x="990600" y="3200400"/>
            <a:ext cx="6629400" cy="2057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5400" b="0" dirty="0">
                <a:effectLst>
                  <a:outerShdw blurRad="38100" dist="38100" dir="2700000" algn="tl">
                    <a:srgbClr val="000000"/>
                  </a:outerShdw>
                </a:effectLst>
                <a:latin typeface="Times New Roman" pitchFamily="18" charset="0"/>
              </a:rPr>
              <a:t>Difference between knowing things about God and knowing God</a:t>
            </a:r>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pPr>
              <a:defRPr/>
            </a:pPr>
            <a:r>
              <a:rPr lang="en-US" sz="9600"/>
              <a:t>John 17</a:t>
            </a:r>
          </a:p>
        </p:txBody>
      </p:sp>
      <p:sp>
        <p:nvSpPr>
          <p:cNvPr id="347139" name="Rectangle 3"/>
          <p:cNvSpPr>
            <a:spLocks noGrp="1" noChangeArrowheads="1"/>
          </p:cNvSpPr>
          <p:nvPr>
            <p:ph type="body" idx="1"/>
          </p:nvPr>
        </p:nvSpPr>
        <p:spPr>
          <a:xfrm>
            <a:off x="0" y="1295400"/>
            <a:ext cx="9144000" cy="4876800"/>
          </a:xfrm>
        </p:spPr>
        <p:txBody>
          <a:bodyPr/>
          <a:lstStyle/>
          <a:p>
            <a:pPr>
              <a:buNone/>
              <a:defRPr/>
            </a:pPr>
            <a:r>
              <a:rPr lang="en-US" dirty="0"/>
              <a:t>3 And this is the way to have eternal life—</a:t>
            </a:r>
            <a:r>
              <a:rPr lang="en-US" u="sng" dirty="0"/>
              <a:t>to know you</a:t>
            </a:r>
            <a:r>
              <a:rPr lang="en-US" dirty="0"/>
              <a:t>, the only true God, </a:t>
            </a:r>
            <a:r>
              <a:rPr lang="en-US" u="sng" dirty="0"/>
              <a:t>and Jesus the Messiah</a:t>
            </a:r>
            <a:r>
              <a:rPr lang="en-US" dirty="0"/>
              <a:t>, the one you sent to earth. </a:t>
            </a:r>
          </a:p>
        </p:txBody>
      </p:sp>
      <p:sp>
        <p:nvSpPr>
          <p:cNvPr id="4" name="Rectangle 5"/>
          <p:cNvSpPr>
            <a:spLocks noChangeArrowheads="1"/>
          </p:cNvSpPr>
          <p:nvPr/>
        </p:nvSpPr>
        <p:spPr bwMode="auto">
          <a:xfrm>
            <a:off x="381000" y="5715000"/>
            <a:ext cx="7924800" cy="685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5400" b="0" dirty="0">
                <a:effectLst>
                  <a:outerShdw blurRad="38100" dist="38100" dir="2700000" algn="tl">
                    <a:srgbClr val="000000"/>
                  </a:outerShdw>
                </a:effectLst>
                <a:latin typeface="Times New Roman" pitchFamily="18" charset="0"/>
              </a:rPr>
              <a:t>“Behold, I never knew you”</a:t>
            </a:r>
          </a:p>
        </p:txBody>
      </p:sp>
      <p:sp>
        <p:nvSpPr>
          <p:cNvPr id="5" name="Rectangle 5"/>
          <p:cNvSpPr>
            <a:spLocks noChangeArrowheads="1"/>
          </p:cNvSpPr>
          <p:nvPr/>
        </p:nvSpPr>
        <p:spPr bwMode="auto">
          <a:xfrm>
            <a:off x="990600" y="3200400"/>
            <a:ext cx="6629400" cy="2057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5400" b="0" dirty="0">
                <a:effectLst>
                  <a:outerShdw blurRad="38100" dist="38100" dir="2700000" algn="tl">
                    <a:srgbClr val="000000"/>
                  </a:outerShdw>
                </a:effectLst>
                <a:latin typeface="Times New Roman" pitchFamily="18" charset="0"/>
              </a:rPr>
              <a:t>Difference between knowing things about God and knowing God</a:t>
            </a:r>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pPr>
              <a:defRPr/>
            </a:pPr>
            <a:r>
              <a:rPr lang="en-US" sz="9600"/>
              <a:t>John 17</a:t>
            </a:r>
          </a:p>
        </p:txBody>
      </p:sp>
      <p:sp>
        <p:nvSpPr>
          <p:cNvPr id="347139" name="Rectangle 3"/>
          <p:cNvSpPr>
            <a:spLocks noGrp="1" noChangeArrowheads="1"/>
          </p:cNvSpPr>
          <p:nvPr>
            <p:ph type="body" idx="1"/>
          </p:nvPr>
        </p:nvSpPr>
        <p:spPr>
          <a:xfrm>
            <a:off x="0" y="1295400"/>
            <a:ext cx="9144000" cy="4876800"/>
          </a:xfrm>
        </p:spPr>
        <p:txBody>
          <a:bodyPr/>
          <a:lstStyle/>
          <a:p>
            <a:pPr>
              <a:buNone/>
              <a:defRPr/>
            </a:pPr>
            <a:r>
              <a:rPr lang="en-US" dirty="0"/>
              <a:t>4 I glorified you on earth by </a:t>
            </a:r>
            <a:r>
              <a:rPr lang="en-US" u="sng" dirty="0"/>
              <a:t>completing the work you gave me to do</a:t>
            </a:r>
            <a:r>
              <a:rPr lang="en-US" dirty="0"/>
              <a:t>.</a:t>
            </a:r>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pPr>
              <a:defRPr/>
            </a:pPr>
            <a:r>
              <a:rPr lang="en-US" sz="9600"/>
              <a:t>John 17</a:t>
            </a:r>
          </a:p>
        </p:txBody>
      </p:sp>
      <p:sp>
        <p:nvSpPr>
          <p:cNvPr id="347139" name="Rectangle 3"/>
          <p:cNvSpPr>
            <a:spLocks noGrp="1" noChangeArrowheads="1"/>
          </p:cNvSpPr>
          <p:nvPr>
            <p:ph type="body" idx="1"/>
          </p:nvPr>
        </p:nvSpPr>
        <p:spPr>
          <a:xfrm>
            <a:off x="0" y="1295400"/>
            <a:ext cx="9144000" cy="4876800"/>
          </a:xfrm>
        </p:spPr>
        <p:txBody>
          <a:bodyPr/>
          <a:lstStyle/>
          <a:p>
            <a:pPr>
              <a:buNone/>
              <a:defRPr/>
            </a:pPr>
            <a:r>
              <a:rPr lang="en-US" dirty="0"/>
              <a:t>4 I glorified you on earth by completing the work you gave me to do.</a:t>
            </a:r>
          </a:p>
          <a:p>
            <a:pPr>
              <a:buNone/>
              <a:defRPr/>
            </a:pPr>
            <a:r>
              <a:rPr lang="en-US" dirty="0"/>
              <a:t>5 Now, Father, bring me into the glory </a:t>
            </a:r>
            <a:r>
              <a:rPr lang="en-US" u="sng" dirty="0"/>
              <a:t>we shared before the world began</a:t>
            </a:r>
            <a:r>
              <a:rPr lang="en-US" dirty="0"/>
              <a:t>. </a:t>
            </a:r>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pPr>
              <a:defRPr/>
            </a:pPr>
            <a:r>
              <a:rPr lang="en-US" sz="9600"/>
              <a:t>John 17</a:t>
            </a:r>
          </a:p>
        </p:txBody>
      </p:sp>
      <p:sp>
        <p:nvSpPr>
          <p:cNvPr id="347139" name="Rectangle 3"/>
          <p:cNvSpPr>
            <a:spLocks noGrp="1" noChangeArrowheads="1"/>
          </p:cNvSpPr>
          <p:nvPr>
            <p:ph type="body" idx="1"/>
          </p:nvPr>
        </p:nvSpPr>
        <p:spPr>
          <a:xfrm>
            <a:off x="0" y="1295400"/>
            <a:ext cx="9144000" cy="4876800"/>
          </a:xfrm>
        </p:spPr>
        <p:txBody>
          <a:bodyPr/>
          <a:lstStyle/>
          <a:p>
            <a:pPr>
              <a:buNone/>
              <a:defRPr/>
            </a:pPr>
            <a:r>
              <a:rPr lang="en-US" dirty="0"/>
              <a:t>4 I glorified you on earth by completing the work you gave me to do.</a:t>
            </a:r>
          </a:p>
          <a:p>
            <a:pPr>
              <a:buNone/>
              <a:defRPr/>
            </a:pPr>
            <a:r>
              <a:rPr lang="en-US" dirty="0"/>
              <a:t>5 Now, Father, bring me into the glory </a:t>
            </a:r>
            <a:r>
              <a:rPr lang="en-US" u="sng" dirty="0"/>
              <a:t>we shared before the world began</a:t>
            </a:r>
            <a:r>
              <a:rPr lang="en-US" dirty="0"/>
              <a:t>. </a:t>
            </a:r>
          </a:p>
        </p:txBody>
      </p:sp>
      <p:sp>
        <p:nvSpPr>
          <p:cNvPr id="4" name="Rectangle 5"/>
          <p:cNvSpPr>
            <a:spLocks noChangeArrowheads="1"/>
          </p:cNvSpPr>
          <p:nvPr/>
        </p:nvSpPr>
        <p:spPr bwMode="auto">
          <a:xfrm>
            <a:off x="1066800" y="4343400"/>
            <a:ext cx="4191000" cy="685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5400" b="0" dirty="0">
                <a:effectLst>
                  <a:outerShdw blurRad="38100" dist="38100" dir="2700000" algn="tl">
                    <a:srgbClr val="000000"/>
                  </a:outerShdw>
                </a:effectLst>
                <a:latin typeface="Times New Roman" pitchFamily="18" charset="0"/>
              </a:rPr>
              <a:t>Pre-existence</a:t>
            </a: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pPr>
              <a:defRPr/>
            </a:pPr>
            <a:r>
              <a:rPr lang="en-US" sz="9600"/>
              <a:t>John 17</a:t>
            </a:r>
          </a:p>
        </p:txBody>
      </p:sp>
      <p:sp>
        <p:nvSpPr>
          <p:cNvPr id="346115" name="Rectangle 3"/>
          <p:cNvSpPr>
            <a:spLocks noGrp="1" noChangeArrowheads="1"/>
          </p:cNvSpPr>
          <p:nvPr>
            <p:ph type="body" idx="1"/>
          </p:nvPr>
        </p:nvSpPr>
        <p:spPr>
          <a:xfrm>
            <a:off x="304800" y="2133600"/>
            <a:ext cx="7543800" cy="3200400"/>
          </a:xfrm>
        </p:spPr>
        <p:txBody>
          <a:bodyPr/>
          <a:lstStyle/>
          <a:p>
            <a:pPr>
              <a:defRPr/>
            </a:pPr>
            <a:r>
              <a:rPr lang="en-US" sz="5400" dirty="0"/>
              <a:t>They are still in the </a:t>
            </a:r>
            <a:br>
              <a:rPr lang="en-US" sz="5400" dirty="0"/>
            </a:br>
            <a:r>
              <a:rPr lang="en-US" sz="5400" dirty="0"/>
              <a:t>  upper room</a:t>
            </a:r>
          </a:p>
          <a:p>
            <a:pPr>
              <a:defRPr/>
            </a:pPr>
            <a:r>
              <a:rPr lang="en-US" sz="5400" dirty="0"/>
              <a:t>Jesus is done teaching…</a:t>
            </a:r>
          </a:p>
          <a:p>
            <a:pPr>
              <a:defRPr/>
            </a:pPr>
            <a:r>
              <a:rPr lang="en-US" sz="5400" dirty="0"/>
              <a:t>Only long, continuous prayer of Jesus recorded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46115">
                                            <p:txEl>
                                              <p:pRg st="1" end="1"/>
                                            </p:txEl>
                                          </p:spTgt>
                                        </p:tgtEl>
                                        <p:attrNameLst>
                                          <p:attrName>style.visibility</p:attrName>
                                        </p:attrNameLst>
                                      </p:cBhvr>
                                      <p:to>
                                        <p:strVal val="visible"/>
                                      </p:to>
                                    </p:set>
                                    <p:animEffect transition="in" filter="wipe(left)">
                                      <p:cBhvr>
                                        <p:cTn id="7" dur="500"/>
                                        <p:tgtEl>
                                          <p:spTgt spid="3461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46115">
                                            <p:txEl>
                                              <p:pRg st="2" end="2"/>
                                            </p:txEl>
                                          </p:spTgt>
                                        </p:tgtEl>
                                        <p:attrNameLst>
                                          <p:attrName>style.visibility</p:attrName>
                                        </p:attrNameLst>
                                      </p:cBhvr>
                                      <p:to>
                                        <p:strVal val="visible"/>
                                      </p:to>
                                    </p:set>
                                    <p:animEffect transition="in" filter="wipe(left)">
                                      <p:cBhvr>
                                        <p:cTn id="12" dur="500"/>
                                        <p:tgtEl>
                                          <p:spTgt spid="3461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pPr>
              <a:defRPr/>
            </a:pPr>
            <a:r>
              <a:rPr lang="en-US" sz="9600"/>
              <a:t>John 17</a:t>
            </a:r>
          </a:p>
        </p:txBody>
      </p:sp>
      <p:sp>
        <p:nvSpPr>
          <p:cNvPr id="347139" name="Rectangle 3"/>
          <p:cNvSpPr>
            <a:spLocks noGrp="1" noChangeArrowheads="1"/>
          </p:cNvSpPr>
          <p:nvPr>
            <p:ph type="body" idx="1"/>
          </p:nvPr>
        </p:nvSpPr>
        <p:spPr>
          <a:xfrm>
            <a:off x="0" y="1295400"/>
            <a:ext cx="9144000" cy="4876800"/>
          </a:xfrm>
        </p:spPr>
        <p:txBody>
          <a:bodyPr/>
          <a:lstStyle/>
          <a:p>
            <a:pPr>
              <a:buNone/>
              <a:defRPr/>
            </a:pPr>
            <a:r>
              <a:rPr lang="en-US" dirty="0"/>
              <a:t>4 I glorified you on earth by completing the work you gave me to do.</a:t>
            </a:r>
          </a:p>
          <a:p>
            <a:pPr>
              <a:buNone/>
              <a:defRPr/>
            </a:pPr>
            <a:r>
              <a:rPr lang="en-US" dirty="0"/>
              <a:t>5 Now, Father, bring me into the glory </a:t>
            </a:r>
            <a:r>
              <a:rPr lang="en-US" u="sng" dirty="0"/>
              <a:t>we shared before the world began</a:t>
            </a:r>
            <a:r>
              <a:rPr lang="en-US" dirty="0"/>
              <a:t>. </a:t>
            </a:r>
          </a:p>
        </p:txBody>
      </p:sp>
      <p:sp>
        <p:nvSpPr>
          <p:cNvPr id="4" name="Rectangle 5"/>
          <p:cNvSpPr>
            <a:spLocks noChangeArrowheads="1"/>
          </p:cNvSpPr>
          <p:nvPr/>
        </p:nvSpPr>
        <p:spPr bwMode="auto">
          <a:xfrm>
            <a:off x="1066800" y="4343400"/>
            <a:ext cx="1828800" cy="685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5400" b="0" dirty="0">
                <a:effectLst>
                  <a:outerShdw blurRad="38100" dist="38100" dir="2700000" algn="tl">
                    <a:srgbClr val="000000"/>
                  </a:outerShdw>
                </a:effectLst>
                <a:latin typeface="Times New Roman" pitchFamily="18" charset="0"/>
              </a:rPr>
              <a:t>Deity</a:t>
            </a:r>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pPr>
              <a:defRPr/>
            </a:pPr>
            <a:r>
              <a:rPr lang="en-US" sz="9600"/>
              <a:t>John 17</a:t>
            </a:r>
          </a:p>
        </p:txBody>
      </p:sp>
      <p:sp>
        <p:nvSpPr>
          <p:cNvPr id="348163" name="Rectangle 3"/>
          <p:cNvSpPr>
            <a:spLocks noGrp="1" noChangeArrowheads="1"/>
          </p:cNvSpPr>
          <p:nvPr>
            <p:ph type="body" idx="1"/>
          </p:nvPr>
        </p:nvSpPr>
        <p:spPr>
          <a:xfrm>
            <a:off x="0" y="1371600"/>
            <a:ext cx="9144000" cy="4876800"/>
          </a:xfrm>
        </p:spPr>
        <p:txBody>
          <a:bodyPr/>
          <a:lstStyle/>
          <a:p>
            <a:pPr>
              <a:buNone/>
              <a:defRPr/>
            </a:pPr>
            <a:r>
              <a:rPr lang="en-US" dirty="0"/>
              <a:t>6 “I have manifested your name to those whom you gave me out of the world. They were yours; you gave them to me and they have kept your word. </a:t>
            </a:r>
          </a:p>
          <a:p>
            <a:pPr>
              <a:buFont typeface="Wingdings" pitchFamily="2" charset="2"/>
              <a:buNone/>
              <a:defRPr/>
            </a:pPr>
            <a:r>
              <a:rPr lang="en-US" dirty="0"/>
              <a:t>7 Now they know that everything you have given me comes from you.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8163">
                                            <p:txEl>
                                              <p:pRg st="1" end="1"/>
                                            </p:txEl>
                                          </p:spTgt>
                                        </p:tgtEl>
                                        <p:attrNameLst>
                                          <p:attrName>style.visibility</p:attrName>
                                        </p:attrNameLst>
                                      </p:cBhvr>
                                      <p:to>
                                        <p:strVal val="visible"/>
                                      </p:to>
                                    </p:set>
                                    <p:animEffect transition="in" filter="wipe(left)">
                                      <p:cBhvr>
                                        <p:cTn id="7" dur="500"/>
                                        <p:tgtEl>
                                          <p:spTgt spid="3481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63" grpId="0" uiExpand="1"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pPr>
              <a:defRPr/>
            </a:pPr>
            <a:r>
              <a:rPr lang="en-US" sz="9600"/>
              <a:t>John 17</a:t>
            </a:r>
          </a:p>
        </p:txBody>
      </p:sp>
      <p:sp>
        <p:nvSpPr>
          <p:cNvPr id="349187" name="Rectangle 3"/>
          <p:cNvSpPr>
            <a:spLocks noGrp="1" noChangeArrowheads="1"/>
          </p:cNvSpPr>
          <p:nvPr>
            <p:ph type="body" idx="1"/>
          </p:nvPr>
        </p:nvSpPr>
        <p:spPr/>
        <p:txBody>
          <a:bodyPr/>
          <a:lstStyle/>
          <a:p>
            <a:pPr>
              <a:buNone/>
              <a:defRPr/>
            </a:pPr>
            <a:r>
              <a:rPr lang="en-US" sz="4800" dirty="0"/>
              <a:t>8 For I gave them the words you gave me and they accepted them. They knew with certainty that I came from you, and they believed that you sent me. </a:t>
            </a:r>
          </a:p>
          <a:p>
            <a:pPr>
              <a:buFont typeface="Wingdings" pitchFamily="2" charset="2"/>
              <a:buNone/>
              <a:defRPr/>
            </a:pPr>
            <a:r>
              <a:rPr lang="en-US" sz="4800" dirty="0"/>
              <a:t>9 I pray for them.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9187">
                                            <p:txEl>
                                              <p:pRg st="1" end="1"/>
                                            </p:txEl>
                                          </p:spTgt>
                                        </p:tgtEl>
                                        <p:attrNameLst>
                                          <p:attrName>style.visibility</p:attrName>
                                        </p:attrNameLst>
                                      </p:cBhvr>
                                      <p:to>
                                        <p:strVal val="visible"/>
                                      </p:to>
                                    </p:set>
                                    <p:animEffect transition="in" filter="wipe(left)">
                                      <p:cBhvr>
                                        <p:cTn id="7" dur="500"/>
                                        <p:tgtEl>
                                          <p:spTgt spid="3491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9187" grpId="0" uiExpand="1"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pPr>
              <a:defRPr/>
            </a:pPr>
            <a:r>
              <a:rPr lang="en-US" sz="9600"/>
              <a:t>John 17</a:t>
            </a:r>
          </a:p>
        </p:txBody>
      </p:sp>
      <p:sp>
        <p:nvSpPr>
          <p:cNvPr id="349187" name="Rectangle 3"/>
          <p:cNvSpPr>
            <a:spLocks noGrp="1" noChangeArrowheads="1"/>
          </p:cNvSpPr>
          <p:nvPr>
            <p:ph type="body" idx="1"/>
          </p:nvPr>
        </p:nvSpPr>
        <p:spPr/>
        <p:txBody>
          <a:bodyPr/>
          <a:lstStyle/>
          <a:p>
            <a:pPr>
              <a:buNone/>
              <a:defRPr/>
            </a:pPr>
            <a:r>
              <a:rPr lang="en-US" sz="4800" dirty="0"/>
              <a:t>9 I am not praying for the world, but for those you have given me, for they are yours. </a:t>
            </a:r>
          </a:p>
          <a:p>
            <a:pPr>
              <a:buNone/>
              <a:defRPr/>
            </a:pPr>
            <a:r>
              <a:rPr lang="en-US" sz="4800" dirty="0"/>
              <a:t>10 All I have is yours, and all you have is mine. And glory has come to me through them.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9187">
                                            <p:txEl>
                                              <p:pRg st="1" end="1"/>
                                            </p:txEl>
                                          </p:spTgt>
                                        </p:tgtEl>
                                        <p:attrNameLst>
                                          <p:attrName>style.visibility</p:attrName>
                                        </p:attrNameLst>
                                      </p:cBhvr>
                                      <p:to>
                                        <p:strVal val="visible"/>
                                      </p:to>
                                    </p:set>
                                    <p:animEffect transition="in" filter="wipe(left)">
                                      <p:cBhvr>
                                        <p:cTn id="7" dur="500"/>
                                        <p:tgtEl>
                                          <p:spTgt spid="3491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9187" grpId="0" uiExpand="1"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pPr>
              <a:defRPr/>
            </a:pPr>
            <a:r>
              <a:rPr lang="en-US" sz="9600"/>
              <a:t>John 17</a:t>
            </a:r>
          </a:p>
        </p:txBody>
      </p:sp>
      <p:sp>
        <p:nvSpPr>
          <p:cNvPr id="349187" name="Rectangle 3"/>
          <p:cNvSpPr>
            <a:spLocks noGrp="1" noChangeArrowheads="1"/>
          </p:cNvSpPr>
          <p:nvPr>
            <p:ph type="body" idx="1"/>
          </p:nvPr>
        </p:nvSpPr>
        <p:spPr/>
        <p:txBody>
          <a:bodyPr/>
          <a:lstStyle/>
          <a:p>
            <a:pPr>
              <a:buNone/>
              <a:defRPr/>
            </a:pPr>
            <a:r>
              <a:rPr lang="en-US" sz="4800" dirty="0"/>
              <a:t>9 I am not praying for the world, but for those you have given me, for they are yours. </a:t>
            </a:r>
          </a:p>
          <a:p>
            <a:pPr>
              <a:buNone/>
              <a:defRPr/>
            </a:pPr>
            <a:r>
              <a:rPr lang="en-US" sz="4800" dirty="0"/>
              <a:t>10 All I have is yours, and all you have is mine. And </a:t>
            </a:r>
            <a:r>
              <a:rPr lang="en-US" sz="4800" u="sng" dirty="0"/>
              <a:t>glory has come to me through them</a:t>
            </a:r>
            <a:r>
              <a:rPr lang="en-US" sz="4800" dirty="0"/>
              <a:t>. </a:t>
            </a:r>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pPr>
              <a:defRPr/>
            </a:pPr>
            <a:r>
              <a:rPr lang="en-US" sz="9600"/>
              <a:t>John 17</a:t>
            </a:r>
          </a:p>
        </p:txBody>
      </p:sp>
      <p:sp>
        <p:nvSpPr>
          <p:cNvPr id="349187" name="Rectangle 3"/>
          <p:cNvSpPr>
            <a:spLocks noGrp="1" noChangeArrowheads="1"/>
          </p:cNvSpPr>
          <p:nvPr>
            <p:ph type="body" idx="1"/>
          </p:nvPr>
        </p:nvSpPr>
        <p:spPr/>
        <p:txBody>
          <a:bodyPr/>
          <a:lstStyle/>
          <a:p>
            <a:pPr>
              <a:buNone/>
              <a:defRPr/>
            </a:pPr>
            <a:r>
              <a:rPr lang="en-US" sz="4800" dirty="0"/>
              <a:t>9 I am not praying for the world, but for those you have given me, for they are yours. </a:t>
            </a:r>
          </a:p>
          <a:p>
            <a:pPr>
              <a:buNone/>
              <a:defRPr/>
            </a:pPr>
            <a:r>
              <a:rPr lang="en-US" sz="4800" dirty="0"/>
              <a:t>10 All I have is yours, and all you have is mine. And </a:t>
            </a:r>
            <a:r>
              <a:rPr lang="en-US" sz="4800" u="sng" dirty="0"/>
              <a:t>glory has come to me through them</a:t>
            </a:r>
            <a:r>
              <a:rPr lang="en-US" sz="4800" dirty="0"/>
              <a:t>. </a:t>
            </a:r>
          </a:p>
        </p:txBody>
      </p:sp>
      <p:sp>
        <p:nvSpPr>
          <p:cNvPr id="4" name="Rectangle 5"/>
          <p:cNvSpPr>
            <a:spLocks noChangeArrowheads="1"/>
          </p:cNvSpPr>
          <p:nvPr/>
        </p:nvSpPr>
        <p:spPr bwMode="auto">
          <a:xfrm>
            <a:off x="1600200" y="4876800"/>
            <a:ext cx="7315200" cy="762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5400" b="0" dirty="0">
                <a:effectLst>
                  <a:outerShdw blurRad="38100" dist="38100" dir="2700000" algn="tl">
                    <a:srgbClr val="000000"/>
                  </a:outerShdw>
                </a:effectLst>
                <a:latin typeface="Times New Roman" pitchFamily="18" charset="0"/>
              </a:rPr>
              <a:t>They preached the gospel</a:t>
            </a:r>
          </a:p>
        </p:txBody>
      </p:sp>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pPr>
              <a:defRPr/>
            </a:pPr>
            <a:r>
              <a:rPr lang="en-US" sz="9600"/>
              <a:t>John 17</a:t>
            </a:r>
          </a:p>
        </p:txBody>
      </p:sp>
      <p:sp>
        <p:nvSpPr>
          <p:cNvPr id="352259" name="Rectangle 3"/>
          <p:cNvSpPr>
            <a:spLocks noGrp="1" noChangeArrowheads="1"/>
          </p:cNvSpPr>
          <p:nvPr>
            <p:ph type="body" idx="1"/>
          </p:nvPr>
        </p:nvSpPr>
        <p:spPr>
          <a:xfrm>
            <a:off x="0" y="1447800"/>
            <a:ext cx="9144000" cy="4876800"/>
          </a:xfrm>
        </p:spPr>
        <p:txBody>
          <a:bodyPr/>
          <a:lstStyle/>
          <a:p>
            <a:pPr>
              <a:buFont typeface="Wingdings" pitchFamily="2" charset="2"/>
              <a:buNone/>
              <a:defRPr/>
            </a:pPr>
            <a:r>
              <a:rPr lang="en-US" sz="4800" dirty="0"/>
              <a:t>11 I will remain in the world no longer, but they are still in the world, and I am coming to you. Holy Father, protect them by </a:t>
            </a:r>
            <a:r>
              <a:rPr lang="en-US" sz="4800" u="sng" dirty="0"/>
              <a:t>the power of your name</a:t>
            </a:r>
            <a:r>
              <a:rPr lang="en-US" sz="4800" dirty="0"/>
              <a:t>—</a:t>
            </a:r>
            <a:r>
              <a:rPr lang="en-US" sz="4800" u="sng" dirty="0"/>
              <a:t>the name you gave me</a:t>
            </a:r>
            <a:r>
              <a:rPr lang="en-US" sz="4800" dirty="0"/>
              <a:t>—so that they may be one as we are one.</a:t>
            </a:r>
          </a:p>
        </p:txBody>
      </p:sp>
      <p:sp>
        <p:nvSpPr>
          <p:cNvPr id="4" name="Rectangle 5"/>
          <p:cNvSpPr>
            <a:spLocks noChangeArrowheads="1"/>
          </p:cNvSpPr>
          <p:nvPr/>
        </p:nvSpPr>
        <p:spPr bwMode="auto">
          <a:xfrm>
            <a:off x="1219200" y="5105400"/>
            <a:ext cx="5943600" cy="762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5400" b="0" dirty="0">
                <a:effectLst>
                  <a:outerShdw blurRad="38100" dist="38100" dir="2700000" algn="tl">
                    <a:srgbClr val="000000"/>
                  </a:outerShdw>
                </a:effectLst>
                <a:latin typeface="Times New Roman" pitchFamily="18" charset="0"/>
              </a:rPr>
              <a:t>Naming in the Bible</a:t>
            </a:r>
          </a:p>
        </p:txBody>
      </p:sp>
    </p:spTree>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pPr>
              <a:defRPr/>
            </a:pPr>
            <a:r>
              <a:rPr lang="en-US" sz="9600"/>
              <a:t>John 17</a:t>
            </a:r>
          </a:p>
        </p:txBody>
      </p:sp>
      <p:sp>
        <p:nvSpPr>
          <p:cNvPr id="350211" name="Rectangle 3"/>
          <p:cNvSpPr>
            <a:spLocks noGrp="1" noChangeArrowheads="1"/>
          </p:cNvSpPr>
          <p:nvPr>
            <p:ph type="body" idx="1"/>
          </p:nvPr>
        </p:nvSpPr>
        <p:spPr/>
        <p:txBody>
          <a:bodyPr/>
          <a:lstStyle/>
          <a:p>
            <a:pPr>
              <a:buFont typeface="Wingdings" pitchFamily="2" charset="2"/>
              <a:buNone/>
              <a:defRPr/>
            </a:pPr>
            <a:r>
              <a:rPr lang="en-US" dirty="0"/>
              <a:t>12 While I was with them, I protected them and kept them safe by that name you gave me. None has been lost except the one doomed to destruction so that Scripture would be fulfilled.</a:t>
            </a:r>
          </a:p>
          <a:p>
            <a:pPr>
              <a:buFont typeface="Wingdings" pitchFamily="2" charset="2"/>
              <a:buNone/>
              <a:defRPr/>
            </a:pPr>
            <a:r>
              <a:rPr lang="en-US" dirty="0"/>
              <a:t>13 I am coming to you now, but I say these things while I am still in the world, so </a:t>
            </a:r>
            <a:r>
              <a:rPr lang="en-US" u="sng" dirty="0"/>
              <a:t>that they may have the full measure of my joy within them</a:t>
            </a:r>
            <a:r>
              <a:rPr lang="en-US" dirty="0"/>
              <a:t>. </a:t>
            </a:r>
          </a:p>
        </p:txBody>
      </p:sp>
    </p:spTree>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pPr>
              <a:defRPr/>
            </a:pPr>
            <a:r>
              <a:rPr lang="en-US" sz="9600"/>
              <a:t>John 17</a:t>
            </a:r>
          </a:p>
        </p:txBody>
      </p:sp>
      <p:sp>
        <p:nvSpPr>
          <p:cNvPr id="350211" name="Rectangle 3"/>
          <p:cNvSpPr>
            <a:spLocks noGrp="1" noChangeArrowheads="1"/>
          </p:cNvSpPr>
          <p:nvPr>
            <p:ph type="body" idx="1"/>
          </p:nvPr>
        </p:nvSpPr>
        <p:spPr/>
        <p:txBody>
          <a:bodyPr/>
          <a:lstStyle/>
          <a:p>
            <a:pPr>
              <a:buFont typeface="Wingdings" pitchFamily="2" charset="2"/>
              <a:buNone/>
              <a:defRPr/>
            </a:pPr>
            <a:r>
              <a:rPr lang="en-US" dirty="0"/>
              <a:t>12 While I was with them, I protected them and kept them safe by that name you gave me. None has been lost except the one doomed to destruction so that Scripture would be fulfilled.</a:t>
            </a:r>
          </a:p>
          <a:p>
            <a:pPr>
              <a:buFont typeface="Wingdings" pitchFamily="2" charset="2"/>
              <a:buNone/>
              <a:defRPr/>
            </a:pPr>
            <a:r>
              <a:rPr lang="en-US" dirty="0"/>
              <a:t>13 I am coming to you now, but I say these things while I am still in the world, so </a:t>
            </a:r>
            <a:r>
              <a:rPr lang="en-US" u="sng" dirty="0"/>
              <a:t>that they may have the full measure of my joy within them</a:t>
            </a:r>
            <a:r>
              <a:rPr lang="en-US" dirty="0"/>
              <a:t>. </a:t>
            </a:r>
          </a:p>
        </p:txBody>
      </p:sp>
      <p:sp>
        <p:nvSpPr>
          <p:cNvPr id="4" name="Rectangle 5"/>
          <p:cNvSpPr>
            <a:spLocks noChangeArrowheads="1"/>
          </p:cNvSpPr>
          <p:nvPr/>
        </p:nvSpPr>
        <p:spPr bwMode="auto">
          <a:xfrm>
            <a:off x="990600" y="1295400"/>
            <a:ext cx="6172200" cy="762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5400" b="0" dirty="0">
                <a:effectLst>
                  <a:outerShdw blurRad="38100" dist="38100" dir="2700000" algn="tl">
                    <a:srgbClr val="000000"/>
                  </a:outerShdw>
                </a:effectLst>
                <a:latin typeface="Times New Roman" pitchFamily="18" charset="0"/>
              </a:rPr>
              <a:t>Joy of the lord 15:11</a:t>
            </a:r>
          </a:p>
        </p:txBody>
      </p:sp>
    </p:spTree>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1234" name="Rectangle 2"/>
          <p:cNvSpPr>
            <a:spLocks noGrp="1" noChangeArrowheads="1"/>
          </p:cNvSpPr>
          <p:nvPr>
            <p:ph type="title"/>
          </p:nvPr>
        </p:nvSpPr>
        <p:spPr/>
        <p:txBody>
          <a:bodyPr/>
          <a:lstStyle/>
          <a:p>
            <a:pPr>
              <a:defRPr/>
            </a:pPr>
            <a:r>
              <a:rPr lang="en-US" sz="9600"/>
              <a:t>John 17</a:t>
            </a:r>
          </a:p>
        </p:txBody>
      </p:sp>
      <p:sp>
        <p:nvSpPr>
          <p:cNvPr id="351235" name="Rectangle 3"/>
          <p:cNvSpPr>
            <a:spLocks noGrp="1" noChangeArrowheads="1"/>
          </p:cNvSpPr>
          <p:nvPr>
            <p:ph type="body" idx="1"/>
          </p:nvPr>
        </p:nvSpPr>
        <p:spPr/>
        <p:txBody>
          <a:bodyPr/>
          <a:lstStyle/>
          <a:p>
            <a:pPr>
              <a:buFont typeface="Wingdings" pitchFamily="2" charset="2"/>
              <a:buNone/>
              <a:defRPr/>
            </a:pPr>
            <a:r>
              <a:rPr lang="en-US" dirty="0"/>
              <a:t>14 I have given them your word and the </a:t>
            </a:r>
            <a:r>
              <a:rPr lang="en-US" u="sng" dirty="0"/>
              <a:t>world</a:t>
            </a:r>
            <a:r>
              <a:rPr lang="en-US" dirty="0"/>
              <a:t> has hated them, for they are not of the </a:t>
            </a:r>
            <a:r>
              <a:rPr lang="en-US" u="sng" dirty="0"/>
              <a:t>world</a:t>
            </a:r>
            <a:r>
              <a:rPr lang="en-US" dirty="0"/>
              <a:t> any more than I am of the </a:t>
            </a:r>
            <a:r>
              <a:rPr lang="en-US" u="sng" dirty="0"/>
              <a:t>world</a:t>
            </a:r>
            <a:r>
              <a:rPr lang="en-US" dirty="0"/>
              <a:t>. </a:t>
            </a:r>
          </a:p>
          <a:p>
            <a:pPr>
              <a:buFont typeface="Wingdings" pitchFamily="2" charset="2"/>
              <a:buNone/>
              <a:defRPr/>
            </a:pPr>
            <a:r>
              <a:rPr lang="en-US" dirty="0"/>
              <a:t>15 My prayer is not that you take them out of the </a:t>
            </a:r>
            <a:r>
              <a:rPr lang="en-US" u="sng" dirty="0"/>
              <a:t>world</a:t>
            </a:r>
            <a:r>
              <a:rPr lang="en-US" dirty="0"/>
              <a:t> but that you protect them from the evil one. </a:t>
            </a:r>
          </a:p>
          <a:p>
            <a:pPr>
              <a:buFont typeface="Wingdings" pitchFamily="2" charset="2"/>
              <a:buNone/>
              <a:defRPr/>
            </a:pPr>
            <a:r>
              <a:rPr lang="en-US" dirty="0"/>
              <a:t>16 They are not of the </a:t>
            </a:r>
            <a:r>
              <a:rPr lang="en-US" u="sng" dirty="0"/>
              <a:t>world</a:t>
            </a:r>
            <a:r>
              <a:rPr lang="en-US" dirty="0"/>
              <a:t>, even as I am not of it. </a:t>
            </a: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pPr>
              <a:defRPr/>
            </a:pPr>
            <a:r>
              <a:rPr lang="en-US" sz="9600"/>
              <a:t>John 17</a:t>
            </a:r>
          </a:p>
        </p:txBody>
      </p:sp>
      <p:sp>
        <p:nvSpPr>
          <p:cNvPr id="346115" name="Rectangle 3"/>
          <p:cNvSpPr>
            <a:spLocks noGrp="1" noChangeArrowheads="1"/>
          </p:cNvSpPr>
          <p:nvPr>
            <p:ph type="body" idx="1"/>
          </p:nvPr>
        </p:nvSpPr>
        <p:spPr/>
        <p:txBody>
          <a:bodyPr/>
          <a:lstStyle/>
          <a:p>
            <a:pPr>
              <a:buNone/>
              <a:defRPr/>
            </a:pPr>
            <a:r>
              <a:rPr lang="en-US" dirty="0"/>
              <a:t>1 After saying all these things, Jesus </a:t>
            </a:r>
            <a:r>
              <a:rPr lang="en-US" u="sng" dirty="0"/>
              <a:t>looked up to heaven</a:t>
            </a:r>
            <a:r>
              <a:rPr lang="en-US" dirty="0"/>
              <a:t> and said, “Father, the hour has come. Glorify your Son so he can give glory back to you.</a:t>
            </a:r>
          </a:p>
        </p:txBody>
      </p:sp>
    </p:spTree>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Font typeface="Wingdings" pitchFamily="2" charset="2"/>
              <a:buNone/>
              <a:defRPr/>
            </a:pPr>
            <a:r>
              <a:rPr lang="en-US" dirty="0"/>
              <a:t>14 I have given them your word and </a:t>
            </a:r>
            <a:r>
              <a:rPr lang="en-US" u="sng" dirty="0"/>
              <a:t>the world</a:t>
            </a:r>
            <a:r>
              <a:rPr lang="en-US" dirty="0"/>
              <a:t> has hated the</a:t>
            </a:r>
            <a:r>
              <a:rPr lang="en-US" u="sng" dirty="0"/>
              <a:t>m</a:t>
            </a:r>
            <a:r>
              <a:rPr lang="en-US" dirty="0"/>
              <a:t>, for they are not of the </a:t>
            </a:r>
            <a:r>
              <a:rPr lang="en-US" u="sng" dirty="0"/>
              <a:t>world</a:t>
            </a:r>
            <a:r>
              <a:rPr lang="en-US" dirty="0"/>
              <a:t> any more than I am of the </a:t>
            </a:r>
            <a:r>
              <a:rPr lang="en-US" u="sng" dirty="0"/>
              <a:t>world</a:t>
            </a:r>
            <a:r>
              <a:rPr lang="en-US" dirty="0"/>
              <a:t>. </a:t>
            </a:r>
          </a:p>
          <a:p>
            <a:pPr>
              <a:buFont typeface="Wingdings" pitchFamily="2" charset="2"/>
              <a:buNone/>
              <a:defRPr/>
            </a:pPr>
            <a:r>
              <a:rPr lang="en-US" dirty="0"/>
              <a:t>15 My prayer is not that you take them out of the </a:t>
            </a:r>
            <a:r>
              <a:rPr lang="en-US" u="sng" dirty="0"/>
              <a:t>world</a:t>
            </a:r>
            <a:r>
              <a:rPr lang="en-US" dirty="0"/>
              <a:t> but that you protect them from the evil one. </a:t>
            </a:r>
          </a:p>
          <a:p>
            <a:pPr>
              <a:buFont typeface="Wingdings" pitchFamily="2" charset="2"/>
              <a:buNone/>
              <a:defRPr/>
            </a:pPr>
            <a:r>
              <a:rPr lang="en-US" dirty="0"/>
              <a:t>16 They are not of the </a:t>
            </a:r>
            <a:r>
              <a:rPr lang="en-US" u="sng" dirty="0"/>
              <a:t>world</a:t>
            </a:r>
            <a:r>
              <a:rPr lang="en-US" dirty="0"/>
              <a:t>, even as I am not of it. </a:t>
            </a:r>
          </a:p>
        </p:txBody>
      </p:sp>
      <p:sp>
        <p:nvSpPr>
          <p:cNvPr id="413701" name="Rectangle 5"/>
          <p:cNvSpPr>
            <a:spLocks noChangeArrowheads="1"/>
          </p:cNvSpPr>
          <p:nvPr/>
        </p:nvSpPr>
        <p:spPr bwMode="auto">
          <a:xfrm>
            <a:off x="4648200" y="228600"/>
            <a:ext cx="4495800" cy="4343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5400" b="0" dirty="0">
                <a:effectLst>
                  <a:outerShdw blurRad="38100" dist="38100" dir="2700000" algn="tl">
                    <a:srgbClr val="000000"/>
                  </a:outerShdw>
                </a:effectLst>
                <a:latin typeface="Times New Roman" pitchFamily="18" charset="0"/>
              </a:rPr>
              <a:t>Jesus speaks negatively of “the world”</a:t>
            </a:r>
          </a:p>
          <a:p>
            <a:pPr algn="l">
              <a:lnSpc>
                <a:spcPct val="70000"/>
              </a:lnSpc>
              <a:spcBef>
                <a:spcPct val="10000"/>
              </a:spcBef>
              <a:defRPr/>
            </a:pPr>
            <a:r>
              <a:rPr lang="en-US" sz="5400" b="0" dirty="0">
                <a:effectLst>
                  <a:outerShdw blurRad="38100" dist="38100" dir="2700000" algn="tl">
                    <a:srgbClr val="000000"/>
                  </a:outerShdw>
                </a:effectLst>
                <a:latin typeface="Times New Roman" pitchFamily="18" charset="0"/>
              </a:rPr>
              <a:t>Questionable translation of “</a:t>
            </a:r>
            <a:r>
              <a:rPr lang="en-US" sz="5400" b="0" i="1" dirty="0" err="1">
                <a:effectLst>
                  <a:outerShdw blurRad="38100" dist="38100" dir="2700000" algn="tl">
                    <a:srgbClr val="000000"/>
                  </a:outerShdw>
                </a:effectLst>
                <a:latin typeface="Times New Roman" pitchFamily="18" charset="0"/>
              </a:rPr>
              <a:t>kosmos</a:t>
            </a:r>
            <a:r>
              <a:rPr lang="en-US" sz="5400" b="0" dirty="0">
                <a:effectLst>
                  <a:outerShdw blurRad="38100" dist="38100" dir="2700000" algn="tl">
                    <a:srgbClr val="000000"/>
                  </a:outerShdw>
                </a:effectLst>
                <a:latin typeface="Times New Roman" pitchFamily="18" charset="0"/>
              </a:rPr>
              <a:t>”</a:t>
            </a:r>
          </a:p>
          <a:p>
            <a:pPr algn="l">
              <a:lnSpc>
                <a:spcPct val="70000"/>
              </a:lnSpc>
              <a:spcBef>
                <a:spcPct val="10000"/>
              </a:spcBef>
              <a:defRPr/>
            </a:pPr>
            <a:r>
              <a:rPr lang="en-US" sz="5400" b="0" dirty="0">
                <a:effectLst>
                  <a:outerShdw blurRad="38100" dist="38100" dir="2700000" algn="tl">
                    <a:srgbClr val="000000"/>
                  </a:outerShdw>
                </a:effectLst>
                <a:latin typeface="Times New Roman" pitchFamily="18" charset="0"/>
              </a:rPr>
              <a:t>“world system”</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13701">
                                            <p:txEl>
                                              <p:pRg st="1" end="1"/>
                                            </p:txEl>
                                          </p:spTgt>
                                        </p:tgtEl>
                                        <p:attrNameLst>
                                          <p:attrName>style.visibility</p:attrName>
                                        </p:attrNameLst>
                                      </p:cBhvr>
                                      <p:to>
                                        <p:strVal val="visible"/>
                                      </p:to>
                                    </p:set>
                                    <p:animEffect transition="in" filter="wipe(left)">
                                      <p:cBhvr>
                                        <p:cTn id="7" dur="500"/>
                                        <p:tgtEl>
                                          <p:spTgt spid="41370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13701">
                                            <p:txEl>
                                              <p:pRg st="2" end="2"/>
                                            </p:txEl>
                                          </p:spTgt>
                                        </p:tgtEl>
                                        <p:attrNameLst>
                                          <p:attrName>style.visibility</p:attrName>
                                        </p:attrNameLst>
                                      </p:cBhvr>
                                      <p:to>
                                        <p:strVal val="visible"/>
                                      </p:to>
                                    </p:set>
                                    <p:animEffect transition="in" filter="wipe(left)">
                                      <p:cBhvr>
                                        <p:cTn id="12" dur="500"/>
                                        <p:tgtEl>
                                          <p:spTgt spid="41370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Font typeface="Wingdings" pitchFamily="2" charset="2"/>
              <a:buNone/>
              <a:defRPr/>
            </a:pPr>
            <a:r>
              <a:rPr lang="en-US" dirty="0"/>
              <a:t>14 I have given them your word and </a:t>
            </a:r>
            <a:r>
              <a:rPr lang="en-US" u="sng" dirty="0"/>
              <a:t>the world</a:t>
            </a:r>
            <a:r>
              <a:rPr lang="en-US" dirty="0"/>
              <a:t> has hated the</a:t>
            </a:r>
            <a:r>
              <a:rPr lang="en-US" u="sng" dirty="0"/>
              <a:t>m</a:t>
            </a:r>
            <a:r>
              <a:rPr lang="en-US" dirty="0"/>
              <a:t>, for they are not of the </a:t>
            </a:r>
            <a:r>
              <a:rPr lang="en-US" u="sng" dirty="0"/>
              <a:t>world</a:t>
            </a:r>
            <a:r>
              <a:rPr lang="en-US" dirty="0"/>
              <a:t> any more than I am of the </a:t>
            </a:r>
            <a:r>
              <a:rPr lang="en-US" u="sng" dirty="0"/>
              <a:t>world</a:t>
            </a:r>
            <a:r>
              <a:rPr lang="en-US" dirty="0"/>
              <a:t>. </a:t>
            </a:r>
          </a:p>
          <a:p>
            <a:pPr>
              <a:buFont typeface="Wingdings" pitchFamily="2" charset="2"/>
              <a:buNone/>
              <a:defRPr/>
            </a:pPr>
            <a:r>
              <a:rPr lang="en-US" dirty="0"/>
              <a:t>15 My prayer is not that you take them out of the </a:t>
            </a:r>
            <a:r>
              <a:rPr lang="en-US" u="sng" dirty="0"/>
              <a:t>world</a:t>
            </a:r>
            <a:r>
              <a:rPr lang="en-US" dirty="0"/>
              <a:t> but that you protect them from the evil one. </a:t>
            </a:r>
          </a:p>
          <a:p>
            <a:pPr>
              <a:buFont typeface="Wingdings" pitchFamily="2" charset="2"/>
              <a:buNone/>
              <a:defRPr/>
            </a:pPr>
            <a:r>
              <a:rPr lang="en-US" dirty="0"/>
              <a:t>16 They are not of the </a:t>
            </a:r>
            <a:r>
              <a:rPr lang="en-US" u="sng" dirty="0"/>
              <a:t>world</a:t>
            </a:r>
            <a:r>
              <a:rPr lang="en-US" dirty="0"/>
              <a:t>, even as I am not of it. </a:t>
            </a:r>
          </a:p>
        </p:txBody>
      </p:sp>
      <p:sp>
        <p:nvSpPr>
          <p:cNvPr id="5" name="Rectangle 7"/>
          <p:cNvSpPr>
            <a:spLocks noChangeArrowheads="1"/>
          </p:cNvSpPr>
          <p:nvPr/>
        </p:nvSpPr>
        <p:spPr bwMode="auto">
          <a:xfrm>
            <a:off x="914400" y="1371600"/>
            <a:ext cx="8077200" cy="4953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defRPr/>
            </a:pPr>
            <a:r>
              <a:rPr lang="en-US" sz="4000" b="0" dirty="0">
                <a:effectLst>
                  <a:outerShdw blurRad="38100" dist="38100" dir="2700000" algn="tl">
                    <a:srgbClr val="000000"/>
                  </a:outerShdw>
                </a:effectLst>
                <a:latin typeface="Times New Roman" pitchFamily="18" charset="0"/>
              </a:rPr>
              <a:t>I John 2:15  Do not love the world, nor the things in the world. If anyone loves the world, the love of the Father is not in him.</a:t>
            </a:r>
          </a:p>
          <a:p>
            <a:pPr algn="l">
              <a:lnSpc>
                <a:spcPct val="70000"/>
              </a:lnSpc>
              <a:defRPr/>
            </a:pPr>
            <a:r>
              <a:rPr lang="en-US" sz="4000" b="0" dirty="0">
                <a:effectLst>
                  <a:outerShdw blurRad="38100" dist="38100" dir="2700000" algn="tl">
                    <a:srgbClr val="000000"/>
                  </a:outerShdw>
                </a:effectLst>
                <a:latin typeface="Times New Roman" pitchFamily="18" charset="0"/>
              </a:rPr>
              <a:t>16  For all that is in the world, the lust of the flesh and the lust of the eyes and the boastful pride of life, is not from the Father, but is from the world.</a:t>
            </a:r>
          </a:p>
          <a:p>
            <a:pPr algn="l">
              <a:lnSpc>
                <a:spcPct val="70000"/>
              </a:lnSpc>
              <a:defRPr/>
            </a:pPr>
            <a:r>
              <a:rPr lang="en-US" sz="4000" b="0" dirty="0">
                <a:effectLst>
                  <a:outerShdw blurRad="38100" dist="38100" dir="2700000" algn="tl">
                    <a:srgbClr val="000000"/>
                  </a:outerShdw>
                </a:effectLst>
                <a:latin typeface="Times New Roman" pitchFamily="18" charset="0"/>
              </a:rPr>
              <a:t>17  And the world is passing away, and also its lusts; but the one who does the will of God abides forever.</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Font typeface="Wingdings" pitchFamily="2" charset="2"/>
              <a:buNone/>
              <a:defRPr/>
            </a:pPr>
            <a:r>
              <a:rPr lang="en-US" dirty="0"/>
              <a:t>14 I have given them your word and </a:t>
            </a:r>
            <a:r>
              <a:rPr lang="en-US" u="sng" dirty="0"/>
              <a:t>the world</a:t>
            </a:r>
            <a:r>
              <a:rPr lang="en-US" dirty="0"/>
              <a:t> has hated the</a:t>
            </a:r>
            <a:r>
              <a:rPr lang="en-US" u="sng" dirty="0"/>
              <a:t>m</a:t>
            </a:r>
            <a:r>
              <a:rPr lang="en-US" dirty="0"/>
              <a:t>, for they are not of the </a:t>
            </a:r>
            <a:r>
              <a:rPr lang="en-US" u="sng" dirty="0"/>
              <a:t>world</a:t>
            </a:r>
            <a:r>
              <a:rPr lang="en-US" dirty="0"/>
              <a:t> any more than I am of the </a:t>
            </a:r>
            <a:r>
              <a:rPr lang="en-US" u="sng" dirty="0"/>
              <a:t>world</a:t>
            </a:r>
            <a:r>
              <a:rPr lang="en-US" dirty="0"/>
              <a:t>. </a:t>
            </a:r>
          </a:p>
          <a:p>
            <a:pPr>
              <a:buFont typeface="Wingdings" pitchFamily="2" charset="2"/>
              <a:buNone/>
              <a:defRPr/>
            </a:pPr>
            <a:r>
              <a:rPr lang="en-US" dirty="0"/>
              <a:t>15 My prayer is not that you take them out of the </a:t>
            </a:r>
            <a:r>
              <a:rPr lang="en-US" u="sng" dirty="0"/>
              <a:t>world</a:t>
            </a:r>
            <a:r>
              <a:rPr lang="en-US" dirty="0"/>
              <a:t> but that you protect them from the evil one. </a:t>
            </a:r>
          </a:p>
          <a:p>
            <a:pPr>
              <a:buFont typeface="Wingdings" pitchFamily="2" charset="2"/>
              <a:buNone/>
              <a:defRPr/>
            </a:pPr>
            <a:r>
              <a:rPr lang="en-US" dirty="0"/>
              <a:t>16 They are not of the </a:t>
            </a:r>
            <a:r>
              <a:rPr lang="en-US" u="sng" dirty="0"/>
              <a:t>world</a:t>
            </a:r>
            <a:r>
              <a:rPr lang="en-US" dirty="0"/>
              <a:t>, even as I am not of it. </a:t>
            </a:r>
          </a:p>
        </p:txBody>
      </p:sp>
      <p:sp>
        <p:nvSpPr>
          <p:cNvPr id="5" name="Rectangle 7"/>
          <p:cNvSpPr>
            <a:spLocks noChangeArrowheads="1"/>
          </p:cNvSpPr>
          <p:nvPr/>
        </p:nvSpPr>
        <p:spPr bwMode="auto">
          <a:xfrm>
            <a:off x="914400" y="1371600"/>
            <a:ext cx="8077200" cy="4953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defRPr/>
            </a:pPr>
            <a:r>
              <a:rPr lang="en-US" sz="4000" b="0" dirty="0">
                <a:effectLst>
                  <a:outerShdw blurRad="38100" dist="38100" dir="2700000" algn="tl">
                    <a:srgbClr val="000000"/>
                  </a:outerShdw>
                </a:effectLst>
                <a:latin typeface="Times New Roman" pitchFamily="18" charset="0"/>
              </a:rPr>
              <a:t>I John 2:15  Do not love the world, nor the things in the world. If anyone loves the world, the love of the Father is not in him.</a:t>
            </a:r>
          </a:p>
          <a:p>
            <a:pPr algn="l">
              <a:lnSpc>
                <a:spcPct val="70000"/>
              </a:lnSpc>
              <a:defRPr/>
            </a:pPr>
            <a:r>
              <a:rPr lang="en-US" sz="4000" b="0" dirty="0">
                <a:effectLst>
                  <a:outerShdw blurRad="38100" dist="38100" dir="2700000" algn="tl">
                    <a:srgbClr val="000000"/>
                  </a:outerShdw>
                </a:effectLst>
                <a:latin typeface="Times New Roman" pitchFamily="18" charset="0"/>
              </a:rPr>
              <a:t>16  For all that is in the world, the lust of the flesh and the lust of the eyes and the boastful pride of life, is not from the Father, but is from the world.</a:t>
            </a:r>
          </a:p>
          <a:p>
            <a:pPr algn="l">
              <a:lnSpc>
                <a:spcPct val="70000"/>
              </a:lnSpc>
              <a:defRPr/>
            </a:pPr>
            <a:r>
              <a:rPr lang="en-US" sz="4000" b="0" dirty="0">
                <a:effectLst>
                  <a:outerShdw blurRad="38100" dist="38100" dir="2700000" algn="tl">
                    <a:srgbClr val="000000"/>
                  </a:outerShdw>
                </a:effectLst>
                <a:latin typeface="Times New Roman" pitchFamily="18" charset="0"/>
              </a:rPr>
              <a:t>17  And the world is passing away, and also its lusts; but the one who does the will of God abides forever.</a:t>
            </a:r>
          </a:p>
        </p:txBody>
      </p:sp>
      <p:sp>
        <p:nvSpPr>
          <p:cNvPr id="6" name="Line 4"/>
          <p:cNvSpPr>
            <a:spLocks noChangeShapeType="1"/>
          </p:cNvSpPr>
          <p:nvPr/>
        </p:nvSpPr>
        <p:spPr bwMode="auto">
          <a:xfrm flipH="1" flipV="1">
            <a:off x="2057400" y="2514600"/>
            <a:ext cx="1143000" cy="1219200"/>
          </a:xfrm>
          <a:prstGeom prst="line">
            <a:avLst/>
          </a:prstGeom>
          <a:noFill/>
          <a:ln w="104775">
            <a:solidFill>
              <a:schemeClr val="tx1"/>
            </a:solidFill>
            <a:round/>
            <a:headEnd/>
            <a:tailEnd type="triangle" w="med" len="med"/>
          </a:ln>
        </p:spPr>
        <p:txBody>
          <a:bodyPr wrap="none" anchor="ctr"/>
          <a:lstStyle/>
          <a:p>
            <a:endParaRPr lang="en-US" b="0"/>
          </a:p>
        </p:txBody>
      </p:sp>
      <p:sp>
        <p:nvSpPr>
          <p:cNvPr id="7" name="Line 8"/>
          <p:cNvSpPr>
            <a:spLocks noChangeShapeType="1"/>
          </p:cNvSpPr>
          <p:nvPr/>
        </p:nvSpPr>
        <p:spPr bwMode="auto">
          <a:xfrm>
            <a:off x="2133600" y="2362200"/>
            <a:ext cx="3124200" cy="2514600"/>
          </a:xfrm>
          <a:prstGeom prst="line">
            <a:avLst/>
          </a:prstGeom>
          <a:noFill/>
          <a:ln w="76200">
            <a:solidFill>
              <a:schemeClr val="tx1"/>
            </a:solidFill>
            <a:round/>
            <a:headEnd/>
            <a:tailEnd type="triangle" w="med" len="med"/>
          </a:ln>
        </p:spPr>
        <p:txBody>
          <a:bodyPr wrap="none" anchor="ctr"/>
          <a:lstStyle/>
          <a:p>
            <a:endParaRPr lang="en-US" b="0"/>
          </a:p>
        </p:txBody>
      </p:sp>
      <p:sp>
        <p:nvSpPr>
          <p:cNvPr id="8" name="Rectangle 9"/>
          <p:cNvSpPr>
            <a:spLocks noChangeArrowheads="1"/>
          </p:cNvSpPr>
          <p:nvPr/>
        </p:nvSpPr>
        <p:spPr bwMode="auto">
          <a:xfrm>
            <a:off x="152400" y="2209800"/>
            <a:ext cx="6172200" cy="1828800"/>
          </a:xfrm>
          <a:prstGeom prst="rect">
            <a:avLst/>
          </a:prstGeom>
          <a:gradFill rotWithShape="0">
            <a:gsLst>
              <a:gs pos="0">
                <a:srgbClr val="000000"/>
              </a:gs>
              <a:gs pos="50000">
                <a:srgbClr val="FF00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7200" b="0">
                <a:effectLst>
                  <a:outerShdw blurRad="38100" dist="38100" dir="2700000" algn="tl">
                    <a:srgbClr val="000000"/>
                  </a:outerShdw>
                </a:effectLst>
                <a:latin typeface="Times New Roman" pitchFamily="18" charset="0"/>
              </a:rPr>
              <a:t>A pretty serious problem!</a:t>
            </a:r>
            <a:endParaRPr lang="en-US" sz="11700" b="0">
              <a:effectLst>
                <a:outerShdw blurRad="38100" dist="38100" dir="2700000" algn="tl">
                  <a:srgbClr val="000000"/>
                </a:outerShdw>
              </a:effectLst>
              <a:latin typeface="Times New Roman" pitchFamily="18" charset="0"/>
            </a:endParaRPr>
          </a:p>
        </p:txBody>
      </p:sp>
    </p:spTree>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Font typeface="Wingdings" pitchFamily="2" charset="2"/>
              <a:buNone/>
              <a:defRPr/>
            </a:pPr>
            <a:r>
              <a:rPr lang="en-US" dirty="0"/>
              <a:t>14 I have given them your word and </a:t>
            </a:r>
            <a:r>
              <a:rPr lang="en-US" u="sng" dirty="0"/>
              <a:t>the world</a:t>
            </a:r>
            <a:r>
              <a:rPr lang="en-US" dirty="0"/>
              <a:t> has hated the</a:t>
            </a:r>
            <a:r>
              <a:rPr lang="en-US" u="sng" dirty="0"/>
              <a:t>m</a:t>
            </a:r>
            <a:r>
              <a:rPr lang="en-US" dirty="0"/>
              <a:t>, for they are not of the </a:t>
            </a:r>
            <a:r>
              <a:rPr lang="en-US" u="sng" dirty="0"/>
              <a:t>world</a:t>
            </a:r>
            <a:r>
              <a:rPr lang="en-US" dirty="0"/>
              <a:t> any more than I am of the </a:t>
            </a:r>
            <a:r>
              <a:rPr lang="en-US" u="sng" dirty="0"/>
              <a:t>world</a:t>
            </a:r>
            <a:r>
              <a:rPr lang="en-US" dirty="0"/>
              <a:t>. </a:t>
            </a:r>
          </a:p>
          <a:p>
            <a:pPr>
              <a:buFont typeface="Wingdings" pitchFamily="2" charset="2"/>
              <a:buNone/>
              <a:defRPr/>
            </a:pPr>
            <a:r>
              <a:rPr lang="en-US" dirty="0"/>
              <a:t>15 My prayer is not that you take them out of the </a:t>
            </a:r>
            <a:r>
              <a:rPr lang="en-US" u="sng" dirty="0"/>
              <a:t>world</a:t>
            </a:r>
            <a:r>
              <a:rPr lang="en-US" dirty="0"/>
              <a:t> but that you protect them from the evil one. </a:t>
            </a:r>
          </a:p>
          <a:p>
            <a:pPr>
              <a:buFont typeface="Wingdings" pitchFamily="2" charset="2"/>
              <a:buNone/>
              <a:defRPr/>
            </a:pPr>
            <a:r>
              <a:rPr lang="en-US" dirty="0"/>
              <a:t>16 They are not of the </a:t>
            </a:r>
            <a:r>
              <a:rPr lang="en-US" u="sng" dirty="0"/>
              <a:t>world</a:t>
            </a:r>
            <a:r>
              <a:rPr lang="en-US" dirty="0"/>
              <a:t>, even as I am not of it. </a:t>
            </a:r>
          </a:p>
        </p:txBody>
      </p:sp>
      <p:sp>
        <p:nvSpPr>
          <p:cNvPr id="5" name="Rectangle 7"/>
          <p:cNvSpPr>
            <a:spLocks noChangeArrowheads="1"/>
          </p:cNvSpPr>
          <p:nvPr/>
        </p:nvSpPr>
        <p:spPr bwMode="auto">
          <a:xfrm>
            <a:off x="914400" y="1371600"/>
            <a:ext cx="8077200" cy="4953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defRPr/>
            </a:pPr>
            <a:r>
              <a:rPr lang="en-US" sz="4000" b="0" dirty="0">
                <a:effectLst>
                  <a:outerShdw blurRad="38100" dist="38100" dir="2700000" algn="tl">
                    <a:srgbClr val="000000"/>
                  </a:outerShdw>
                </a:effectLst>
                <a:latin typeface="Times New Roman" pitchFamily="18" charset="0"/>
              </a:rPr>
              <a:t>I John 2:15  Do not love the world, nor the things in the world. If anyone loves the world, the love of the Father is not in him.</a:t>
            </a:r>
          </a:p>
          <a:p>
            <a:pPr algn="l">
              <a:lnSpc>
                <a:spcPct val="70000"/>
              </a:lnSpc>
              <a:defRPr/>
            </a:pPr>
            <a:r>
              <a:rPr lang="en-US" sz="4000" b="0" dirty="0">
                <a:effectLst>
                  <a:outerShdw blurRad="38100" dist="38100" dir="2700000" algn="tl">
                    <a:srgbClr val="000000"/>
                  </a:outerShdw>
                </a:effectLst>
                <a:latin typeface="Times New Roman" pitchFamily="18" charset="0"/>
              </a:rPr>
              <a:t>16  For all that is in the world, the lust of the flesh and the lust of the eyes and the boastful pride of life, is not from the Father, but is from the world.</a:t>
            </a:r>
          </a:p>
          <a:p>
            <a:pPr algn="l">
              <a:lnSpc>
                <a:spcPct val="70000"/>
              </a:lnSpc>
              <a:defRPr/>
            </a:pPr>
            <a:r>
              <a:rPr lang="en-US" sz="4000" b="0" dirty="0">
                <a:effectLst>
                  <a:outerShdw blurRad="38100" dist="38100" dir="2700000" algn="tl">
                    <a:srgbClr val="000000"/>
                  </a:outerShdw>
                </a:effectLst>
                <a:latin typeface="Times New Roman" pitchFamily="18" charset="0"/>
              </a:rPr>
              <a:t>17  And the world is passing away, and also its lusts; but the one who does the will of God abides forever.</a:t>
            </a:r>
          </a:p>
        </p:txBody>
      </p:sp>
      <p:sp>
        <p:nvSpPr>
          <p:cNvPr id="6" name="Line 4"/>
          <p:cNvSpPr>
            <a:spLocks noChangeShapeType="1"/>
          </p:cNvSpPr>
          <p:nvPr/>
        </p:nvSpPr>
        <p:spPr bwMode="auto">
          <a:xfrm flipH="1" flipV="1">
            <a:off x="2057400" y="2514600"/>
            <a:ext cx="1143000" cy="1219200"/>
          </a:xfrm>
          <a:prstGeom prst="line">
            <a:avLst/>
          </a:prstGeom>
          <a:noFill/>
          <a:ln w="104775">
            <a:solidFill>
              <a:schemeClr val="tx1"/>
            </a:solidFill>
            <a:round/>
            <a:headEnd/>
            <a:tailEnd type="triangle" w="med" len="med"/>
          </a:ln>
        </p:spPr>
        <p:txBody>
          <a:bodyPr wrap="none" anchor="ctr"/>
          <a:lstStyle/>
          <a:p>
            <a:endParaRPr lang="en-US" b="0"/>
          </a:p>
        </p:txBody>
      </p:sp>
      <p:sp>
        <p:nvSpPr>
          <p:cNvPr id="7" name="Line 8"/>
          <p:cNvSpPr>
            <a:spLocks noChangeShapeType="1"/>
          </p:cNvSpPr>
          <p:nvPr/>
        </p:nvSpPr>
        <p:spPr bwMode="auto">
          <a:xfrm>
            <a:off x="2133600" y="2362200"/>
            <a:ext cx="3124200" cy="2514600"/>
          </a:xfrm>
          <a:prstGeom prst="line">
            <a:avLst/>
          </a:prstGeom>
          <a:noFill/>
          <a:ln w="76200">
            <a:solidFill>
              <a:schemeClr val="tx1"/>
            </a:solidFill>
            <a:round/>
            <a:headEnd/>
            <a:tailEnd type="triangle" w="med" len="med"/>
          </a:ln>
        </p:spPr>
        <p:txBody>
          <a:bodyPr wrap="none" anchor="ctr"/>
          <a:lstStyle/>
          <a:p>
            <a:endParaRPr lang="en-US" b="0"/>
          </a:p>
        </p:txBody>
      </p:sp>
      <p:sp>
        <p:nvSpPr>
          <p:cNvPr id="8" name="Rectangle 9"/>
          <p:cNvSpPr>
            <a:spLocks noChangeArrowheads="1"/>
          </p:cNvSpPr>
          <p:nvPr/>
        </p:nvSpPr>
        <p:spPr bwMode="auto">
          <a:xfrm>
            <a:off x="152400" y="2209800"/>
            <a:ext cx="6172200" cy="1828800"/>
          </a:xfrm>
          <a:prstGeom prst="rect">
            <a:avLst/>
          </a:prstGeom>
          <a:gradFill rotWithShape="0">
            <a:gsLst>
              <a:gs pos="0">
                <a:srgbClr val="000000"/>
              </a:gs>
              <a:gs pos="50000">
                <a:srgbClr val="FF00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7200" b="0">
                <a:effectLst>
                  <a:outerShdw blurRad="38100" dist="38100" dir="2700000" algn="tl">
                    <a:srgbClr val="000000"/>
                  </a:outerShdw>
                </a:effectLst>
                <a:latin typeface="Times New Roman" pitchFamily="18" charset="0"/>
              </a:rPr>
              <a:t>A pretty serious problem!</a:t>
            </a:r>
            <a:endParaRPr lang="en-US" sz="11700" b="0">
              <a:effectLst>
                <a:outerShdw blurRad="38100" dist="38100" dir="2700000" algn="tl">
                  <a:srgbClr val="000000"/>
                </a:outerShdw>
              </a:effectLst>
              <a:latin typeface="Times New Roman" pitchFamily="18" charset="0"/>
            </a:endParaRPr>
          </a:p>
        </p:txBody>
      </p:sp>
      <p:sp>
        <p:nvSpPr>
          <p:cNvPr id="9" name="Rectangle 8"/>
          <p:cNvSpPr>
            <a:spLocks noChangeArrowheads="1"/>
          </p:cNvSpPr>
          <p:nvPr/>
        </p:nvSpPr>
        <p:spPr bwMode="auto">
          <a:xfrm>
            <a:off x="533400" y="228600"/>
            <a:ext cx="8382000" cy="1752600"/>
          </a:xfrm>
          <a:prstGeom prst="rect">
            <a:avLst/>
          </a:prstGeom>
          <a:gradFill rotWithShape="0">
            <a:gsLst>
              <a:gs pos="0">
                <a:srgbClr val="000000"/>
              </a:gs>
              <a:gs pos="50000">
                <a:srgbClr val="0046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7200" b="0">
                <a:effectLst>
                  <a:outerShdw blurRad="38100" dist="38100" dir="2700000" algn="tl">
                    <a:srgbClr val="000000"/>
                  </a:outerShdw>
                </a:effectLst>
                <a:latin typeface="Times New Roman" pitchFamily="18" charset="0"/>
              </a:rPr>
              <a:t> To be “in the world” but not “of the world”</a:t>
            </a:r>
          </a:p>
        </p:txBody>
      </p:sp>
    </p:spTree>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1234" name="Rectangle 2"/>
          <p:cNvSpPr>
            <a:spLocks noGrp="1" noChangeArrowheads="1"/>
          </p:cNvSpPr>
          <p:nvPr>
            <p:ph type="title"/>
          </p:nvPr>
        </p:nvSpPr>
        <p:spPr/>
        <p:txBody>
          <a:bodyPr/>
          <a:lstStyle/>
          <a:p>
            <a:pPr>
              <a:defRPr/>
            </a:pPr>
            <a:r>
              <a:rPr lang="en-US" sz="9600"/>
              <a:t>John 17</a:t>
            </a:r>
          </a:p>
        </p:txBody>
      </p:sp>
      <p:sp>
        <p:nvSpPr>
          <p:cNvPr id="351235" name="Rectangle 3"/>
          <p:cNvSpPr>
            <a:spLocks noGrp="1" noChangeArrowheads="1"/>
          </p:cNvSpPr>
          <p:nvPr>
            <p:ph type="body" idx="1"/>
          </p:nvPr>
        </p:nvSpPr>
        <p:spPr/>
        <p:txBody>
          <a:bodyPr/>
          <a:lstStyle/>
          <a:p>
            <a:pPr>
              <a:buFont typeface="Wingdings" pitchFamily="2" charset="2"/>
              <a:buNone/>
              <a:defRPr/>
            </a:pPr>
            <a:r>
              <a:rPr lang="en-US" dirty="0"/>
              <a:t>14 I have given them your word and the </a:t>
            </a:r>
            <a:r>
              <a:rPr lang="en-US" u="sng" dirty="0"/>
              <a:t>world</a:t>
            </a:r>
            <a:r>
              <a:rPr lang="en-US" dirty="0"/>
              <a:t> has hated them, for they are not of the </a:t>
            </a:r>
            <a:r>
              <a:rPr lang="en-US" u="sng" dirty="0"/>
              <a:t>world</a:t>
            </a:r>
            <a:r>
              <a:rPr lang="en-US" dirty="0"/>
              <a:t> any more than I am of the </a:t>
            </a:r>
            <a:r>
              <a:rPr lang="en-US" u="sng" dirty="0"/>
              <a:t>world</a:t>
            </a:r>
            <a:r>
              <a:rPr lang="en-US" dirty="0"/>
              <a:t>. </a:t>
            </a:r>
          </a:p>
          <a:p>
            <a:pPr>
              <a:buFont typeface="Wingdings" pitchFamily="2" charset="2"/>
              <a:buNone/>
              <a:defRPr/>
            </a:pPr>
            <a:r>
              <a:rPr lang="en-US" dirty="0"/>
              <a:t>15 My prayer is not that you take them out of the </a:t>
            </a:r>
            <a:r>
              <a:rPr lang="en-US" u="sng" dirty="0"/>
              <a:t>world</a:t>
            </a:r>
            <a:r>
              <a:rPr lang="en-US" dirty="0"/>
              <a:t> but that you protect them from the evil one. </a:t>
            </a:r>
          </a:p>
          <a:p>
            <a:pPr>
              <a:buFont typeface="Wingdings" pitchFamily="2" charset="2"/>
              <a:buNone/>
              <a:defRPr/>
            </a:pPr>
            <a:r>
              <a:rPr lang="en-US" dirty="0"/>
              <a:t>16 They are not of the </a:t>
            </a:r>
            <a:r>
              <a:rPr lang="en-US" u="sng" dirty="0"/>
              <a:t>world</a:t>
            </a:r>
            <a:r>
              <a:rPr lang="en-US" dirty="0"/>
              <a:t>, even as I am not of it. </a:t>
            </a:r>
          </a:p>
        </p:txBody>
      </p:sp>
    </p:spTree>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Font typeface="Wingdings" pitchFamily="2" charset="2"/>
              <a:buNone/>
              <a:defRPr/>
            </a:pPr>
            <a:r>
              <a:rPr lang="en-US" dirty="0"/>
              <a:t>14 I have given them your word and the world has hated them, for they are not of the world any more than I am of the world. </a:t>
            </a:r>
          </a:p>
          <a:p>
            <a:pPr>
              <a:buFont typeface="Wingdings" pitchFamily="2" charset="2"/>
              <a:buNone/>
              <a:defRPr/>
            </a:pPr>
            <a:r>
              <a:rPr lang="en-US" dirty="0"/>
              <a:t>15 My prayer is </a:t>
            </a:r>
            <a:r>
              <a:rPr lang="en-US" u="sng" dirty="0"/>
              <a:t>not that you take them out of the world</a:t>
            </a:r>
            <a:r>
              <a:rPr lang="en-US" dirty="0"/>
              <a:t> but that you protect them from the evil one. </a:t>
            </a:r>
          </a:p>
          <a:p>
            <a:pPr>
              <a:buFont typeface="Wingdings" pitchFamily="2" charset="2"/>
              <a:buNone/>
              <a:defRPr/>
            </a:pPr>
            <a:r>
              <a:rPr lang="en-US" dirty="0"/>
              <a:t>16 They are not of the world, even as I am not of it. </a:t>
            </a:r>
          </a:p>
        </p:txBody>
      </p:sp>
      <p:sp>
        <p:nvSpPr>
          <p:cNvPr id="4" name="Oval 3"/>
          <p:cNvSpPr/>
          <p:nvPr/>
        </p:nvSpPr>
        <p:spPr bwMode="auto">
          <a:xfrm>
            <a:off x="3581400" y="3429000"/>
            <a:ext cx="10668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Font typeface="Wingdings" pitchFamily="2" charset="2"/>
              <a:buNone/>
              <a:defRPr/>
            </a:pPr>
            <a:r>
              <a:rPr lang="en-US" dirty="0"/>
              <a:t>14 I have given them your word and the world has hated them, for they are not of the world any more than I am of the world. </a:t>
            </a:r>
          </a:p>
          <a:p>
            <a:pPr>
              <a:buFont typeface="Wingdings" pitchFamily="2" charset="2"/>
              <a:buNone/>
              <a:defRPr/>
            </a:pPr>
            <a:r>
              <a:rPr lang="en-US" dirty="0"/>
              <a:t>15 My prayer is </a:t>
            </a:r>
            <a:r>
              <a:rPr lang="en-US" u="sng" dirty="0"/>
              <a:t>not that you take them out of the world</a:t>
            </a:r>
            <a:r>
              <a:rPr lang="en-US" dirty="0"/>
              <a:t> but that you protect them from the evil one. </a:t>
            </a:r>
          </a:p>
          <a:p>
            <a:pPr>
              <a:buFont typeface="Wingdings" pitchFamily="2" charset="2"/>
              <a:buNone/>
              <a:defRPr/>
            </a:pPr>
            <a:r>
              <a:rPr lang="en-US" dirty="0"/>
              <a:t>16 They are not of the world, even as I am not of it. </a:t>
            </a:r>
          </a:p>
        </p:txBody>
      </p:sp>
      <p:sp>
        <p:nvSpPr>
          <p:cNvPr id="4" name="Oval 3"/>
          <p:cNvSpPr/>
          <p:nvPr/>
        </p:nvSpPr>
        <p:spPr bwMode="auto">
          <a:xfrm>
            <a:off x="3581400" y="3429000"/>
            <a:ext cx="10668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5" name="Rectangle 4"/>
          <p:cNvSpPr>
            <a:spLocks noChangeArrowheads="1"/>
          </p:cNvSpPr>
          <p:nvPr/>
        </p:nvSpPr>
        <p:spPr bwMode="auto">
          <a:xfrm>
            <a:off x="533400" y="914400"/>
            <a:ext cx="7239000" cy="990600"/>
          </a:xfrm>
          <a:prstGeom prst="rect">
            <a:avLst/>
          </a:prstGeom>
          <a:gradFill rotWithShape="0">
            <a:gsLst>
              <a:gs pos="0">
                <a:srgbClr val="000000"/>
              </a:gs>
              <a:gs pos="50000">
                <a:srgbClr val="0046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7200" b="0" dirty="0">
                <a:effectLst>
                  <a:outerShdw blurRad="38100" dist="38100" dir="2700000" algn="tl">
                    <a:srgbClr val="000000"/>
                  </a:outerShdw>
                </a:effectLst>
                <a:latin typeface="Times New Roman" pitchFamily="18" charset="0"/>
              </a:rPr>
              <a:t>Water is dangerous</a:t>
            </a:r>
          </a:p>
        </p:txBody>
      </p:sp>
    </p:spTree>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17 “Sanctify them in the truth; Your word is truth.”</a:t>
            </a:r>
          </a:p>
        </p:txBody>
      </p:sp>
    </p:spTree>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17 “Sanctify them in the truth; Your word is truth. </a:t>
            </a:r>
          </a:p>
        </p:txBody>
      </p:sp>
      <p:cxnSp>
        <p:nvCxnSpPr>
          <p:cNvPr id="5" name="Straight Connector 4"/>
          <p:cNvCxnSpPr/>
          <p:nvPr/>
        </p:nvCxnSpPr>
        <p:spPr bwMode="auto">
          <a:xfrm rot="10800000" flipV="1">
            <a:off x="990600" y="1676400"/>
            <a:ext cx="2971800" cy="228600"/>
          </a:xfrm>
          <a:prstGeom prst="line">
            <a:avLst/>
          </a:prstGeom>
          <a:noFill/>
          <a:ln w="76200"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rot="10800000">
            <a:off x="990602" y="1524000"/>
            <a:ext cx="3124198" cy="457200"/>
          </a:xfrm>
          <a:prstGeom prst="line">
            <a:avLst/>
          </a:prstGeom>
          <a:noFill/>
          <a:ln w="7620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17 “Sanctify them [Mature them] in the truth; Your word is truth. </a:t>
            </a:r>
          </a:p>
        </p:txBody>
      </p:sp>
      <p:cxnSp>
        <p:nvCxnSpPr>
          <p:cNvPr id="5" name="Straight Connector 4"/>
          <p:cNvCxnSpPr/>
          <p:nvPr/>
        </p:nvCxnSpPr>
        <p:spPr bwMode="auto">
          <a:xfrm rot="10800000" flipV="1">
            <a:off x="990600" y="1676400"/>
            <a:ext cx="2971800" cy="228600"/>
          </a:xfrm>
          <a:prstGeom prst="line">
            <a:avLst/>
          </a:prstGeom>
          <a:noFill/>
          <a:ln w="76200"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rot="10800000">
            <a:off x="990602" y="1524000"/>
            <a:ext cx="3124198" cy="457200"/>
          </a:xfrm>
          <a:prstGeom prst="line">
            <a:avLst/>
          </a:prstGeom>
          <a:noFill/>
          <a:ln w="7620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pPr>
              <a:defRPr/>
            </a:pPr>
            <a:r>
              <a:rPr lang="en-US" sz="9600"/>
              <a:t>John 17</a:t>
            </a:r>
          </a:p>
        </p:txBody>
      </p:sp>
      <p:sp>
        <p:nvSpPr>
          <p:cNvPr id="346115" name="Rectangle 3"/>
          <p:cNvSpPr>
            <a:spLocks noGrp="1" noChangeArrowheads="1"/>
          </p:cNvSpPr>
          <p:nvPr>
            <p:ph type="body" idx="1"/>
          </p:nvPr>
        </p:nvSpPr>
        <p:spPr/>
        <p:txBody>
          <a:bodyPr/>
          <a:lstStyle/>
          <a:p>
            <a:pPr>
              <a:buNone/>
              <a:defRPr/>
            </a:pPr>
            <a:r>
              <a:rPr lang="en-US" dirty="0"/>
              <a:t>1 After saying all these things, Jesus looked up to heaven and said, “Father, </a:t>
            </a:r>
            <a:r>
              <a:rPr lang="en-US" u="sng" dirty="0"/>
              <a:t>the hour has come</a:t>
            </a:r>
            <a:r>
              <a:rPr lang="en-US" dirty="0"/>
              <a:t>. Glorify your Son so he can give glory back to you.</a:t>
            </a:r>
          </a:p>
        </p:txBody>
      </p:sp>
    </p:spTree>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17 “Sanctify them [Mature them] in the truth; </a:t>
            </a:r>
            <a:r>
              <a:rPr lang="en-US" u="sng" dirty="0"/>
              <a:t>Your word is truth</a:t>
            </a:r>
            <a:r>
              <a:rPr lang="en-US" dirty="0"/>
              <a:t>. </a:t>
            </a:r>
          </a:p>
        </p:txBody>
      </p:sp>
      <p:cxnSp>
        <p:nvCxnSpPr>
          <p:cNvPr id="5" name="Straight Connector 4"/>
          <p:cNvCxnSpPr/>
          <p:nvPr/>
        </p:nvCxnSpPr>
        <p:spPr bwMode="auto">
          <a:xfrm rot="10800000" flipV="1">
            <a:off x="990600" y="1676400"/>
            <a:ext cx="2971800" cy="228600"/>
          </a:xfrm>
          <a:prstGeom prst="line">
            <a:avLst/>
          </a:prstGeom>
          <a:noFill/>
          <a:ln w="76200"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rot="10800000">
            <a:off x="990602" y="1524000"/>
            <a:ext cx="3124198" cy="457200"/>
          </a:xfrm>
          <a:prstGeom prst="line">
            <a:avLst/>
          </a:prstGeom>
          <a:noFill/>
          <a:ln w="7620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17 “Sanctify them [Mature them] in the truth; </a:t>
            </a:r>
            <a:r>
              <a:rPr lang="en-US" u="sng" dirty="0"/>
              <a:t>Your word is truth</a:t>
            </a:r>
            <a:r>
              <a:rPr lang="en-US" dirty="0"/>
              <a:t>. </a:t>
            </a:r>
          </a:p>
          <a:p>
            <a:pPr>
              <a:buNone/>
              <a:defRPr/>
            </a:pPr>
            <a:r>
              <a:rPr lang="en-US" dirty="0"/>
              <a:t>18 “</a:t>
            </a:r>
            <a:r>
              <a:rPr lang="en-US" u="sng" dirty="0"/>
              <a:t>As You sent Me</a:t>
            </a:r>
            <a:r>
              <a:rPr lang="en-US" dirty="0"/>
              <a:t> into the world, </a:t>
            </a:r>
            <a:br>
              <a:rPr lang="en-US" dirty="0"/>
            </a:br>
            <a:r>
              <a:rPr lang="en-US" dirty="0"/>
              <a:t>I also have sent them into the world. </a:t>
            </a:r>
          </a:p>
        </p:txBody>
      </p:sp>
      <p:cxnSp>
        <p:nvCxnSpPr>
          <p:cNvPr id="5" name="Straight Connector 4"/>
          <p:cNvCxnSpPr/>
          <p:nvPr/>
        </p:nvCxnSpPr>
        <p:spPr bwMode="auto">
          <a:xfrm rot="10800000" flipV="1">
            <a:off x="990600" y="1676400"/>
            <a:ext cx="2971800" cy="228600"/>
          </a:xfrm>
          <a:prstGeom prst="line">
            <a:avLst/>
          </a:prstGeom>
          <a:noFill/>
          <a:ln w="76200"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rot="10800000">
            <a:off x="990602" y="1524000"/>
            <a:ext cx="3124198" cy="457200"/>
          </a:xfrm>
          <a:prstGeom prst="line">
            <a:avLst/>
          </a:prstGeom>
          <a:noFill/>
          <a:ln w="7620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17 “Sanctify them [Mature them] in the truth; </a:t>
            </a:r>
            <a:r>
              <a:rPr lang="en-US" u="sng" dirty="0"/>
              <a:t>Your word is truth</a:t>
            </a:r>
            <a:r>
              <a:rPr lang="en-US" dirty="0"/>
              <a:t>. </a:t>
            </a:r>
          </a:p>
          <a:p>
            <a:pPr>
              <a:buNone/>
              <a:defRPr/>
            </a:pPr>
            <a:r>
              <a:rPr lang="en-US" dirty="0"/>
              <a:t>18 “</a:t>
            </a:r>
            <a:r>
              <a:rPr lang="en-US" u="sng" dirty="0"/>
              <a:t>As You sent Me</a:t>
            </a:r>
            <a:r>
              <a:rPr lang="en-US" dirty="0"/>
              <a:t> into the world, </a:t>
            </a:r>
            <a:br>
              <a:rPr lang="en-US" dirty="0"/>
            </a:br>
            <a:r>
              <a:rPr lang="en-US" u="sng" dirty="0"/>
              <a:t>I also have sent them</a:t>
            </a:r>
            <a:r>
              <a:rPr lang="en-US" dirty="0"/>
              <a:t> into the world. </a:t>
            </a:r>
          </a:p>
        </p:txBody>
      </p:sp>
      <p:cxnSp>
        <p:nvCxnSpPr>
          <p:cNvPr id="5" name="Straight Connector 4"/>
          <p:cNvCxnSpPr/>
          <p:nvPr/>
        </p:nvCxnSpPr>
        <p:spPr bwMode="auto">
          <a:xfrm rot="10800000" flipV="1">
            <a:off x="990600" y="1676400"/>
            <a:ext cx="2971800" cy="228600"/>
          </a:xfrm>
          <a:prstGeom prst="line">
            <a:avLst/>
          </a:prstGeom>
          <a:noFill/>
          <a:ln w="76200"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rot="10800000">
            <a:off x="990602" y="1524000"/>
            <a:ext cx="3124198" cy="457200"/>
          </a:xfrm>
          <a:prstGeom prst="line">
            <a:avLst/>
          </a:prstGeom>
          <a:noFill/>
          <a:ln w="7620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17 “Sanctify them [Mature them] in the truth; </a:t>
            </a:r>
            <a:r>
              <a:rPr lang="en-US" u="sng" dirty="0"/>
              <a:t>Your word is truth</a:t>
            </a:r>
            <a:r>
              <a:rPr lang="en-US" dirty="0"/>
              <a:t>. </a:t>
            </a:r>
          </a:p>
          <a:p>
            <a:pPr>
              <a:buNone/>
              <a:defRPr/>
            </a:pPr>
            <a:r>
              <a:rPr lang="en-US" dirty="0"/>
              <a:t>18 “</a:t>
            </a:r>
            <a:r>
              <a:rPr lang="en-US" u="sng" dirty="0"/>
              <a:t>As You sent Me</a:t>
            </a:r>
            <a:r>
              <a:rPr lang="en-US" dirty="0"/>
              <a:t> into the world, </a:t>
            </a:r>
            <a:br>
              <a:rPr lang="en-US" dirty="0"/>
            </a:br>
            <a:r>
              <a:rPr lang="en-US" u="sng" dirty="0"/>
              <a:t>I also have sent them</a:t>
            </a:r>
            <a:r>
              <a:rPr lang="en-US" dirty="0"/>
              <a:t> into the world. </a:t>
            </a:r>
          </a:p>
          <a:p>
            <a:pPr>
              <a:buNone/>
              <a:defRPr/>
            </a:pPr>
            <a:r>
              <a:rPr lang="en-US" dirty="0"/>
              <a:t>19 And I give myself </a:t>
            </a:r>
            <a:r>
              <a:rPr lang="en-US" u="sng" dirty="0"/>
              <a:t>as a dedicated sacrifice</a:t>
            </a:r>
            <a:r>
              <a:rPr lang="en-US" dirty="0"/>
              <a:t> for them so they can be set apart by your truth.</a:t>
            </a:r>
          </a:p>
        </p:txBody>
      </p:sp>
      <p:cxnSp>
        <p:nvCxnSpPr>
          <p:cNvPr id="5" name="Straight Connector 4"/>
          <p:cNvCxnSpPr/>
          <p:nvPr/>
        </p:nvCxnSpPr>
        <p:spPr bwMode="auto">
          <a:xfrm rot="10800000" flipV="1">
            <a:off x="990600" y="1676400"/>
            <a:ext cx="2971800" cy="228600"/>
          </a:xfrm>
          <a:prstGeom prst="line">
            <a:avLst/>
          </a:prstGeom>
          <a:noFill/>
          <a:ln w="76200"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rot="10800000">
            <a:off x="990602" y="1524000"/>
            <a:ext cx="3124198" cy="457200"/>
          </a:xfrm>
          <a:prstGeom prst="line">
            <a:avLst/>
          </a:prstGeom>
          <a:noFill/>
          <a:ln w="7620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20 “I am praying not only for these disciples but also </a:t>
            </a:r>
            <a:r>
              <a:rPr lang="en-US" u="sng" dirty="0"/>
              <a:t>for all who will ever believe in me through their message</a:t>
            </a:r>
            <a:r>
              <a:rPr lang="en-US" dirty="0"/>
              <a:t>. </a:t>
            </a:r>
          </a:p>
          <a:p>
            <a:pPr>
              <a:buNone/>
              <a:defRPr/>
            </a:pPr>
            <a:r>
              <a:rPr lang="en-US" dirty="0"/>
              <a:t>21 I pray that they will all be one, just as you and I are one—as you are in me, Father, and I am in you.</a:t>
            </a:r>
          </a:p>
        </p:txBody>
      </p:sp>
    </p:spTree>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20 “I am praying not only for these disciples but also </a:t>
            </a:r>
            <a:r>
              <a:rPr lang="en-US" u="sng" dirty="0"/>
              <a:t>for all who will ever believe in me through their message</a:t>
            </a:r>
            <a:r>
              <a:rPr lang="en-US" dirty="0"/>
              <a:t>. </a:t>
            </a:r>
          </a:p>
          <a:p>
            <a:pPr>
              <a:buNone/>
              <a:defRPr/>
            </a:pPr>
            <a:r>
              <a:rPr lang="en-US" dirty="0"/>
              <a:t>21 I pray that they will all be one, just as you and I are one—as you are in me, Father, and I am in you.</a:t>
            </a:r>
          </a:p>
        </p:txBody>
      </p:sp>
      <p:sp>
        <p:nvSpPr>
          <p:cNvPr id="4" name="Oval 3"/>
          <p:cNvSpPr/>
          <p:nvPr/>
        </p:nvSpPr>
        <p:spPr bwMode="auto">
          <a:xfrm>
            <a:off x="3048000" y="2971800"/>
            <a:ext cx="12192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20 “I am praying not only for these disciples but also </a:t>
            </a:r>
            <a:r>
              <a:rPr lang="en-US" u="sng" dirty="0"/>
              <a:t>for all who will ever believe in me through their message</a:t>
            </a:r>
            <a:r>
              <a:rPr lang="en-US" dirty="0"/>
              <a:t>. </a:t>
            </a:r>
          </a:p>
          <a:p>
            <a:pPr>
              <a:buNone/>
              <a:defRPr/>
            </a:pPr>
            <a:r>
              <a:rPr lang="en-US" dirty="0"/>
              <a:t>21 I pray that they will all be one, just as you and I are one—as you are in me, Father, and I am in you.</a:t>
            </a:r>
          </a:p>
        </p:txBody>
      </p:sp>
      <p:sp>
        <p:nvSpPr>
          <p:cNvPr id="4" name="Oval 3"/>
          <p:cNvSpPr/>
          <p:nvPr/>
        </p:nvSpPr>
        <p:spPr bwMode="auto">
          <a:xfrm>
            <a:off x="3048000" y="2971800"/>
            <a:ext cx="12192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cxnSp>
        <p:nvCxnSpPr>
          <p:cNvPr id="7" name="Straight Arrow Connector 6"/>
          <p:cNvCxnSpPr/>
          <p:nvPr/>
        </p:nvCxnSpPr>
        <p:spPr bwMode="auto">
          <a:xfrm rot="16200000" flipV="1">
            <a:off x="4076700" y="3543300"/>
            <a:ext cx="1752600" cy="1676400"/>
          </a:xfrm>
          <a:prstGeom prst="straightConnector1">
            <a:avLst/>
          </a:prstGeom>
          <a:noFill/>
          <a:ln w="76200" cap="flat" cmpd="sng" algn="ctr">
            <a:solidFill>
              <a:schemeClr val="tx1"/>
            </a:solidFill>
            <a:prstDash val="solid"/>
            <a:round/>
            <a:headEnd type="none" w="med" len="med"/>
            <a:tailEnd type="arrow"/>
          </a:ln>
          <a:effectLst/>
        </p:spPr>
      </p:cxnSp>
      <p:sp>
        <p:nvSpPr>
          <p:cNvPr id="5" name="Rectangle 5"/>
          <p:cNvSpPr>
            <a:spLocks noChangeArrowheads="1"/>
          </p:cNvSpPr>
          <p:nvPr/>
        </p:nvSpPr>
        <p:spPr bwMode="auto">
          <a:xfrm>
            <a:off x="4267200" y="4953000"/>
            <a:ext cx="4343400" cy="1219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11500" b="0" dirty="0">
                <a:effectLst>
                  <a:outerShdw blurRad="38100" dist="38100" dir="2700000" algn="tl">
                    <a:srgbClr val="000000"/>
                  </a:outerShdw>
                </a:effectLst>
                <a:latin typeface="Times New Roman" pitchFamily="18" charset="0"/>
              </a:rPr>
              <a:t>It’s us!</a:t>
            </a:r>
          </a:p>
        </p:txBody>
      </p:sp>
    </p:spTree>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20 “I am praying not only for these disciples but also for all who will ever believe in me through their message. </a:t>
            </a:r>
          </a:p>
          <a:p>
            <a:pPr>
              <a:buNone/>
              <a:defRPr/>
            </a:pPr>
            <a:r>
              <a:rPr lang="en-US" dirty="0"/>
              <a:t>21 I pray </a:t>
            </a:r>
            <a:r>
              <a:rPr lang="en-US" u="sng" dirty="0"/>
              <a:t>that they will all be one, just as you and I are one—as you are in me, Father, and I am in you</a:t>
            </a:r>
            <a:r>
              <a:rPr lang="en-US" dirty="0"/>
              <a:t>.</a:t>
            </a:r>
          </a:p>
        </p:txBody>
      </p:sp>
      <p:sp>
        <p:nvSpPr>
          <p:cNvPr id="4" name="Oval 3"/>
          <p:cNvSpPr/>
          <p:nvPr/>
        </p:nvSpPr>
        <p:spPr bwMode="auto">
          <a:xfrm>
            <a:off x="3048000" y="2971800"/>
            <a:ext cx="12192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20 “I am praying not only for these disciples but also for all who will ever believe in me through their message. </a:t>
            </a:r>
          </a:p>
          <a:p>
            <a:pPr>
              <a:buNone/>
              <a:defRPr/>
            </a:pPr>
            <a:r>
              <a:rPr lang="en-US" dirty="0"/>
              <a:t>21 I pray </a:t>
            </a:r>
            <a:r>
              <a:rPr lang="en-US" u="sng" dirty="0"/>
              <a:t>that they will all be one, just as you and I are one—as you are in me, Father, and I am in you</a:t>
            </a:r>
            <a:r>
              <a:rPr lang="en-US" dirty="0"/>
              <a:t>.</a:t>
            </a:r>
          </a:p>
        </p:txBody>
      </p:sp>
      <p:sp>
        <p:nvSpPr>
          <p:cNvPr id="4" name="Oval 3"/>
          <p:cNvSpPr/>
          <p:nvPr/>
        </p:nvSpPr>
        <p:spPr bwMode="auto">
          <a:xfrm>
            <a:off x="3048000" y="2971800"/>
            <a:ext cx="12192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5" name="Rectangle 5"/>
          <p:cNvSpPr>
            <a:spLocks noChangeArrowheads="1"/>
          </p:cNvSpPr>
          <p:nvPr/>
        </p:nvSpPr>
        <p:spPr bwMode="auto">
          <a:xfrm>
            <a:off x="609600" y="4572000"/>
            <a:ext cx="7772400" cy="1981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8800" b="0" dirty="0">
                <a:effectLst>
                  <a:outerShdw blurRad="38100" dist="38100" dir="2700000" algn="tl">
                    <a:srgbClr val="000000"/>
                  </a:outerShdw>
                </a:effectLst>
                <a:latin typeface="Times New Roman" pitchFamily="18" charset="0"/>
              </a:rPr>
              <a:t>The “mystical </a:t>
            </a:r>
            <a:br>
              <a:rPr lang="en-US" sz="8800" b="0" dirty="0">
                <a:effectLst>
                  <a:outerShdw blurRad="38100" dist="38100" dir="2700000" algn="tl">
                    <a:srgbClr val="000000"/>
                  </a:outerShdw>
                </a:effectLst>
                <a:latin typeface="Times New Roman" pitchFamily="18" charset="0"/>
              </a:rPr>
            </a:br>
            <a:r>
              <a:rPr lang="en-US" sz="8800" b="0" dirty="0">
                <a:effectLst>
                  <a:outerShdw blurRad="38100" dist="38100" dir="2700000" algn="tl">
                    <a:srgbClr val="000000"/>
                  </a:outerShdw>
                </a:effectLst>
                <a:latin typeface="Times New Roman" pitchFamily="18" charset="0"/>
              </a:rPr>
              <a:t>                union”</a:t>
            </a:r>
          </a:p>
        </p:txBody>
      </p:sp>
    </p:spTree>
  </p:cSld>
  <p:clrMapOvr>
    <a:masterClrMapping/>
  </p:clrMapOvr>
  <p:transition>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20 “I am praying not only for these disciples but also for all who will ever believe in me through their message. </a:t>
            </a:r>
          </a:p>
          <a:p>
            <a:pPr>
              <a:buNone/>
              <a:defRPr/>
            </a:pPr>
            <a:r>
              <a:rPr lang="en-US" dirty="0"/>
              <a:t>21 I pray that they will all be one, just as you and I are one—as you are in me, Father, and I am in you. </a:t>
            </a:r>
          </a:p>
          <a:p>
            <a:pPr>
              <a:buNone/>
              <a:defRPr/>
            </a:pPr>
            <a:r>
              <a:rPr lang="en-US" dirty="0"/>
              <a:t>And may they be in us so that the world will believe you sent me.</a:t>
            </a:r>
          </a:p>
        </p:txBody>
      </p:sp>
      <p:sp>
        <p:nvSpPr>
          <p:cNvPr id="4" name="Oval 3"/>
          <p:cNvSpPr/>
          <p:nvPr/>
        </p:nvSpPr>
        <p:spPr bwMode="auto">
          <a:xfrm>
            <a:off x="3048000" y="2971800"/>
            <a:ext cx="12192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5" name="Oval 4"/>
          <p:cNvSpPr/>
          <p:nvPr/>
        </p:nvSpPr>
        <p:spPr bwMode="auto">
          <a:xfrm>
            <a:off x="2133600" y="4463526"/>
            <a:ext cx="12192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pPr>
              <a:defRPr/>
            </a:pPr>
            <a:r>
              <a:rPr lang="en-US" sz="9600"/>
              <a:t>John 17</a:t>
            </a:r>
          </a:p>
        </p:txBody>
      </p:sp>
      <p:sp>
        <p:nvSpPr>
          <p:cNvPr id="346115" name="Rectangle 3"/>
          <p:cNvSpPr>
            <a:spLocks noGrp="1" noChangeArrowheads="1"/>
          </p:cNvSpPr>
          <p:nvPr>
            <p:ph type="body" idx="1"/>
          </p:nvPr>
        </p:nvSpPr>
        <p:spPr/>
        <p:txBody>
          <a:bodyPr/>
          <a:lstStyle/>
          <a:p>
            <a:pPr>
              <a:buNone/>
              <a:defRPr/>
            </a:pPr>
            <a:r>
              <a:rPr lang="en-US" dirty="0"/>
              <a:t>1 After saying all these things, Jesus looked up to heaven and said, “Father, the hour has come. </a:t>
            </a:r>
            <a:r>
              <a:rPr lang="en-US" u="sng" dirty="0"/>
              <a:t>Glorify</a:t>
            </a:r>
            <a:r>
              <a:rPr lang="en-US" dirty="0"/>
              <a:t> your Son so he can give </a:t>
            </a:r>
            <a:r>
              <a:rPr lang="en-US" u="sng" dirty="0"/>
              <a:t>glory</a:t>
            </a:r>
            <a:r>
              <a:rPr lang="en-US" dirty="0"/>
              <a:t> back to you.</a:t>
            </a:r>
          </a:p>
        </p:txBody>
      </p:sp>
      <p:sp>
        <p:nvSpPr>
          <p:cNvPr id="4" name="Rectangle 4"/>
          <p:cNvSpPr>
            <a:spLocks noChangeArrowheads="1"/>
          </p:cNvSpPr>
          <p:nvPr/>
        </p:nvSpPr>
        <p:spPr bwMode="auto">
          <a:xfrm>
            <a:off x="2286000" y="4038600"/>
            <a:ext cx="5791200" cy="1447800"/>
          </a:xfrm>
          <a:prstGeom prst="rect">
            <a:avLst/>
          </a:prstGeom>
          <a:gradFill rotWithShape="1">
            <a:gsLst>
              <a:gs pos="0">
                <a:srgbClr val="000000"/>
              </a:gs>
              <a:gs pos="50000">
                <a:srgbClr val="00009E"/>
              </a:gs>
              <a:gs pos="100000">
                <a:srgbClr val="000000"/>
              </a:gs>
            </a:gsLst>
            <a:lin ang="5400000" scaled="1"/>
          </a:gradFill>
          <a:ln w="19050">
            <a:solidFill>
              <a:schemeClr val="tx1"/>
            </a:solidFill>
            <a:miter lim="800000"/>
            <a:headEnd/>
            <a:tailEnd/>
          </a:ln>
        </p:spPr>
        <p:txBody>
          <a:bodyPr/>
          <a:lstStyle/>
          <a:p>
            <a:pPr algn="l">
              <a:lnSpc>
                <a:spcPct val="75000"/>
              </a:lnSpc>
              <a:spcBef>
                <a:spcPct val="5000"/>
              </a:spcBef>
            </a:pPr>
            <a:r>
              <a:rPr lang="en-US" sz="4000" b="0" dirty="0"/>
              <a:t>Glory – </a:t>
            </a:r>
            <a:r>
              <a:rPr lang="en-US" sz="4000" b="0" i="1" dirty="0" err="1"/>
              <a:t>doxa</a:t>
            </a:r>
            <a:r>
              <a:rPr lang="en-US" sz="4000" b="0" dirty="0"/>
              <a:t> – 168 times “glory” “honor” “praise” “dignity” “radiance”</a:t>
            </a:r>
          </a:p>
        </p:txBody>
      </p:sp>
    </p:spTree>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20 “I am praying not only for these disciples but also for all who will ever believe in me through their message. </a:t>
            </a:r>
          </a:p>
          <a:p>
            <a:pPr>
              <a:buNone/>
              <a:defRPr/>
            </a:pPr>
            <a:r>
              <a:rPr lang="en-US" dirty="0"/>
              <a:t>21 I pray that they will all be one, just as you and I are one—as you are in me, Father, and I am in you. </a:t>
            </a:r>
          </a:p>
          <a:p>
            <a:pPr>
              <a:buNone/>
              <a:defRPr/>
            </a:pPr>
            <a:r>
              <a:rPr lang="en-US" dirty="0"/>
              <a:t>And may they be in us so that the world will believe you sent me.</a:t>
            </a:r>
          </a:p>
        </p:txBody>
      </p:sp>
      <p:sp>
        <p:nvSpPr>
          <p:cNvPr id="4" name="Oval 3"/>
          <p:cNvSpPr/>
          <p:nvPr/>
        </p:nvSpPr>
        <p:spPr bwMode="auto">
          <a:xfrm>
            <a:off x="3048000" y="2971800"/>
            <a:ext cx="12192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5" name="Oval 4"/>
          <p:cNvSpPr/>
          <p:nvPr/>
        </p:nvSpPr>
        <p:spPr bwMode="auto">
          <a:xfrm>
            <a:off x="2133600" y="4463526"/>
            <a:ext cx="12192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6" name="Rectangle 5"/>
          <p:cNvSpPr>
            <a:spLocks noChangeArrowheads="1"/>
          </p:cNvSpPr>
          <p:nvPr/>
        </p:nvSpPr>
        <p:spPr bwMode="auto">
          <a:xfrm>
            <a:off x="609600" y="5562600"/>
            <a:ext cx="7239000" cy="990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8800" b="0" dirty="0">
                <a:effectLst>
                  <a:outerShdw blurRad="38100" dist="38100" dir="2700000" algn="tl">
                    <a:srgbClr val="000000"/>
                  </a:outerShdw>
                </a:effectLst>
                <a:latin typeface="Times New Roman" pitchFamily="18" charset="0"/>
              </a:rPr>
              <a:t>“Identification”</a:t>
            </a:r>
          </a:p>
        </p:txBody>
      </p:sp>
    </p:spTree>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20 “I am praying not only for these disciples but also for all who will ever believe in me through their message. </a:t>
            </a:r>
          </a:p>
          <a:p>
            <a:pPr>
              <a:buNone/>
              <a:defRPr/>
            </a:pPr>
            <a:r>
              <a:rPr lang="en-US" dirty="0"/>
              <a:t>21 I pray that they will all be one, just as you and I are one—as you are in me, Father, and I am in you. </a:t>
            </a:r>
          </a:p>
          <a:p>
            <a:pPr>
              <a:buNone/>
              <a:defRPr/>
            </a:pPr>
            <a:r>
              <a:rPr lang="en-US" dirty="0"/>
              <a:t>And may they be in us </a:t>
            </a:r>
            <a:r>
              <a:rPr lang="en-US" u="sng" dirty="0"/>
              <a:t>so that the world will believe you sent me</a:t>
            </a:r>
            <a:r>
              <a:rPr lang="en-US" dirty="0"/>
              <a:t>.</a:t>
            </a:r>
          </a:p>
        </p:txBody>
      </p:sp>
      <p:sp>
        <p:nvSpPr>
          <p:cNvPr id="4" name="Oval 3"/>
          <p:cNvSpPr/>
          <p:nvPr/>
        </p:nvSpPr>
        <p:spPr bwMode="auto">
          <a:xfrm>
            <a:off x="3048000" y="2971800"/>
            <a:ext cx="12192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5" name="Oval 4"/>
          <p:cNvSpPr/>
          <p:nvPr/>
        </p:nvSpPr>
        <p:spPr bwMode="auto">
          <a:xfrm>
            <a:off x="2133600" y="4463526"/>
            <a:ext cx="12192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20 “I am praying not only for these disciples but also for all who will ever believe in me through their message. </a:t>
            </a:r>
          </a:p>
          <a:p>
            <a:pPr>
              <a:buNone/>
              <a:defRPr/>
            </a:pPr>
            <a:r>
              <a:rPr lang="en-US" dirty="0"/>
              <a:t>21 I pray that they will all be one, just as you and I are one—as you are in me, Father, and I am in you. </a:t>
            </a:r>
          </a:p>
          <a:p>
            <a:pPr>
              <a:buNone/>
              <a:defRPr/>
            </a:pPr>
            <a:r>
              <a:rPr lang="en-US" dirty="0"/>
              <a:t>And may they be in us </a:t>
            </a:r>
            <a:r>
              <a:rPr lang="en-US" u="sng" dirty="0"/>
              <a:t>so that the world will believe you sent me</a:t>
            </a:r>
            <a:r>
              <a:rPr lang="en-US" dirty="0"/>
              <a:t>.</a:t>
            </a:r>
          </a:p>
        </p:txBody>
      </p:sp>
      <p:sp>
        <p:nvSpPr>
          <p:cNvPr id="4" name="Oval 3"/>
          <p:cNvSpPr/>
          <p:nvPr/>
        </p:nvSpPr>
        <p:spPr bwMode="auto">
          <a:xfrm>
            <a:off x="3048000" y="2971800"/>
            <a:ext cx="12192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5" name="Oval 4"/>
          <p:cNvSpPr/>
          <p:nvPr/>
        </p:nvSpPr>
        <p:spPr bwMode="auto">
          <a:xfrm>
            <a:off x="2133600" y="4463526"/>
            <a:ext cx="12192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6" name="Rectangle 5"/>
          <p:cNvSpPr>
            <a:spLocks noChangeArrowheads="1"/>
          </p:cNvSpPr>
          <p:nvPr/>
        </p:nvSpPr>
        <p:spPr bwMode="auto">
          <a:xfrm>
            <a:off x="4191000" y="685800"/>
            <a:ext cx="4724400" cy="2438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6600" b="0" dirty="0">
                <a:effectLst>
                  <a:outerShdw blurRad="38100" dist="38100" dir="2700000" algn="tl">
                    <a:srgbClr val="000000"/>
                  </a:outerShdw>
                </a:effectLst>
                <a:latin typeface="Times New Roman" pitchFamily="18" charset="0"/>
              </a:rPr>
              <a:t>Why does our union verify Jesus?</a:t>
            </a:r>
          </a:p>
        </p:txBody>
      </p:sp>
    </p:spTree>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22 “I have given them the glory you gave me, so they may be one as we are one.</a:t>
            </a:r>
          </a:p>
          <a:p>
            <a:pPr>
              <a:buNone/>
              <a:defRPr/>
            </a:pPr>
            <a:r>
              <a:rPr lang="en-US" dirty="0"/>
              <a:t>23 I am in them and you are in me. May they experience such perfect unity that the world will know that you sent me and that you love them as much as you love me.”</a:t>
            </a:r>
          </a:p>
        </p:txBody>
      </p:sp>
    </p:spTree>
  </p:cSld>
  <p:clrMapOvr>
    <a:masterClrMapping/>
  </p:clrMapOvr>
  <p:transition>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22 “I have given them the glory you gave me, so they may be one as we are one.</a:t>
            </a:r>
          </a:p>
          <a:p>
            <a:pPr>
              <a:buNone/>
              <a:defRPr/>
            </a:pPr>
            <a:r>
              <a:rPr lang="en-US" dirty="0"/>
              <a:t>23 I am in them and you are in me. May they experience such perfect unity that the world will know that you sent me and that you love them as much as you love me.”</a:t>
            </a:r>
          </a:p>
        </p:txBody>
      </p:sp>
      <p:sp>
        <p:nvSpPr>
          <p:cNvPr id="4" name="Oval 3"/>
          <p:cNvSpPr/>
          <p:nvPr/>
        </p:nvSpPr>
        <p:spPr bwMode="auto">
          <a:xfrm>
            <a:off x="3810000" y="1447800"/>
            <a:ext cx="12954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5" name="Oval 4"/>
          <p:cNvSpPr/>
          <p:nvPr/>
        </p:nvSpPr>
        <p:spPr bwMode="auto">
          <a:xfrm>
            <a:off x="3048000" y="1938168"/>
            <a:ext cx="12192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6" name="Oval 5"/>
          <p:cNvSpPr/>
          <p:nvPr/>
        </p:nvSpPr>
        <p:spPr bwMode="auto">
          <a:xfrm>
            <a:off x="1371600" y="3450516"/>
            <a:ext cx="12192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7" name="Oval 6"/>
          <p:cNvSpPr/>
          <p:nvPr/>
        </p:nvSpPr>
        <p:spPr bwMode="auto">
          <a:xfrm>
            <a:off x="2362200" y="2971800"/>
            <a:ext cx="13716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8" name="Oval 7"/>
          <p:cNvSpPr/>
          <p:nvPr/>
        </p:nvSpPr>
        <p:spPr bwMode="auto">
          <a:xfrm>
            <a:off x="7086600" y="4387326"/>
            <a:ext cx="13716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22 “I have given them the glory you gave me, so they may be one as we are one.</a:t>
            </a:r>
          </a:p>
          <a:p>
            <a:pPr>
              <a:buNone/>
              <a:defRPr/>
            </a:pPr>
            <a:r>
              <a:rPr lang="en-US" dirty="0"/>
              <a:t>23 I am in them and you are in me. May they experience such perfect unity that the world will know that you sent me </a:t>
            </a:r>
            <a:r>
              <a:rPr lang="en-US" u="sng" dirty="0"/>
              <a:t>and that you love them as much as you love me</a:t>
            </a:r>
            <a:r>
              <a:rPr lang="en-US" dirty="0"/>
              <a:t>.”</a:t>
            </a:r>
          </a:p>
        </p:txBody>
      </p:sp>
      <p:sp>
        <p:nvSpPr>
          <p:cNvPr id="4" name="Oval 3"/>
          <p:cNvSpPr/>
          <p:nvPr/>
        </p:nvSpPr>
        <p:spPr bwMode="auto">
          <a:xfrm>
            <a:off x="3810000" y="1447800"/>
            <a:ext cx="12954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5" name="Oval 4"/>
          <p:cNvSpPr/>
          <p:nvPr/>
        </p:nvSpPr>
        <p:spPr bwMode="auto">
          <a:xfrm>
            <a:off x="3048000" y="1938168"/>
            <a:ext cx="12192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6" name="Oval 5"/>
          <p:cNvSpPr/>
          <p:nvPr/>
        </p:nvSpPr>
        <p:spPr bwMode="auto">
          <a:xfrm>
            <a:off x="1371600" y="3450516"/>
            <a:ext cx="12192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7" name="Oval 6"/>
          <p:cNvSpPr/>
          <p:nvPr/>
        </p:nvSpPr>
        <p:spPr bwMode="auto">
          <a:xfrm>
            <a:off x="2362200" y="2971800"/>
            <a:ext cx="13716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8" name="Oval 7"/>
          <p:cNvSpPr/>
          <p:nvPr/>
        </p:nvSpPr>
        <p:spPr bwMode="auto">
          <a:xfrm>
            <a:off x="7086600" y="4387326"/>
            <a:ext cx="1371600" cy="6096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24 “Father, I want these whom you have given me </a:t>
            </a:r>
            <a:r>
              <a:rPr lang="en-US" u="sng" dirty="0"/>
              <a:t>to be with me where I am</a:t>
            </a:r>
            <a:r>
              <a:rPr lang="en-US" dirty="0"/>
              <a:t>. Then they can see all the splendor you gave me because you loved me even before the foundation of the world!” </a:t>
            </a:r>
          </a:p>
        </p:txBody>
      </p:sp>
    </p:spTree>
  </p:cSld>
  <p:clrMapOvr>
    <a:masterClrMapping/>
  </p:clrMapOvr>
  <p:transition>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24 “Father, I want these whom you have given me </a:t>
            </a:r>
            <a:r>
              <a:rPr lang="en-US" u="sng" dirty="0"/>
              <a:t>to be with me where I am</a:t>
            </a:r>
            <a:r>
              <a:rPr lang="en-US" dirty="0"/>
              <a:t>. Then they can see all the splendor you gave me because </a:t>
            </a:r>
            <a:r>
              <a:rPr lang="en-US" u="sng" dirty="0"/>
              <a:t>you loved me even before the foundation of the world</a:t>
            </a:r>
            <a:r>
              <a:rPr lang="en-US" dirty="0"/>
              <a:t>!” </a:t>
            </a:r>
          </a:p>
        </p:txBody>
      </p:sp>
    </p:spTree>
  </p:cSld>
  <p:clrMapOvr>
    <a:masterClrMapping/>
  </p:clrMapOvr>
  <p:transition>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25 “O good father, the world doesn’t know you, but I do; and these disciples know you sent me. </a:t>
            </a:r>
          </a:p>
          <a:p>
            <a:pPr>
              <a:buNone/>
              <a:defRPr/>
            </a:pPr>
            <a:r>
              <a:rPr lang="en-US" dirty="0"/>
              <a:t>26 I have revealed you to them, and I will continue to do so. </a:t>
            </a:r>
            <a:r>
              <a:rPr lang="en-US" u="sng" dirty="0"/>
              <a:t>Then your love for me will be in them</a:t>
            </a:r>
            <a:r>
              <a:rPr lang="en-US" dirty="0"/>
              <a:t>, and I will be in them.”</a:t>
            </a:r>
          </a:p>
        </p:txBody>
      </p:sp>
    </p:spTree>
  </p:cSld>
  <p:clrMapOvr>
    <a:masterClrMapping/>
  </p:clrMapOvr>
  <p:transition>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13699" name="Rectangle 3"/>
          <p:cNvSpPr>
            <a:spLocks noGrp="1" noChangeArrowheads="1"/>
          </p:cNvSpPr>
          <p:nvPr>
            <p:ph type="body" idx="1"/>
          </p:nvPr>
        </p:nvSpPr>
        <p:spPr/>
        <p:txBody>
          <a:bodyPr/>
          <a:lstStyle/>
          <a:p>
            <a:pPr>
              <a:buNone/>
              <a:defRPr/>
            </a:pPr>
            <a:r>
              <a:rPr lang="en-US" dirty="0"/>
              <a:t>25 “O good father, the world doesn’t know you, but I do; and these disciples know you sent me. </a:t>
            </a:r>
          </a:p>
          <a:p>
            <a:pPr>
              <a:buNone/>
              <a:defRPr/>
            </a:pPr>
            <a:r>
              <a:rPr lang="en-US" dirty="0"/>
              <a:t>26 I have revealed you to them, and I will continue to do so. so that </a:t>
            </a:r>
            <a:r>
              <a:rPr lang="en-US" u="sng" dirty="0"/>
              <a:t>the love with which You loved Me may be in them, and I in them</a:t>
            </a:r>
            <a:r>
              <a:rPr lang="en-US" dirty="0"/>
              <a:t>.” NASB</a:t>
            </a: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pPr>
              <a:defRPr/>
            </a:pPr>
            <a:r>
              <a:rPr lang="en-US" sz="9600"/>
              <a:t>John 17</a:t>
            </a:r>
          </a:p>
        </p:txBody>
      </p:sp>
      <p:sp>
        <p:nvSpPr>
          <p:cNvPr id="346115" name="Rectangle 3"/>
          <p:cNvSpPr>
            <a:spLocks noGrp="1" noChangeArrowheads="1"/>
          </p:cNvSpPr>
          <p:nvPr>
            <p:ph type="body" idx="1"/>
          </p:nvPr>
        </p:nvSpPr>
        <p:spPr/>
        <p:txBody>
          <a:bodyPr/>
          <a:lstStyle/>
          <a:p>
            <a:pPr>
              <a:buNone/>
              <a:defRPr/>
            </a:pPr>
            <a:r>
              <a:rPr lang="en-US" dirty="0"/>
              <a:t>1 After saying all these things, Jesus looked up to heaven and said, “Father, the hour has come. </a:t>
            </a:r>
            <a:r>
              <a:rPr lang="en-US" u="sng" dirty="0"/>
              <a:t>Glorify</a:t>
            </a:r>
            <a:r>
              <a:rPr lang="en-US" dirty="0"/>
              <a:t> your Son so he can give </a:t>
            </a:r>
            <a:r>
              <a:rPr lang="en-US" u="sng" dirty="0"/>
              <a:t>glory</a:t>
            </a:r>
            <a:r>
              <a:rPr lang="en-US" dirty="0"/>
              <a:t> back to you.</a:t>
            </a:r>
          </a:p>
        </p:txBody>
      </p:sp>
      <p:sp>
        <p:nvSpPr>
          <p:cNvPr id="4" name="Rectangle 4"/>
          <p:cNvSpPr>
            <a:spLocks noChangeArrowheads="1"/>
          </p:cNvSpPr>
          <p:nvPr/>
        </p:nvSpPr>
        <p:spPr bwMode="auto">
          <a:xfrm>
            <a:off x="2286000" y="4038600"/>
            <a:ext cx="5486400" cy="1905000"/>
          </a:xfrm>
          <a:prstGeom prst="rect">
            <a:avLst/>
          </a:prstGeom>
          <a:gradFill rotWithShape="1">
            <a:gsLst>
              <a:gs pos="0">
                <a:srgbClr val="000000"/>
              </a:gs>
              <a:gs pos="50000">
                <a:srgbClr val="00009E"/>
              </a:gs>
              <a:gs pos="100000">
                <a:srgbClr val="000000"/>
              </a:gs>
            </a:gsLst>
            <a:lin ang="5400000" scaled="1"/>
          </a:gradFill>
          <a:ln w="19050">
            <a:solidFill>
              <a:schemeClr val="tx1"/>
            </a:solidFill>
            <a:miter lim="800000"/>
            <a:headEnd/>
            <a:tailEnd/>
          </a:ln>
        </p:spPr>
        <p:txBody>
          <a:bodyPr/>
          <a:lstStyle/>
          <a:p>
            <a:pPr algn="l">
              <a:lnSpc>
                <a:spcPct val="75000"/>
              </a:lnSpc>
              <a:spcBef>
                <a:spcPct val="5000"/>
              </a:spcBef>
            </a:pPr>
            <a:r>
              <a:rPr lang="en-US" sz="4000" b="0" dirty="0"/>
              <a:t>According to this prayer, what is about to happen is the gateway to glory for Jesus and the Father</a:t>
            </a:r>
          </a:p>
        </p:txBody>
      </p:sp>
    </p:spTree>
  </p:cSld>
  <p:clrMapOvr>
    <a:masterClrMapping/>
  </p:clrMapOvr>
  <p:transition>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 name="Rectangle 3"/>
          <p:cNvSpPr>
            <a:spLocks noChangeArrowheads="1"/>
          </p:cNvSpPr>
          <p:nvPr/>
        </p:nvSpPr>
        <p:spPr bwMode="auto">
          <a:xfrm>
            <a:off x="0" y="0"/>
            <a:ext cx="9144000" cy="6858000"/>
          </a:xfrm>
          <a:prstGeom prst="rect">
            <a:avLst/>
          </a:prstGeom>
          <a:gradFill rotWithShape="1">
            <a:gsLst>
              <a:gs pos="0">
                <a:srgbClr val="000000"/>
              </a:gs>
              <a:gs pos="50000">
                <a:srgbClr val="00009E"/>
              </a:gs>
              <a:gs pos="100000">
                <a:srgbClr val="000000"/>
              </a:gs>
            </a:gsLst>
            <a:lin ang="5400000" scaled="1"/>
          </a:gradFill>
          <a:ln w="19050">
            <a:solidFill>
              <a:schemeClr val="tx1"/>
            </a:solidFill>
            <a:miter lim="800000"/>
            <a:headEnd/>
            <a:tailEnd/>
          </a:ln>
        </p:spPr>
        <p:txBody>
          <a:bodyPr/>
          <a:lstStyle/>
          <a:p>
            <a:pPr algn="l">
              <a:lnSpc>
                <a:spcPct val="75000"/>
              </a:lnSpc>
              <a:spcBef>
                <a:spcPct val="5000"/>
              </a:spcBef>
            </a:pPr>
            <a:r>
              <a:rPr lang="en-US" sz="8800" b="0" dirty="0"/>
              <a:t>Key points:</a:t>
            </a:r>
          </a:p>
          <a:p>
            <a:pPr algn="l">
              <a:lnSpc>
                <a:spcPct val="75000"/>
              </a:lnSpc>
              <a:spcBef>
                <a:spcPct val="5000"/>
              </a:spcBef>
            </a:pPr>
            <a:r>
              <a:rPr lang="en-US" sz="6600" b="0" dirty="0"/>
              <a:t>Everything Jesus prayed was in accord with the Father’s will</a:t>
            </a:r>
          </a:p>
          <a:p>
            <a:pPr algn="l">
              <a:lnSpc>
                <a:spcPct val="75000"/>
              </a:lnSpc>
              <a:spcBef>
                <a:spcPct val="5000"/>
              </a:spcBef>
            </a:pPr>
            <a:r>
              <a:rPr lang="en-US" sz="6600" b="0" dirty="0"/>
              <a:t>Everything he prayed for has been or is being granted</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 name="Rectangle 3"/>
          <p:cNvSpPr>
            <a:spLocks noChangeArrowheads="1"/>
          </p:cNvSpPr>
          <p:nvPr/>
        </p:nvSpPr>
        <p:spPr bwMode="auto">
          <a:xfrm>
            <a:off x="0" y="0"/>
            <a:ext cx="9144000" cy="6858000"/>
          </a:xfrm>
          <a:prstGeom prst="rect">
            <a:avLst/>
          </a:prstGeom>
          <a:gradFill rotWithShape="1">
            <a:gsLst>
              <a:gs pos="0">
                <a:srgbClr val="000000"/>
              </a:gs>
              <a:gs pos="50000">
                <a:srgbClr val="00009E"/>
              </a:gs>
              <a:gs pos="100000">
                <a:srgbClr val="000000"/>
              </a:gs>
            </a:gsLst>
            <a:lin ang="5400000" scaled="1"/>
          </a:gradFill>
          <a:ln w="19050">
            <a:solidFill>
              <a:schemeClr val="tx1"/>
            </a:solidFill>
            <a:miter lim="800000"/>
            <a:headEnd/>
            <a:tailEnd/>
          </a:ln>
        </p:spPr>
        <p:txBody>
          <a:bodyPr/>
          <a:lstStyle/>
          <a:p>
            <a:pPr algn="l">
              <a:lnSpc>
                <a:spcPct val="75000"/>
              </a:lnSpc>
              <a:spcBef>
                <a:spcPct val="5000"/>
              </a:spcBef>
            </a:pPr>
            <a:r>
              <a:rPr lang="en-US" sz="8800" b="0" dirty="0"/>
              <a:t>Key points:</a:t>
            </a:r>
          </a:p>
          <a:p>
            <a:pPr algn="l">
              <a:lnSpc>
                <a:spcPct val="75000"/>
              </a:lnSpc>
              <a:spcBef>
                <a:spcPct val="5000"/>
              </a:spcBef>
            </a:pPr>
            <a:r>
              <a:rPr lang="en-US" sz="6000" b="0" dirty="0"/>
              <a:t>According to Jesus, </a:t>
            </a:r>
          </a:p>
          <a:p>
            <a:pPr algn="l">
              <a:lnSpc>
                <a:spcPct val="75000"/>
              </a:lnSpc>
              <a:spcBef>
                <a:spcPct val="5000"/>
              </a:spcBef>
            </a:pPr>
            <a:r>
              <a:rPr lang="en-US" sz="6000" b="0" dirty="0"/>
              <a:t>He guarantees eternal life with him 2, 24</a:t>
            </a:r>
          </a:p>
          <a:p>
            <a:pPr algn="l">
              <a:lnSpc>
                <a:spcPct val="75000"/>
              </a:lnSpc>
              <a:spcBef>
                <a:spcPct val="5000"/>
              </a:spcBef>
            </a:pPr>
            <a:r>
              <a:rPr lang="en-US" sz="6000" b="0" dirty="0"/>
              <a:t>God the father loves us as much as he loves Jesus! 23</a:t>
            </a:r>
          </a:p>
          <a:p>
            <a:pPr algn="l">
              <a:lnSpc>
                <a:spcPct val="75000"/>
              </a:lnSpc>
              <a:spcBef>
                <a:spcPct val="5000"/>
              </a:spcBef>
            </a:pPr>
            <a:r>
              <a:rPr lang="en-US" sz="6000" b="0" dirty="0"/>
              <a:t>Jesus sent us on an awesome rescue mission 18</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left)">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defRPr/>
            </a:pPr>
            <a:r>
              <a:rPr lang="en-US" sz="9600"/>
              <a:t>John 17</a:t>
            </a:r>
          </a:p>
        </p:txBody>
      </p:sp>
      <p:sp>
        <p:nvSpPr>
          <p:cNvPr id="4" name="Rectangle 3"/>
          <p:cNvSpPr>
            <a:spLocks noChangeArrowheads="1"/>
          </p:cNvSpPr>
          <p:nvPr/>
        </p:nvSpPr>
        <p:spPr bwMode="auto">
          <a:xfrm>
            <a:off x="0" y="0"/>
            <a:ext cx="9144000" cy="6858000"/>
          </a:xfrm>
          <a:prstGeom prst="rect">
            <a:avLst/>
          </a:prstGeom>
          <a:gradFill rotWithShape="1">
            <a:gsLst>
              <a:gs pos="0">
                <a:srgbClr val="000000"/>
              </a:gs>
              <a:gs pos="50000">
                <a:srgbClr val="00009E"/>
              </a:gs>
              <a:gs pos="100000">
                <a:srgbClr val="000000"/>
              </a:gs>
            </a:gsLst>
            <a:lin ang="5400000" scaled="1"/>
          </a:gradFill>
          <a:ln w="19050">
            <a:solidFill>
              <a:schemeClr val="tx1"/>
            </a:solidFill>
            <a:miter lim="800000"/>
            <a:headEnd/>
            <a:tailEnd/>
          </a:ln>
        </p:spPr>
        <p:txBody>
          <a:bodyPr/>
          <a:lstStyle/>
          <a:p>
            <a:pPr algn="l">
              <a:lnSpc>
                <a:spcPct val="75000"/>
              </a:lnSpc>
              <a:spcBef>
                <a:spcPct val="5000"/>
              </a:spcBef>
            </a:pPr>
            <a:r>
              <a:rPr lang="en-US" sz="8800" b="0" dirty="0"/>
              <a:t>Key points:</a:t>
            </a:r>
          </a:p>
          <a:p>
            <a:pPr algn="l">
              <a:lnSpc>
                <a:spcPct val="75000"/>
              </a:lnSpc>
              <a:spcBef>
                <a:spcPct val="5000"/>
              </a:spcBef>
            </a:pPr>
            <a:r>
              <a:rPr lang="en-US" sz="6000" b="0" dirty="0"/>
              <a:t>According to Jesus, </a:t>
            </a:r>
          </a:p>
          <a:p>
            <a:pPr algn="l">
              <a:lnSpc>
                <a:spcPct val="75000"/>
              </a:lnSpc>
              <a:spcBef>
                <a:spcPct val="5000"/>
              </a:spcBef>
            </a:pPr>
            <a:r>
              <a:rPr lang="en-US" sz="6000" b="0" dirty="0"/>
              <a:t>We are united with him and with each other 21,22</a:t>
            </a:r>
          </a:p>
          <a:p>
            <a:pPr algn="l">
              <a:lnSpc>
                <a:spcPct val="75000"/>
              </a:lnSpc>
              <a:spcBef>
                <a:spcPct val="5000"/>
              </a:spcBef>
            </a:pPr>
            <a:r>
              <a:rPr lang="en-US" sz="6000" b="0" dirty="0"/>
              <a:t>We are not of the world 14,16</a:t>
            </a:r>
          </a:p>
          <a:p>
            <a:pPr algn="l">
              <a:lnSpc>
                <a:spcPct val="75000"/>
              </a:lnSpc>
              <a:spcBef>
                <a:spcPct val="5000"/>
              </a:spcBef>
            </a:pPr>
            <a:r>
              <a:rPr lang="en-US" sz="6000" b="0" dirty="0"/>
              <a:t>We can have the full measure of Jesus’ joy 13 </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pPr>
              <a:defRPr/>
            </a:pPr>
            <a:r>
              <a:rPr lang="en-US" sz="9600"/>
              <a:t>John 17</a:t>
            </a:r>
          </a:p>
        </p:txBody>
      </p:sp>
      <p:sp>
        <p:nvSpPr>
          <p:cNvPr id="346115" name="Rectangle 3"/>
          <p:cNvSpPr>
            <a:spLocks noGrp="1" noChangeArrowheads="1"/>
          </p:cNvSpPr>
          <p:nvPr>
            <p:ph type="body" idx="1"/>
          </p:nvPr>
        </p:nvSpPr>
        <p:spPr/>
        <p:txBody>
          <a:bodyPr/>
          <a:lstStyle/>
          <a:p>
            <a:pPr>
              <a:buNone/>
              <a:defRPr/>
            </a:pPr>
            <a:r>
              <a:rPr lang="en-US" dirty="0"/>
              <a:t>1 After saying all these things, Jesus looked up to heaven and said, “Father, the hour has come. </a:t>
            </a:r>
            <a:r>
              <a:rPr lang="en-US" u="sng" dirty="0"/>
              <a:t>Glorify</a:t>
            </a:r>
            <a:r>
              <a:rPr lang="en-US" dirty="0"/>
              <a:t> your Son so he can give </a:t>
            </a:r>
            <a:r>
              <a:rPr lang="en-US" u="sng" dirty="0"/>
              <a:t>glory</a:t>
            </a:r>
            <a:r>
              <a:rPr lang="en-US" dirty="0"/>
              <a:t> back to you.</a:t>
            </a:r>
          </a:p>
        </p:txBody>
      </p:sp>
      <p:sp>
        <p:nvSpPr>
          <p:cNvPr id="4" name="Rectangle 4"/>
          <p:cNvSpPr>
            <a:spLocks noChangeArrowheads="1"/>
          </p:cNvSpPr>
          <p:nvPr/>
        </p:nvSpPr>
        <p:spPr bwMode="auto">
          <a:xfrm>
            <a:off x="152400" y="76200"/>
            <a:ext cx="5562600" cy="6705600"/>
          </a:xfrm>
          <a:prstGeom prst="rect">
            <a:avLst/>
          </a:prstGeom>
          <a:gradFill rotWithShape="1">
            <a:gsLst>
              <a:gs pos="0">
                <a:srgbClr val="000000"/>
              </a:gs>
              <a:gs pos="50000">
                <a:srgbClr val="00009E"/>
              </a:gs>
              <a:gs pos="100000">
                <a:srgbClr val="000000"/>
              </a:gs>
            </a:gsLst>
            <a:lin ang="5400000" scaled="1"/>
          </a:gradFill>
          <a:ln w="19050">
            <a:solidFill>
              <a:schemeClr val="tx1"/>
            </a:solidFill>
            <a:miter lim="800000"/>
            <a:headEnd/>
            <a:tailEnd/>
          </a:ln>
        </p:spPr>
        <p:txBody>
          <a:bodyPr/>
          <a:lstStyle/>
          <a:p>
            <a:pPr algn="l">
              <a:lnSpc>
                <a:spcPct val="75000"/>
              </a:lnSpc>
              <a:spcBef>
                <a:spcPct val="5000"/>
              </a:spcBef>
            </a:pPr>
            <a:r>
              <a:rPr lang="en-US" sz="3600" b="0" dirty="0"/>
              <a:t>Philippians 2:5 Have this attitude in yourselves which was also in Christ Jesus, </a:t>
            </a:r>
          </a:p>
          <a:p>
            <a:pPr algn="l">
              <a:lnSpc>
                <a:spcPct val="75000"/>
              </a:lnSpc>
              <a:spcBef>
                <a:spcPct val="5000"/>
              </a:spcBef>
            </a:pPr>
            <a:r>
              <a:rPr lang="en-US" sz="3600" b="0" dirty="0"/>
              <a:t>6 who, </a:t>
            </a:r>
            <a:r>
              <a:rPr lang="en-US" sz="3600" b="0" u="sng" dirty="0"/>
              <a:t>although He existed in the form of God</a:t>
            </a:r>
            <a:r>
              <a:rPr lang="en-US" sz="3600" b="0" dirty="0"/>
              <a:t>, did not regard </a:t>
            </a:r>
            <a:r>
              <a:rPr lang="en-US" sz="3600" b="0" u="sng" dirty="0"/>
              <a:t>equality with God</a:t>
            </a:r>
            <a:r>
              <a:rPr lang="en-US" sz="3600" b="0" dirty="0"/>
              <a:t> a thing to be grasped, </a:t>
            </a:r>
          </a:p>
          <a:p>
            <a:pPr algn="l">
              <a:lnSpc>
                <a:spcPct val="75000"/>
              </a:lnSpc>
              <a:spcBef>
                <a:spcPct val="5000"/>
              </a:spcBef>
            </a:pPr>
            <a:r>
              <a:rPr lang="en-US" sz="3600" b="0" dirty="0"/>
              <a:t>7 but </a:t>
            </a:r>
            <a:r>
              <a:rPr lang="en-US" sz="3600" b="0" u="sng" dirty="0"/>
              <a:t>emptied Himself</a:t>
            </a:r>
            <a:r>
              <a:rPr lang="en-US" sz="3600" b="0" dirty="0"/>
              <a:t>, taking the form of a bond-servant, and being made in the likeness of men. </a:t>
            </a:r>
          </a:p>
          <a:p>
            <a:pPr algn="l">
              <a:lnSpc>
                <a:spcPct val="75000"/>
              </a:lnSpc>
              <a:spcBef>
                <a:spcPct val="5000"/>
              </a:spcBef>
            </a:pPr>
            <a:r>
              <a:rPr lang="en-US" sz="3600" b="0" dirty="0"/>
              <a:t>8 Being found in appearance as a man, He humbled Himself by becoming obedient to the point of death, even </a:t>
            </a:r>
            <a:r>
              <a:rPr lang="en-US" sz="3600" b="0" u="sng" dirty="0"/>
              <a:t>death on a cross</a:t>
            </a:r>
            <a:r>
              <a:rPr lang="en-US" sz="3600" b="0" dirty="0"/>
              <a:t>. </a:t>
            </a:r>
          </a:p>
          <a:p>
            <a:pPr algn="l">
              <a:lnSpc>
                <a:spcPct val="75000"/>
              </a:lnSpc>
              <a:spcBef>
                <a:spcPct val="5000"/>
              </a:spcBef>
            </a:pPr>
            <a:endParaRPr lang="en-US" sz="3600" b="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pPr>
              <a:defRPr/>
            </a:pPr>
            <a:r>
              <a:rPr lang="en-US" sz="9600"/>
              <a:t>John 17</a:t>
            </a:r>
          </a:p>
        </p:txBody>
      </p:sp>
      <p:sp>
        <p:nvSpPr>
          <p:cNvPr id="346115" name="Rectangle 3"/>
          <p:cNvSpPr>
            <a:spLocks noGrp="1" noChangeArrowheads="1"/>
          </p:cNvSpPr>
          <p:nvPr>
            <p:ph type="body" idx="1"/>
          </p:nvPr>
        </p:nvSpPr>
        <p:spPr/>
        <p:txBody>
          <a:bodyPr/>
          <a:lstStyle/>
          <a:p>
            <a:pPr>
              <a:buNone/>
              <a:defRPr/>
            </a:pPr>
            <a:r>
              <a:rPr lang="en-US" dirty="0"/>
              <a:t>1 After saying all these things, Jesus looked up to heaven and said, “Father, the hour has come. </a:t>
            </a:r>
            <a:r>
              <a:rPr lang="en-US" u="sng" dirty="0"/>
              <a:t>Glorify</a:t>
            </a:r>
            <a:r>
              <a:rPr lang="en-US" dirty="0"/>
              <a:t> your Son so he can give </a:t>
            </a:r>
            <a:r>
              <a:rPr lang="en-US" u="sng" dirty="0"/>
              <a:t>glory</a:t>
            </a:r>
            <a:r>
              <a:rPr lang="en-US" dirty="0"/>
              <a:t> back to you.</a:t>
            </a:r>
          </a:p>
        </p:txBody>
      </p:sp>
      <p:sp>
        <p:nvSpPr>
          <p:cNvPr id="4" name="Rectangle 4"/>
          <p:cNvSpPr>
            <a:spLocks noChangeArrowheads="1"/>
          </p:cNvSpPr>
          <p:nvPr/>
        </p:nvSpPr>
        <p:spPr bwMode="auto">
          <a:xfrm>
            <a:off x="152400" y="76200"/>
            <a:ext cx="5562600" cy="6705600"/>
          </a:xfrm>
          <a:prstGeom prst="rect">
            <a:avLst/>
          </a:prstGeom>
          <a:gradFill rotWithShape="1">
            <a:gsLst>
              <a:gs pos="0">
                <a:srgbClr val="000000"/>
              </a:gs>
              <a:gs pos="50000">
                <a:srgbClr val="00009E"/>
              </a:gs>
              <a:gs pos="100000">
                <a:srgbClr val="000000"/>
              </a:gs>
            </a:gsLst>
            <a:lin ang="5400000" scaled="1"/>
          </a:gradFill>
          <a:ln w="19050">
            <a:solidFill>
              <a:schemeClr val="tx1"/>
            </a:solidFill>
            <a:miter lim="800000"/>
            <a:headEnd/>
            <a:tailEnd/>
          </a:ln>
        </p:spPr>
        <p:txBody>
          <a:bodyPr/>
          <a:lstStyle/>
          <a:p>
            <a:pPr algn="l">
              <a:lnSpc>
                <a:spcPct val="75000"/>
              </a:lnSpc>
              <a:spcBef>
                <a:spcPct val="5000"/>
              </a:spcBef>
            </a:pPr>
            <a:r>
              <a:rPr lang="en-US" sz="3600" b="0" dirty="0"/>
              <a:t>Philippians 2:9 For this reason also, </a:t>
            </a:r>
            <a:r>
              <a:rPr lang="en-US" sz="3600" b="0" u="sng" dirty="0"/>
              <a:t>God highly exalted Him</a:t>
            </a:r>
            <a:r>
              <a:rPr lang="en-US" sz="3600" b="0" dirty="0"/>
              <a:t>, and bestowed on Him the name which is above every name, </a:t>
            </a:r>
          </a:p>
          <a:p>
            <a:pPr algn="l">
              <a:lnSpc>
                <a:spcPct val="75000"/>
              </a:lnSpc>
              <a:spcBef>
                <a:spcPct val="5000"/>
              </a:spcBef>
            </a:pPr>
            <a:r>
              <a:rPr lang="en-US" sz="3600" b="0" dirty="0"/>
              <a:t>10 so that at the name of Jesus every knee will bow, of those who are in heaven and on earth and under the earth, </a:t>
            </a:r>
          </a:p>
          <a:p>
            <a:pPr algn="l">
              <a:lnSpc>
                <a:spcPct val="75000"/>
              </a:lnSpc>
              <a:spcBef>
                <a:spcPct val="5000"/>
              </a:spcBef>
            </a:pPr>
            <a:r>
              <a:rPr lang="en-US" sz="3600" b="0" dirty="0"/>
              <a:t>11 and that every tongue will confess that Jesus Christ is Lord, to the </a:t>
            </a:r>
            <a:r>
              <a:rPr lang="en-US" sz="3600" b="0" u="sng" dirty="0"/>
              <a:t>glory of God</a:t>
            </a:r>
            <a:r>
              <a:rPr lang="en-US" sz="3600" b="0" dirty="0"/>
              <a:t> the Father.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pPr>
              <a:defRPr/>
            </a:pPr>
            <a:r>
              <a:rPr lang="en-US" sz="9600"/>
              <a:t>John 17</a:t>
            </a:r>
          </a:p>
        </p:txBody>
      </p:sp>
      <p:sp>
        <p:nvSpPr>
          <p:cNvPr id="346115" name="Rectangle 3"/>
          <p:cNvSpPr>
            <a:spLocks noGrp="1" noChangeArrowheads="1"/>
          </p:cNvSpPr>
          <p:nvPr>
            <p:ph type="body" idx="1"/>
          </p:nvPr>
        </p:nvSpPr>
        <p:spPr/>
        <p:txBody>
          <a:bodyPr/>
          <a:lstStyle/>
          <a:p>
            <a:pPr>
              <a:buNone/>
              <a:defRPr/>
            </a:pPr>
            <a:r>
              <a:rPr lang="en-US" dirty="0"/>
              <a:t>1 After saying all these things, Jesus looked up to heaven and said, “Father, the hour has come. </a:t>
            </a:r>
            <a:r>
              <a:rPr lang="en-US" u="sng" dirty="0"/>
              <a:t>Glorify</a:t>
            </a:r>
            <a:r>
              <a:rPr lang="en-US" dirty="0"/>
              <a:t> your Son so he can give </a:t>
            </a:r>
            <a:r>
              <a:rPr lang="en-US" u="sng" dirty="0"/>
              <a:t>glory</a:t>
            </a:r>
            <a:r>
              <a:rPr lang="en-US" dirty="0"/>
              <a:t> back to you.</a:t>
            </a:r>
          </a:p>
        </p:txBody>
      </p:sp>
      <p:sp>
        <p:nvSpPr>
          <p:cNvPr id="4" name="Rectangle 4"/>
          <p:cNvSpPr>
            <a:spLocks noChangeArrowheads="1"/>
          </p:cNvSpPr>
          <p:nvPr/>
        </p:nvSpPr>
        <p:spPr bwMode="auto">
          <a:xfrm>
            <a:off x="152400" y="76200"/>
            <a:ext cx="5562600" cy="6705600"/>
          </a:xfrm>
          <a:prstGeom prst="rect">
            <a:avLst/>
          </a:prstGeom>
          <a:gradFill rotWithShape="1">
            <a:gsLst>
              <a:gs pos="0">
                <a:srgbClr val="000000"/>
              </a:gs>
              <a:gs pos="50000">
                <a:srgbClr val="00009E"/>
              </a:gs>
              <a:gs pos="100000">
                <a:srgbClr val="000000"/>
              </a:gs>
            </a:gsLst>
            <a:lin ang="5400000" scaled="1"/>
          </a:gradFill>
          <a:ln w="19050">
            <a:solidFill>
              <a:schemeClr val="tx1"/>
            </a:solidFill>
            <a:miter lim="800000"/>
            <a:headEnd/>
            <a:tailEnd/>
          </a:ln>
        </p:spPr>
        <p:txBody>
          <a:bodyPr/>
          <a:lstStyle/>
          <a:p>
            <a:pPr algn="l">
              <a:lnSpc>
                <a:spcPct val="75000"/>
              </a:lnSpc>
              <a:spcBef>
                <a:spcPct val="5000"/>
              </a:spcBef>
            </a:pPr>
            <a:r>
              <a:rPr lang="en-US" sz="3600" b="0" dirty="0"/>
              <a:t>Philippians 2:9 For this reason also, </a:t>
            </a:r>
            <a:r>
              <a:rPr lang="en-US" sz="3600" b="0" u="sng" dirty="0"/>
              <a:t>God highly exalted Him</a:t>
            </a:r>
            <a:r>
              <a:rPr lang="en-US" sz="3600" b="0" dirty="0"/>
              <a:t>, and </a:t>
            </a:r>
            <a:r>
              <a:rPr lang="en-US" sz="3600" b="0" u="sng" dirty="0"/>
              <a:t>bestowed on Him the name which is above every name</a:t>
            </a:r>
            <a:r>
              <a:rPr lang="en-US" sz="3600" b="0" dirty="0"/>
              <a:t>, </a:t>
            </a:r>
          </a:p>
          <a:p>
            <a:pPr algn="l">
              <a:lnSpc>
                <a:spcPct val="75000"/>
              </a:lnSpc>
              <a:spcBef>
                <a:spcPct val="5000"/>
              </a:spcBef>
            </a:pPr>
            <a:r>
              <a:rPr lang="en-US" sz="3600" b="0" dirty="0"/>
              <a:t>10 so that at the name of Jesus every knee will bow, of those who are in heaven and on earth and under the earth, </a:t>
            </a:r>
          </a:p>
          <a:p>
            <a:pPr algn="l">
              <a:lnSpc>
                <a:spcPct val="75000"/>
              </a:lnSpc>
              <a:spcBef>
                <a:spcPct val="5000"/>
              </a:spcBef>
            </a:pPr>
            <a:r>
              <a:rPr lang="en-US" sz="3600" b="0" dirty="0"/>
              <a:t>11 and that every tongue will confess that Jesus Christ is Lord, to the </a:t>
            </a:r>
            <a:r>
              <a:rPr lang="en-US" sz="3600" b="0" u="sng" dirty="0"/>
              <a:t>glory of God</a:t>
            </a:r>
            <a:r>
              <a:rPr lang="en-US" sz="3600" b="0" dirty="0"/>
              <a:t> the Father. </a:t>
            </a:r>
          </a:p>
        </p:txBody>
      </p:sp>
    </p:spTree>
  </p:cSld>
  <p:clrMapOvr>
    <a:masterClrMapping/>
  </p:clrMapOvr>
  <p:transition>
    <p:wipe dir="r"/>
  </p:transition>
</p:sld>
</file>

<file path=ppt/theme/theme1.xml><?xml version="1.0" encoding="utf-8"?>
<a:theme xmlns:a="http://schemas.openxmlformats.org/drawingml/2006/main" name="Blank Presentation">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047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noFill/>
        <a:ln w="76200" cap="flat" cmpd="sng" algn="ctr">
          <a:solidFill>
            <a:schemeClr val="tx1"/>
          </a:solidFill>
          <a:prstDash val="solid"/>
          <a:round/>
          <a:headEnd type="none" w="med" len="med"/>
          <a:tailEnd type="none" w="med" len="med"/>
        </a:ln>
        <a:effectLst/>
      </a:spPr>
      <a:bodyPr/>
      <a:lstStyle/>
    </a:lnDef>
  </a:objectDefaults>
  <a:extraClrSchemeLst>
    <a:extraClrScheme>
      <a:clrScheme name="Blank Presentation.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0</TotalTime>
  <Words>3764</Words>
  <Application>Microsoft Office PowerPoint</Application>
  <PresentationFormat>On-screen Show (4:3)</PresentationFormat>
  <Paragraphs>288</Paragraphs>
  <Slides>62</Slides>
  <Notes>62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62</vt:i4>
      </vt:variant>
    </vt:vector>
  </HeadingPairs>
  <TitlesOfParts>
    <vt:vector size="66" baseType="lpstr">
      <vt:lpstr>Calibri</vt:lpstr>
      <vt:lpstr>Times New Roman</vt:lpstr>
      <vt:lpstr>Wingdings</vt:lpstr>
      <vt:lpstr>Blank Presentation</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lpstr>John 17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2024-08-20T13:52:46Z</dcterms:created>
  <dcterms:modified xsi:type="dcterms:W3CDTF">2024-08-20T13:52:51Z</dcterms:modified>
</cp:coreProperties>
</file>