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7"/>
  </p:notesMasterIdLst>
  <p:sldIdLst>
    <p:sldId id="1451" r:id="rId2"/>
    <p:sldId id="1386" r:id="rId3"/>
    <p:sldId id="1387" r:id="rId4"/>
    <p:sldId id="1536" r:id="rId5"/>
    <p:sldId id="1537" r:id="rId6"/>
    <p:sldId id="1390" r:id="rId7"/>
    <p:sldId id="1391" r:id="rId8"/>
    <p:sldId id="1393" r:id="rId9"/>
    <p:sldId id="1521" r:id="rId10"/>
    <p:sldId id="1394" r:id="rId11"/>
    <p:sldId id="1395" r:id="rId12"/>
    <p:sldId id="1396" r:id="rId13"/>
    <p:sldId id="1397" r:id="rId14"/>
    <p:sldId id="1398" r:id="rId15"/>
    <p:sldId id="1399" r:id="rId16"/>
    <p:sldId id="1400" r:id="rId17"/>
    <p:sldId id="1406" r:id="rId18"/>
    <p:sldId id="1452" r:id="rId19"/>
    <p:sldId id="1453" r:id="rId20"/>
    <p:sldId id="1454" r:id="rId21"/>
    <p:sldId id="1455" r:id="rId22"/>
    <p:sldId id="1456" r:id="rId23"/>
    <p:sldId id="1458" r:id="rId24"/>
    <p:sldId id="1459" r:id="rId25"/>
    <p:sldId id="1460" r:id="rId26"/>
    <p:sldId id="1461" r:id="rId27"/>
    <p:sldId id="1463" r:id="rId28"/>
    <p:sldId id="1464" r:id="rId29"/>
    <p:sldId id="1465" r:id="rId30"/>
    <p:sldId id="1466" r:id="rId31"/>
    <p:sldId id="1467" r:id="rId32"/>
    <p:sldId id="1541" r:id="rId33"/>
    <p:sldId id="1542" r:id="rId34"/>
    <p:sldId id="1543" r:id="rId35"/>
    <p:sldId id="1544" r:id="rId36"/>
    <p:sldId id="1545" r:id="rId37"/>
    <p:sldId id="1546" r:id="rId38"/>
    <p:sldId id="1470" r:id="rId39"/>
    <p:sldId id="1547" r:id="rId40"/>
    <p:sldId id="1548" r:id="rId41"/>
    <p:sldId id="1552" r:id="rId42"/>
    <p:sldId id="1550" r:id="rId43"/>
    <p:sldId id="1551" r:id="rId44"/>
    <p:sldId id="1554" r:id="rId45"/>
    <p:sldId id="1553" r:id="rId4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3E1C"/>
    <a:srgbClr val="4D2A1B"/>
    <a:srgbClr val="DCDC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B212C4-CDAF-46A0-A143-87D5D467B739}" v="1068" dt="2023-04-20T13:28:07.8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827" autoAdjust="0"/>
    <p:restoredTop sz="93659" autoAdjust="0"/>
  </p:normalViewPr>
  <p:slideViewPr>
    <p:cSldViewPr>
      <p:cViewPr varScale="1">
        <p:scale>
          <a:sx n="67" d="100"/>
          <a:sy n="67" d="100"/>
        </p:scale>
        <p:origin x="72" y="292"/>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63"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53B212C4-CDAF-46A0-A143-87D5D467B739}"/>
    <pc:docChg chg="undo custSel addSld delSld modSld sldOrd">
      <pc:chgData name="FoustB" userId="036fd538-e6a0-4478-b832-b99ce6775b9a" providerId="ADAL" clId="{53B212C4-CDAF-46A0-A143-87D5D467B739}" dt="2023-04-20T13:28:10.540" v="1255" actId="14100"/>
      <pc:docMkLst>
        <pc:docMk/>
      </pc:docMkLst>
      <pc:sldChg chg="del">
        <pc:chgData name="FoustB" userId="036fd538-e6a0-4478-b832-b99ce6775b9a" providerId="ADAL" clId="{53B212C4-CDAF-46A0-A143-87D5D467B739}" dt="2023-04-19T16:22:05.617" v="1160" actId="47"/>
        <pc:sldMkLst>
          <pc:docMk/>
          <pc:sldMk cId="3509599237" sldId="977"/>
        </pc:sldMkLst>
      </pc:sldChg>
      <pc:sldChg chg="modSp mod">
        <pc:chgData name="FoustB" userId="036fd538-e6a0-4478-b832-b99ce6775b9a" providerId="ADAL" clId="{53B212C4-CDAF-46A0-A143-87D5D467B739}" dt="2023-04-19T14:51:54.665" v="636" actId="313"/>
        <pc:sldMkLst>
          <pc:docMk/>
          <pc:sldMk cId="2487938427" sldId="1384"/>
        </pc:sldMkLst>
        <pc:spChg chg="mod">
          <ac:chgData name="FoustB" userId="036fd538-e6a0-4478-b832-b99ce6775b9a" providerId="ADAL" clId="{53B212C4-CDAF-46A0-A143-87D5D467B739}" dt="2023-04-19T14:51:54.665" v="636" actId="313"/>
          <ac:spMkLst>
            <pc:docMk/>
            <pc:sldMk cId="2487938427" sldId="1384"/>
            <ac:spMk id="7" creationId="{00000000-0000-0000-0000-000000000000}"/>
          </ac:spMkLst>
        </pc:spChg>
      </pc:sldChg>
      <pc:sldChg chg="modSp mod modAnim">
        <pc:chgData name="FoustB" userId="036fd538-e6a0-4478-b832-b99ce6775b9a" providerId="ADAL" clId="{53B212C4-CDAF-46A0-A143-87D5D467B739}" dt="2023-04-19T15:08:43.566" v="846"/>
        <pc:sldMkLst>
          <pc:docMk/>
          <pc:sldMk cId="3975955066" sldId="1390"/>
        </pc:sldMkLst>
        <pc:spChg chg="mod">
          <ac:chgData name="FoustB" userId="036fd538-e6a0-4478-b832-b99ce6775b9a" providerId="ADAL" clId="{53B212C4-CDAF-46A0-A143-87D5D467B739}" dt="2023-04-19T15:07:40.200" v="842" actId="20577"/>
          <ac:spMkLst>
            <pc:docMk/>
            <pc:sldMk cId="3975955066" sldId="1390"/>
            <ac:spMk id="8" creationId="{00000000-0000-0000-0000-000000000000}"/>
          </ac:spMkLst>
        </pc:spChg>
      </pc:sldChg>
      <pc:sldChg chg="modSp mod">
        <pc:chgData name="FoustB" userId="036fd538-e6a0-4478-b832-b99ce6775b9a" providerId="ADAL" clId="{53B212C4-CDAF-46A0-A143-87D5D467B739}" dt="2023-04-19T15:34:22.176" v="895" actId="20577"/>
        <pc:sldMkLst>
          <pc:docMk/>
          <pc:sldMk cId="118535465" sldId="1406"/>
        </pc:sldMkLst>
        <pc:spChg chg="mod">
          <ac:chgData name="FoustB" userId="036fd538-e6a0-4478-b832-b99ce6775b9a" providerId="ADAL" clId="{53B212C4-CDAF-46A0-A143-87D5D467B739}" dt="2023-04-19T15:34:22.176" v="895" actId="20577"/>
          <ac:spMkLst>
            <pc:docMk/>
            <pc:sldMk cId="118535465" sldId="1406"/>
            <ac:spMk id="15" creationId="{00000000-0000-0000-0000-000000000000}"/>
          </ac:spMkLst>
        </pc:spChg>
      </pc:sldChg>
      <pc:sldChg chg="del">
        <pc:chgData name="FoustB" userId="036fd538-e6a0-4478-b832-b99ce6775b9a" providerId="ADAL" clId="{53B212C4-CDAF-46A0-A143-87D5D467B739}" dt="2023-04-19T16:22:06.171" v="1161" actId="47"/>
        <pc:sldMkLst>
          <pc:docMk/>
          <pc:sldMk cId="554131026" sldId="1438"/>
        </pc:sldMkLst>
      </pc:sldChg>
      <pc:sldChg chg="del">
        <pc:chgData name="FoustB" userId="036fd538-e6a0-4478-b832-b99ce6775b9a" providerId="ADAL" clId="{53B212C4-CDAF-46A0-A143-87D5D467B739}" dt="2023-04-20T12:47:44.680" v="1174" actId="2696"/>
        <pc:sldMkLst>
          <pc:docMk/>
          <pc:sldMk cId="801251238" sldId="1447"/>
        </pc:sldMkLst>
      </pc:sldChg>
      <pc:sldChg chg="add">
        <pc:chgData name="FoustB" userId="036fd538-e6a0-4478-b832-b99ce6775b9a" providerId="ADAL" clId="{53B212C4-CDAF-46A0-A143-87D5D467B739}" dt="2023-04-20T12:47:48.934" v="1175"/>
        <pc:sldMkLst>
          <pc:docMk/>
          <pc:sldMk cId="2645116659" sldId="1447"/>
        </pc:sldMkLst>
      </pc:sldChg>
      <pc:sldChg chg="add">
        <pc:chgData name="FoustB" userId="036fd538-e6a0-4478-b832-b99ce6775b9a" providerId="ADAL" clId="{53B212C4-CDAF-46A0-A143-87D5D467B739}" dt="2023-04-20T12:47:48.934" v="1175"/>
        <pc:sldMkLst>
          <pc:docMk/>
          <pc:sldMk cId="745532056" sldId="1448"/>
        </pc:sldMkLst>
      </pc:sldChg>
      <pc:sldChg chg="modSp del mod">
        <pc:chgData name="FoustB" userId="036fd538-e6a0-4478-b832-b99ce6775b9a" providerId="ADAL" clId="{53B212C4-CDAF-46A0-A143-87D5D467B739}" dt="2023-04-20T12:47:44.680" v="1174" actId="2696"/>
        <pc:sldMkLst>
          <pc:docMk/>
          <pc:sldMk cId="3141806483" sldId="1448"/>
        </pc:sldMkLst>
        <pc:spChg chg="mod">
          <ac:chgData name="FoustB" userId="036fd538-e6a0-4478-b832-b99ce6775b9a" providerId="ADAL" clId="{53B212C4-CDAF-46A0-A143-87D5D467B739}" dt="2023-04-19T15:23:36.928" v="852" actId="20577"/>
          <ac:spMkLst>
            <pc:docMk/>
            <pc:sldMk cId="3141806483" sldId="1448"/>
            <ac:spMk id="6" creationId="{00000000-0000-0000-0000-000000000000}"/>
          </ac:spMkLst>
        </pc:spChg>
      </pc:sldChg>
      <pc:sldChg chg="del modTransition">
        <pc:chgData name="FoustB" userId="036fd538-e6a0-4478-b832-b99ce6775b9a" providerId="ADAL" clId="{53B212C4-CDAF-46A0-A143-87D5D467B739}" dt="2023-04-20T12:47:44.680" v="1174" actId="2696"/>
        <pc:sldMkLst>
          <pc:docMk/>
          <pc:sldMk cId="341284909" sldId="1449"/>
        </pc:sldMkLst>
      </pc:sldChg>
      <pc:sldChg chg="add">
        <pc:chgData name="FoustB" userId="036fd538-e6a0-4478-b832-b99ce6775b9a" providerId="ADAL" clId="{53B212C4-CDAF-46A0-A143-87D5D467B739}" dt="2023-04-20T12:47:48.934" v="1175"/>
        <pc:sldMkLst>
          <pc:docMk/>
          <pc:sldMk cId="1996187358" sldId="1449"/>
        </pc:sldMkLst>
      </pc:sldChg>
      <pc:sldChg chg="add">
        <pc:chgData name="FoustB" userId="036fd538-e6a0-4478-b832-b99ce6775b9a" providerId="ADAL" clId="{53B212C4-CDAF-46A0-A143-87D5D467B739}" dt="2023-04-20T12:47:48.934" v="1175"/>
        <pc:sldMkLst>
          <pc:docMk/>
          <pc:sldMk cId="717327909" sldId="1450"/>
        </pc:sldMkLst>
      </pc:sldChg>
      <pc:sldChg chg="del">
        <pc:chgData name="FoustB" userId="036fd538-e6a0-4478-b832-b99ce6775b9a" providerId="ADAL" clId="{53B212C4-CDAF-46A0-A143-87D5D467B739}" dt="2023-04-20T12:47:44.680" v="1174" actId="2696"/>
        <pc:sldMkLst>
          <pc:docMk/>
          <pc:sldMk cId="3279069288" sldId="1450"/>
        </pc:sldMkLst>
      </pc:sldChg>
      <pc:sldChg chg="modSp mod">
        <pc:chgData name="FoustB" userId="036fd538-e6a0-4478-b832-b99ce6775b9a" providerId="ADAL" clId="{53B212C4-CDAF-46A0-A143-87D5D467B739}" dt="2023-04-19T16:23:11.762" v="1173" actId="20577"/>
        <pc:sldMkLst>
          <pc:docMk/>
          <pc:sldMk cId="3579870335" sldId="1451"/>
        </pc:sldMkLst>
        <pc:spChg chg="mod">
          <ac:chgData name="FoustB" userId="036fd538-e6a0-4478-b832-b99ce6775b9a" providerId="ADAL" clId="{53B212C4-CDAF-46A0-A143-87D5D467B739}" dt="2023-04-19T16:23:11.762" v="1173" actId="20577"/>
          <ac:spMkLst>
            <pc:docMk/>
            <pc:sldMk cId="3579870335" sldId="1451"/>
            <ac:spMk id="5" creationId="{00000000-0000-0000-0000-000000000000}"/>
          </ac:spMkLst>
        </pc:spChg>
      </pc:sldChg>
      <pc:sldChg chg="modSp">
        <pc:chgData name="FoustB" userId="036fd538-e6a0-4478-b832-b99ce6775b9a" providerId="ADAL" clId="{53B212C4-CDAF-46A0-A143-87D5D467B739}" dt="2023-04-20T13:16:50.494" v="1194" actId="20577"/>
        <pc:sldMkLst>
          <pc:docMk/>
          <pc:sldMk cId="1710705532" sldId="1453"/>
        </pc:sldMkLst>
        <pc:spChg chg="mod">
          <ac:chgData name="FoustB" userId="036fd538-e6a0-4478-b832-b99ce6775b9a" providerId="ADAL" clId="{53B212C4-CDAF-46A0-A143-87D5D467B739}" dt="2023-04-20T13:16:50.494" v="1194" actId="20577"/>
          <ac:spMkLst>
            <pc:docMk/>
            <pc:sldMk cId="1710705532" sldId="1453"/>
            <ac:spMk id="10" creationId="{00000000-0000-0000-0000-000000000000}"/>
          </ac:spMkLst>
        </pc:spChg>
      </pc:sldChg>
      <pc:sldChg chg="modSp">
        <pc:chgData name="FoustB" userId="036fd538-e6a0-4478-b832-b99ce6775b9a" providerId="ADAL" clId="{53B212C4-CDAF-46A0-A143-87D5D467B739}" dt="2023-04-19T15:40:03.899" v="941" actId="6549"/>
        <pc:sldMkLst>
          <pc:docMk/>
          <pc:sldMk cId="2685730853" sldId="1456"/>
        </pc:sldMkLst>
        <pc:spChg chg="mod">
          <ac:chgData name="FoustB" userId="036fd538-e6a0-4478-b832-b99ce6775b9a" providerId="ADAL" clId="{53B212C4-CDAF-46A0-A143-87D5D467B739}" dt="2023-04-19T15:40:03.899" v="941" actId="6549"/>
          <ac:spMkLst>
            <pc:docMk/>
            <pc:sldMk cId="2685730853" sldId="1456"/>
            <ac:spMk id="10" creationId="{00000000-0000-0000-0000-000000000000}"/>
          </ac:spMkLst>
        </pc:spChg>
      </pc:sldChg>
      <pc:sldChg chg="addSp delSp modSp mod delAnim modAnim">
        <pc:chgData name="FoustB" userId="036fd538-e6a0-4478-b832-b99ce6775b9a" providerId="ADAL" clId="{53B212C4-CDAF-46A0-A143-87D5D467B739}" dt="2023-04-19T15:41:29.774" v="957"/>
        <pc:sldMkLst>
          <pc:docMk/>
          <pc:sldMk cId="433804568" sldId="1457"/>
        </pc:sldMkLst>
        <pc:spChg chg="add mod">
          <ac:chgData name="FoustB" userId="036fd538-e6a0-4478-b832-b99ce6775b9a" providerId="ADAL" clId="{53B212C4-CDAF-46A0-A143-87D5D467B739}" dt="2023-04-19T15:41:12.096" v="955" actId="1076"/>
          <ac:spMkLst>
            <pc:docMk/>
            <pc:sldMk cId="433804568" sldId="1457"/>
            <ac:spMk id="2" creationId="{E3478964-2A5D-8D5B-1964-91088410A00A}"/>
          </ac:spMkLst>
        </pc:spChg>
        <pc:spChg chg="del">
          <ac:chgData name="FoustB" userId="036fd538-e6a0-4478-b832-b99ce6775b9a" providerId="ADAL" clId="{53B212C4-CDAF-46A0-A143-87D5D467B739}" dt="2023-04-19T15:40:46.484" v="943" actId="478"/>
          <ac:spMkLst>
            <pc:docMk/>
            <pc:sldMk cId="433804568" sldId="1457"/>
            <ac:spMk id="11" creationId="{00000000-0000-0000-0000-000000000000}"/>
          </ac:spMkLst>
        </pc:spChg>
      </pc:sldChg>
      <pc:sldChg chg="addSp delSp modSp mod modAnim">
        <pc:chgData name="FoustB" userId="036fd538-e6a0-4478-b832-b99ce6775b9a" providerId="ADAL" clId="{53B212C4-CDAF-46A0-A143-87D5D467B739}" dt="2023-04-19T15:41:43.827" v="960"/>
        <pc:sldMkLst>
          <pc:docMk/>
          <pc:sldMk cId="1266721916" sldId="1458"/>
        </pc:sldMkLst>
        <pc:spChg chg="add mod">
          <ac:chgData name="FoustB" userId="036fd538-e6a0-4478-b832-b99ce6775b9a" providerId="ADAL" clId="{53B212C4-CDAF-46A0-A143-87D5D467B739}" dt="2023-04-19T15:41:42.123" v="959"/>
          <ac:spMkLst>
            <pc:docMk/>
            <pc:sldMk cId="1266721916" sldId="1458"/>
            <ac:spMk id="2" creationId="{5E237119-5445-BC2F-B256-24F9B9258CB0}"/>
          </ac:spMkLst>
        </pc:spChg>
        <pc:spChg chg="del">
          <ac:chgData name="FoustB" userId="036fd538-e6a0-4478-b832-b99ce6775b9a" providerId="ADAL" clId="{53B212C4-CDAF-46A0-A143-87D5D467B739}" dt="2023-04-19T15:41:41.707" v="958" actId="478"/>
          <ac:spMkLst>
            <pc:docMk/>
            <pc:sldMk cId="1266721916" sldId="1458"/>
            <ac:spMk id="11" creationId="{00000000-0000-0000-0000-000000000000}"/>
          </ac:spMkLst>
        </pc:spChg>
      </pc:sldChg>
      <pc:sldChg chg="addSp delSp modSp mod modAnim">
        <pc:chgData name="FoustB" userId="036fd538-e6a0-4478-b832-b99ce6775b9a" providerId="ADAL" clId="{53B212C4-CDAF-46A0-A143-87D5D467B739}" dt="2023-04-19T15:41:50.916" v="963"/>
        <pc:sldMkLst>
          <pc:docMk/>
          <pc:sldMk cId="1788924153" sldId="1459"/>
        </pc:sldMkLst>
        <pc:spChg chg="add mod">
          <ac:chgData name="FoustB" userId="036fd538-e6a0-4478-b832-b99ce6775b9a" providerId="ADAL" clId="{53B212C4-CDAF-46A0-A143-87D5D467B739}" dt="2023-04-19T15:41:48.917" v="962"/>
          <ac:spMkLst>
            <pc:docMk/>
            <pc:sldMk cId="1788924153" sldId="1459"/>
            <ac:spMk id="2" creationId="{15C138F3-A514-912E-4AB6-B9C97DB17546}"/>
          </ac:spMkLst>
        </pc:spChg>
        <pc:spChg chg="del">
          <ac:chgData name="FoustB" userId="036fd538-e6a0-4478-b832-b99ce6775b9a" providerId="ADAL" clId="{53B212C4-CDAF-46A0-A143-87D5D467B739}" dt="2023-04-19T15:41:48.563" v="961" actId="478"/>
          <ac:spMkLst>
            <pc:docMk/>
            <pc:sldMk cId="1788924153" sldId="1459"/>
            <ac:spMk id="11" creationId="{00000000-0000-0000-0000-000000000000}"/>
          </ac:spMkLst>
        </pc:spChg>
      </pc:sldChg>
      <pc:sldChg chg="addSp delSp modSp mod modAnim">
        <pc:chgData name="FoustB" userId="036fd538-e6a0-4478-b832-b99ce6775b9a" providerId="ADAL" clId="{53B212C4-CDAF-46A0-A143-87D5D467B739}" dt="2023-04-19T15:41:57.685" v="966"/>
        <pc:sldMkLst>
          <pc:docMk/>
          <pc:sldMk cId="2666400258" sldId="1460"/>
        </pc:sldMkLst>
        <pc:spChg chg="add mod">
          <ac:chgData name="FoustB" userId="036fd538-e6a0-4478-b832-b99ce6775b9a" providerId="ADAL" clId="{53B212C4-CDAF-46A0-A143-87D5D467B739}" dt="2023-04-19T15:41:55.695" v="965"/>
          <ac:spMkLst>
            <pc:docMk/>
            <pc:sldMk cId="2666400258" sldId="1460"/>
            <ac:spMk id="2" creationId="{58C9FDC2-1632-CA96-D4AF-E9ACAAD3FDF0}"/>
          </ac:spMkLst>
        </pc:spChg>
        <pc:spChg chg="del">
          <ac:chgData name="FoustB" userId="036fd538-e6a0-4478-b832-b99ce6775b9a" providerId="ADAL" clId="{53B212C4-CDAF-46A0-A143-87D5D467B739}" dt="2023-04-19T15:41:55.348" v="964" actId="478"/>
          <ac:spMkLst>
            <pc:docMk/>
            <pc:sldMk cId="2666400258" sldId="1460"/>
            <ac:spMk id="11" creationId="{00000000-0000-0000-0000-000000000000}"/>
          </ac:spMkLst>
        </pc:spChg>
      </pc:sldChg>
      <pc:sldChg chg="addSp delSp modSp mod modAnim">
        <pc:chgData name="FoustB" userId="036fd538-e6a0-4478-b832-b99ce6775b9a" providerId="ADAL" clId="{53B212C4-CDAF-46A0-A143-87D5D467B739}" dt="2023-04-19T15:42:04.068" v="969"/>
        <pc:sldMkLst>
          <pc:docMk/>
          <pc:sldMk cId="2671153609" sldId="1461"/>
        </pc:sldMkLst>
        <pc:spChg chg="add mod">
          <ac:chgData name="FoustB" userId="036fd538-e6a0-4478-b832-b99ce6775b9a" providerId="ADAL" clId="{53B212C4-CDAF-46A0-A143-87D5D467B739}" dt="2023-04-19T15:42:01.895" v="968"/>
          <ac:spMkLst>
            <pc:docMk/>
            <pc:sldMk cId="2671153609" sldId="1461"/>
            <ac:spMk id="2" creationId="{2DEDB51E-3F68-8CAE-459A-A055ECFA718D}"/>
          </ac:spMkLst>
        </pc:spChg>
        <pc:spChg chg="del">
          <ac:chgData name="FoustB" userId="036fd538-e6a0-4478-b832-b99ce6775b9a" providerId="ADAL" clId="{53B212C4-CDAF-46A0-A143-87D5D467B739}" dt="2023-04-19T15:42:01.513" v="967" actId="478"/>
          <ac:spMkLst>
            <pc:docMk/>
            <pc:sldMk cId="2671153609" sldId="1461"/>
            <ac:spMk id="11" creationId="{00000000-0000-0000-0000-000000000000}"/>
          </ac:spMkLst>
        </pc:spChg>
      </pc:sldChg>
      <pc:sldChg chg="addSp delSp modSp mod modAnim">
        <pc:chgData name="FoustB" userId="036fd538-e6a0-4478-b832-b99ce6775b9a" providerId="ADAL" clId="{53B212C4-CDAF-46A0-A143-87D5D467B739}" dt="2023-04-19T15:42:10.546" v="972"/>
        <pc:sldMkLst>
          <pc:docMk/>
          <pc:sldMk cId="2802619993" sldId="1462"/>
        </pc:sldMkLst>
        <pc:spChg chg="add mod">
          <ac:chgData name="FoustB" userId="036fd538-e6a0-4478-b832-b99ce6775b9a" providerId="ADAL" clId="{53B212C4-CDAF-46A0-A143-87D5D467B739}" dt="2023-04-19T15:42:08.795" v="971"/>
          <ac:spMkLst>
            <pc:docMk/>
            <pc:sldMk cId="2802619993" sldId="1462"/>
            <ac:spMk id="2" creationId="{398AD9D7-9C52-567C-FA84-8F45CE3DC4EF}"/>
          </ac:spMkLst>
        </pc:spChg>
        <pc:spChg chg="del">
          <ac:chgData name="FoustB" userId="036fd538-e6a0-4478-b832-b99ce6775b9a" providerId="ADAL" clId="{53B212C4-CDAF-46A0-A143-87D5D467B739}" dt="2023-04-19T15:42:08.457" v="970" actId="478"/>
          <ac:spMkLst>
            <pc:docMk/>
            <pc:sldMk cId="2802619993" sldId="1462"/>
            <ac:spMk id="11" creationId="{00000000-0000-0000-0000-000000000000}"/>
          </ac:spMkLst>
        </pc:spChg>
      </pc:sldChg>
      <pc:sldChg chg="addSp delSp modSp mod modAnim">
        <pc:chgData name="FoustB" userId="036fd538-e6a0-4478-b832-b99ce6775b9a" providerId="ADAL" clId="{53B212C4-CDAF-46A0-A143-87D5D467B739}" dt="2023-04-19T15:42:17.920" v="975"/>
        <pc:sldMkLst>
          <pc:docMk/>
          <pc:sldMk cId="3393114681" sldId="1463"/>
        </pc:sldMkLst>
        <pc:spChg chg="add mod">
          <ac:chgData name="FoustB" userId="036fd538-e6a0-4478-b832-b99ce6775b9a" providerId="ADAL" clId="{53B212C4-CDAF-46A0-A143-87D5D467B739}" dt="2023-04-19T15:42:16.147" v="974"/>
          <ac:spMkLst>
            <pc:docMk/>
            <pc:sldMk cId="3393114681" sldId="1463"/>
            <ac:spMk id="2" creationId="{001073C6-0687-06AB-FBA1-D58672D1C6B8}"/>
          </ac:spMkLst>
        </pc:spChg>
        <pc:spChg chg="del">
          <ac:chgData name="FoustB" userId="036fd538-e6a0-4478-b832-b99ce6775b9a" providerId="ADAL" clId="{53B212C4-CDAF-46A0-A143-87D5D467B739}" dt="2023-04-19T15:42:15.799" v="973" actId="478"/>
          <ac:spMkLst>
            <pc:docMk/>
            <pc:sldMk cId="3393114681" sldId="1463"/>
            <ac:spMk id="11" creationId="{00000000-0000-0000-0000-000000000000}"/>
          </ac:spMkLst>
        </pc:spChg>
      </pc:sldChg>
      <pc:sldChg chg="del">
        <pc:chgData name="FoustB" userId="036fd538-e6a0-4478-b832-b99ce6775b9a" providerId="ADAL" clId="{53B212C4-CDAF-46A0-A143-87D5D467B739}" dt="2023-04-19T14:26:25.577" v="52" actId="47"/>
        <pc:sldMkLst>
          <pc:docMk/>
          <pc:sldMk cId="2457570244" sldId="1468"/>
        </pc:sldMkLst>
      </pc:sldChg>
      <pc:sldChg chg="addSp modSp del mod modAnim">
        <pc:chgData name="FoustB" userId="036fd538-e6a0-4478-b832-b99ce6775b9a" providerId="ADAL" clId="{53B212C4-CDAF-46A0-A143-87D5D467B739}" dt="2023-04-19T14:32:54.861" v="304" actId="47"/>
        <pc:sldMkLst>
          <pc:docMk/>
          <pc:sldMk cId="1012800252" sldId="1469"/>
        </pc:sldMkLst>
        <pc:spChg chg="add mod">
          <ac:chgData name="FoustB" userId="036fd538-e6a0-4478-b832-b99ce6775b9a" providerId="ADAL" clId="{53B212C4-CDAF-46A0-A143-87D5D467B739}" dt="2023-04-19T14:27:56.010" v="101" actId="1076"/>
          <ac:spMkLst>
            <pc:docMk/>
            <pc:sldMk cId="1012800252" sldId="1469"/>
            <ac:spMk id="2" creationId="{03B61BC2-0EC4-0A1B-7F8E-2B31EC7E4C2E}"/>
          </ac:spMkLst>
        </pc:spChg>
        <pc:spChg chg="add mod">
          <ac:chgData name="FoustB" userId="036fd538-e6a0-4478-b832-b99ce6775b9a" providerId="ADAL" clId="{53B212C4-CDAF-46A0-A143-87D5D467B739}" dt="2023-04-19T14:30:54.377" v="194" actId="1076"/>
          <ac:spMkLst>
            <pc:docMk/>
            <pc:sldMk cId="1012800252" sldId="1469"/>
            <ac:spMk id="3" creationId="{D8EC1A9E-E2D1-5E2C-D2EA-AD8B4D3F0C22}"/>
          </ac:spMkLst>
        </pc:spChg>
        <pc:spChg chg="add mod">
          <ac:chgData name="FoustB" userId="036fd538-e6a0-4478-b832-b99ce6775b9a" providerId="ADAL" clId="{53B212C4-CDAF-46A0-A143-87D5D467B739}" dt="2023-04-19T14:31:08.309" v="220" actId="1076"/>
          <ac:spMkLst>
            <pc:docMk/>
            <pc:sldMk cId="1012800252" sldId="1469"/>
            <ac:spMk id="4" creationId="{DC12985C-F553-62B9-CC58-1A18420C5D22}"/>
          </ac:spMkLst>
        </pc:spChg>
        <pc:picChg chg="mod">
          <ac:chgData name="FoustB" userId="036fd538-e6a0-4478-b832-b99ce6775b9a" providerId="ADAL" clId="{53B212C4-CDAF-46A0-A143-87D5D467B739}" dt="2023-04-19T14:27:51.325" v="98" actId="1076"/>
          <ac:picMkLst>
            <pc:docMk/>
            <pc:sldMk cId="1012800252" sldId="1469"/>
            <ac:picMk id="6" creationId="{00000000-0000-0000-0000-000000000000}"/>
          </ac:picMkLst>
        </pc:picChg>
      </pc:sldChg>
      <pc:sldChg chg="addSp modSp mod modAnim">
        <pc:chgData name="FoustB" userId="036fd538-e6a0-4478-b832-b99ce6775b9a" providerId="ADAL" clId="{53B212C4-CDAF-46A0-A143-87D5D467B739}" dt="2023-04-19T16:17:25.431" v="1062" actId="1036"/>
        <pc:sldMkLst>
          <pc:docMk/>
          <pc:sldMk cId="1945809961" sldId="1470"/>
        </pc:sldMkLst>
        <pc:spChg chg="add mod">
          <ac:chgData name="FoustB" userId="036fd538-e6a0-4478-b832-b99ce6775b9a" providerId="ADAL" clId="{53B212C4-CDAF-46A0-A143-87D5D467B739}" dt="2023-04-19T16:17:25.431" v="1062" actId="1036"/>
          <ac:spMkLst>
            <pc:docMk/>
            <pc:sldMk cId="1945809961" sldId="1470"/>
            <ac:spMk id="2" creationId="{4036C655-7593-0C7A-31A6-C3AECC1397B8}"/>
          </ac:spMkLst>
        </pc:spChg>
        <pc:spChg chg="add mod">
          <ac:chgData name="FoustB" userId="036fd538-e6a0-4478-b832-b99ce6775b9a" providerId="ADAL" clId="{53B212C4-CDAF-46A0-A143-87D5D467B739}" dt="2023-04-19T16:17:23.087" v="1061" actId="1076"/>
          <ac:spMkLst>
            <pc:docMk/>
            <pc:sldMk cId="1945809961" sldId="1470"/>
            <ac:spMk id="3" creationId="{45BB61E6-F3C3-9C26-E3C0-C2CCC162B49D}"/>
          </ac:spMkLst>
        </pc:spChg>
      </pc:sldChg>
      <pc:sldChg chg="del">
        <pc:chgData name="FoustB" userId="036fd538-e6a0-4478-b832-b99ce6775b9a" providerId="ADAL" clId="{53B212C4-CDAF-46A0-A143-87D5D467B739}" dt="2023-04-19T14:43:58.482" v="625" actId="47"/>
        <pc:sldMkLst>
          <pc:docMk/>
          <pc:sldMk cId="1869299463" sldId="1471"/>
        </pc:sldMkLst>
      </pc:sldChg>
      <pc:sldChg chg="del">
        <pc:chgData name="FoustB" userId="036fd538-e6a0-4478-b832-b99ce6775b9a" providerId="ADAL" clId="{53B212C4-CDAF-46A0-A143-87D5D467B739}" dt="2023-04-19T16:21:53.027" v="1129" actId="47"/>
        <pc:sldMkLst>
          <pc:docMk/>
          <pc:sldMk cId="90675278" sldId="1472"/>
        </pc:sldMkLst>
      </pc:sldChg>
      <pc:sldChg chg="del">
        <pc:chgData name="FoustB" userId="036fd538-e6a0-4478-b832-b99ce6775b9a" providerId="ADAL" clId="{53B212C4-CDAF-46A0-A143-87D5D467B739}" dt="2023-04-19T16:21:53.205" v="1130" actId="47"/>
        <pc:sldMkLst>
          <pc:docMk/>
          <pc:sldMk cId="453480924" sldId="1473"/>
        </pc:sldMkLst>
      </pc:sldChg>
      <pc:sldChg chg="del">
        <pc:chgData name="FoustB" userId="036fd538-e6a0-4478-b832-b99ce6775b9a" providerId="ADAL" clId="{53B212C4-CDAF-46A0-A143-87D5D467B739}" dt="2023-04-19T16:21:53.421" v="1131" actId="47"/>
        <pc:sldMkLst>
          <pc:docMk/>
          <pc:sldMk cId="1486045265" sldId="1474"/>
        </pc:sldMkLst>
      </pc:sldChg>
      <pc:sldChg chg="del">
        <pc:chgData name="FoustB" userId="036fd538-e6a0-4478-b832-b99ce6775b9a" providerId="ADAL" clId="{53B212C4-CDAF-46A0-A143-87D5D467B739}" dt="2023-04-19T16:21:53.644" v="1132" actId="47"/>
        <pc:sldMkLst>
          <pc:docMk/>
          <pc:sldMk cId="1797265034" sldId="1476"/>
        </pc:sldMkLst>
      </pc:sldChg>
      <pc:sldChg chg="del">
        <pc:chgData name="FoustB" userId="036fd538-e6a0-4478-b832-b99ce6775b9a" providerId="ADAL" clId="{53B212C4-CDAF-46A0-A143-87D5D467B739}" dt="2023-04-19T16:21:53.870" v="1133" actId="47"/>
        <pc:sldMkLst>
          <pc:docMk/>
          <pc:sldMk cId="3391821560" sldId="1478"/>
        </pc:sldMkLst>
      </pc:sldChg>
      <pc:sldChg chg="del">
        <pc:chgData name="FoustB" userId="036fd538-e6a0-4478-b832-b99ce6775b9a" providerId="ADAL" clId="{53B212C4-CDAF-46A0-A143-87D5D467B739}" dt="2023-04-19T16:21:54.245" v="1135" actId="47"/>
        <pc:sldMkLst>
          <pc:docMk/>
          <pc:sldMk cId="4124651313" sldId="1480"/>
        </pc:sldMkLst>
      </pc:sldChg>
      <pc:sldChg chg="del">
        <pc:chgData name="FoustB" userId="036fd538-e6a0-4478-b832-b99ce6775b9a" providerId="ADAL" clId="{53B212C4-CDAF-46A0-A143-87D5D467B739}" dt="2023-04-19T16:21:54.430" v="1136" actId="47"/>
        <pc:sldMkLst>
          <pc:docMk/>
          <pc:sldMk cId="3357310705" sldId="1481"/>
        </pc:sldMkLst>
      </pc:sldChg>
      <pc:sldChg chg="del">
        <pc:chgData name="FoustB" userId="036fd538-e6a0-4478-b832-b99ce6775b9a" providerId="ADAL" clId="{53B212C4-CDAF-46A0-A143-87D5D467B739}" dt="2023-04-19T16:21:54.630" v="1137" actId="47"/>
        <pc:sldMkLst>
          <pc:docMk/>
          <pc:sldMk cId="3373502874" sldId="1482"/>
        </pc:sldMkLst>
      </pc:sldChg>
      <pc:sldChg chg="del">
        <pc:chgData name="FoustB" userId="036fd538-e6a0-4478-b832-b99ce6775b9a" providerId="ADAL" clId="{53B212C4-CDAF-46A0-A143-87D5D467B739}" dt="2023-04-19T16:21:54.831" v="1138" actId="47"/>
        <pc:sldMkLst>
          <pc:docMk/>
          <pc:sldMk cId="2323857988" sldId="1483"/>
        </pc:sldMkLst>
      </pc:sldChg>
      <pc:sldChg chg="del">
        <pc:chgData name="FoustB" userId="036fd538-e6a0-4478-b832-b99ce6775b9a" providerId="ADAL" clId="{53B212C4-CDAF-46A0-A143-87D5D467B739}" dt="2023-04-19T16:21:55.980" v="1143" actId="47"/>
        <pc:sldMkLst>
          <pc:docMk/>
          <pc:sldMk cId="2048439220" sldId="1493"/>
        </pc:sldMkLst>
      </pc:sldChg>
      <pc:sldChg chg="del">
        <pc:chgData name="FoustB" userId="036fd538-e6a0-4478-b832-b99ce6775b9a" providerId="ADAL" clId="{53B212C4-CDAF-46A0-A143-87D5D467B739}" dt="2023-04-19T16:21:57.484" v="1147" actId="47"/>
        <pc:sldMkLst>
          <pc:docMk/>
          <pc:sldMk cId="2961025166" sldId="1495"/>
        </pc:sldMkLst>
      </pc:sldChg>
      <pc:sldChg chg="del">
        <pc:chgData name="FoustB" userId="036fd538-e6a0-4478-b832-b99ce6775b9a" providerId="ADAL" clId="{53B212C4-CDAF-46A0-A143-87D5D467B739}" dt="2023-04-19T16:21:58.455" v="1149" actId="47"/>
        <pc:sldMkLst>
          <pc:docMk/>
          <pc:sldMk cId="3423606114" sldId="1497"/>
        </pc:sldMkLst>
      </pc:sldChg>
      <pc:sldChg chg="del">
        <pc:chgData name="FoustB" userId="036fd538-e6a0-4478-b832-b99ce6775b9a" providerId="ADAL" clId="{53B212C4-CDAF-46A0-A143-87D5D467B739}" dt="2023-04-19T16:21:58.956" v="1150" actId="47"/>
        <pc:sldMkLst>
          <pc:docMk/>
          <pc:sldMk cId="167248106" sldId="1499"/>
        </pc:sldMkLst>
      </pc:sldChg>
      <pc:sldChg chg="del">
        <pc:chgData name="FoustB" userId="036fd538-e6a0-4478-b832-b99ce6775b9a" providerId="ADAL" clId="{53B212C4-CDAF-46A0-A143-87D5D467B739}" dt="2023-04-19T16:21:59.404" v="1151" actId="47"/>
        <pc:sldMkLst>
          <pc:docMk/>
          <pc:sldMk cId="221597880" sldId="1500"/>
        </pc:sldMkLst>
      </pc:sldChg>
      <pc:sldChg chg="del">
        <pc:chgData name="FoustB" userId="036fd538-e6a0-4478-b832-b99ce6775b9a" providerId="ADAL" clId="{53B212C4-CDAF-46A0-A143-87D5D467B739}" dt="2023-04-19T16:21:59.864" v="1152" actId="47"/>
        <pc:sldMkLst>
          <pc:docMk/>
          <pc:sldMk cId="1730128633" sldId="1501"/>
        </pc:sldMkLst>
      </pc:sldChg>
      <pc:sldChg chg="del">
        <pc:chgData name="FoustB" userId="036fd538-e6a0-4478-b832-b99ce6775b9a" providerId="ADAL" clId="{53B212C4-CDAF-46A0-A143-87D5D467B739}" dt="2023-04-19T16:22:00.792" v="1154" actId="47"/>
        <pc:sldMkLst>
          <pc:docMk/>
          <pc:sldMk cId="3608984146" sldId="1502"/>
        </pc:sldMkLst>
      </pc:sldChg>
      <pc:sldChg chg="del">
        <pc:chgData name="FoustB" userId="036fd538-e6a0-4478-b832-b99ce6775b9a" providerId="ADAL" clId="{53B212C4-CDAF-46A0-A143-87D5D467B739}" dt="2023-04-19T16:22:00.190" v="1153" actId="47"/>
        <pc:sldMkLst>
          <pc:docMk/>
          <pc:sldMk cId="2079998275" sldId="1504"/>
        </pc:sldMkLst>
      </pc:sldChg>
      <pc:sldChg chg="del">
        <pc:chgData name="FoustB" userId="036fd538-e6a0-4478-b832-b99ce6775b9a" providerId="ADAL" clId="{53B212C4-CDAF-46A0-A143-87D5D467B739}" dt="2023-04-19T16:22:01.224" v="1155" actId="47"/>
        <pc:sldMkLst>
          <pc:docMk/>
          <pc:sldMk cId="4222532333" sldId="1505"/>
        </pc:sldMkLst>
      </pc:sldChg>
      <pc:sldChg chg="del">
        <pc:chgData name="FoustB" userId="036fd538-e6a0-4478-b832-b99ce6775b9a" providerId="ADAL" clId="{53B212C4-CDAF-46A0-A143-87D5D467B739}" dt="2023-04-19T16:22:01.678" v="1156" actId="47"/>
        <pc:sldMkLst>
          <pc:docMk/>
          <pc:sldMk cId="4148270817" sldId="1506"/>
        </pc:sldMkLst>
      </pc:sldChg>
      <pc:sldChg chg="del">
        <pc:chgData name="FoustB" userId="036fd538-e6a0-4478-b832-b99ce6775b9a" providerId="ADAL" clId="{53B212C4-CDAF-46A0-A143-87D5D467B739}" dt="2023-04-19T16:22:02.449" v="1157" actId="47"/>
        <pc:sldMkLst>
          <pc:docMk/>
          <pc:sldMk cId="1234828884" sldId="1507"/>
        </pc:sldMkLst>
      </pc:sldChg>
      <pc:sldChg chg="del">
        <pc:chgData name="FoustB" userId="036fd538-e6a0-4478-b832-b99ce6775b9a" providerId="ADAL" clId="{53B212C4-CDAF-46A0-A143-87D5D467B739}" dt="2023-04-19T16:22:02.943" v="1158" actId="47"/>
        <pc:sldMkLst>
          <pc:docMk/>
          <pc:sldMk cId="935322557" sldId="1508"/>
        </pc:sldMkLst>
      </pc:sldChg>
      <pc:sldChg chg="del">
        <pc:chgData name="FoustB" userId="036fd538-e6a0-4478-b832-b99ce6775b9a" providerId="ADAL" clId="{53B212C4-CDAF-46A0-A143-87D5D467B739}" dt="2023-04-19T16:22:03.751" v="1159" actId="47"/>
        <pc:sldMkLst>
          <pc:docMk/>
          <pc:sldMk cId="1441662385" sldId="1509"/>
        </pc:sldMkLst>
      </pc:sldChg>
      <pc:sldChg chg="del">
        <pc:chgData name="FoustB" userId="036fd538-e6a0-4478-b832-b99ce6775b9a" providerId="ADAL" clId="{53B212C4-CDAF-46A0-A143-87D5D467B739}" dt="2023-04-19T16:22:07.806" v="1162" actId="47"/>
        <pc:sldMkLst>
          <pc:docMk/>
          <pc:sldMk cId="761556797" sldId="1510"/>
        </pc:sldMkLst>
      </pc:sldChg>
      <pc:sldChg chg="del">
        <pc:chgData name="FoustB" userId="036fd538-e6a0-4478-b832-b99ce6775b9a" providerId="ADAL" clId="{53B212C4-CDAF-46A0-A143-87D5D467B739}" dt="2023-04-19T16:22:08.060" v="1163" actId="47"/>
        <pc:sldMkLst>
          <pc:docMk/>
          <pc:sldMk cId="2324461316" sldId="1511"/>
        </pc:sldMkLst>
      </pc:sldChg>
      <pc:sldChg chg="del">
        <pc:chgData name="FoustB" userId="036fd538-e6a0-4478-b832-b99ce6775b9a" providerId="ADAL" clId="{53B212C4-CDAF-46A0-A143-87D5D467B739}" dt="2023-04-19T16:22:08.377" v="1164" actId="47"/>
        <pc:sldMkLst>
          <pc:docMk/>
          <pc:sldMk cId="3329181665" sldId="1512"/>
        </pc:sldMkLst>
      </pc:sldChg>
      <pc:sldChg chg="del">
        <pc:chgData name="FoustB" userId="036fd538-e6a0-4478-b832-b99ce6775b9a" providerId="ADAL" clId="{53B212C4-CDAF-46A0-A143-87D5D467B739}" dt="2023-04-19T16:22:08.843" v="1165" actId="47"/>
        <pc:sldMkLst>
          <pc:docMk/>
          <pc:sldMk cId="3293479503" sldId="1513"/>
        </pc:sldMkLst>
      </pc:sldChg>
      <pc:sldChg chg="del">
        <pc:chgData name="FoustB" userId="036fd538-e6a0-4478-b832-b99ce6775b9a" providerId="ADAL" clId="{53B212C4-CDAF-46A0-A143-87D5D467B739}" dt="2023-04-19T16:22:09.225" v="1166" actId="47"/>
        <pc:sldMkLst>
          <pc:docMk/>
          <pc:sldMk cId="844609718" sldId="1514"/>
        </pc:sldMkLst>
      </pc:sldChg>
      <pc:sldChg chg="del">
        <pc:chgData name="FoustB" userId="036fd538-e6a0-4478-b832-b99ce6775b9a" providerId="ADAL" clId="{53B212C4-CDAF-46A0-A143-87D5D467B739}" dt="2023-04-19T16:22:09.610" v="1167" actId="47"/>
        <pc:sldMkLst>
          <pc:docMk/>
          <pc:sldMk cId="120628303" sldId="1515"/>
        </pc:sldMkLst>
      </pc:sldChg>
      <pc:sldChg chg="del">
        <pc:chgData name="FoustB" userId="036fd538-e6a0-4478-b832-b99ce6775b9a" providerId="ADAL" clId="{53B212C4-CDAF-46A0-A143-87D5D467B739}" dt="2023-04-19T16:22:09.964" v="1168" actId="47"/>
        <pc:sldMkLst>
          <pc:docMk/>
          <pc:sldMk cId="2462596663" sldId="1516"/>
        </pc:sldMkLst>
      </pc:sldChg>
      <pc:sldChg chg="del">
        <pc:chgData name="FoustB" userId="036fd538-e6a0-4478-b832-b99ce6775b9a" providerId="ADAL" clId="{53B212C4-CDAF-46A0-A143-87D5D467B739}" dt="2023-04-19T16:22:10.454" v="1169" actId="47"/>
        <pc:sldMkLst>
          <pc:docMk/>
          <pc:sldMk cId="2747699328" sldId="1517"/>
        </pc:sldMkLst>
      </pc:sldChg>
      <pc:sldChg chg="del">
        <pc:chgData name="FoustB" userId="036fd538-e6a0-4478-b832-b99ce6775b9a" providerId="ADAL" clId="{53B212C4-CDAF-46A0-A143-87D5D467B739}" dt="2023-04-19T16:21:57.052" v="1146" actId="47"/>
        <pc:sldMkLst>
          <pc:docMk/>
          <pc:sldMk cId="2537316398" sldId="1519"/>
        </pc:sldMkLst>
      </pc:sldChg>
      <pc:sldChg chg="del">
        <pc:chgData name="FoustB" userId="036fd538-e6a0-4478-b832-b99ce6775b9a" providerId="ADAL" clId="{53B212C4-CDAF-46A0-A143-87D5D467B739}" dt="2023-04-19T16:21:56.397" v="1144" actId="47"/>
        <pc:sldMkLst>
          <pc:docMk/>
          <pc:sldMk cId="93590882" sldId="1520"/>
        </pc:sldMkLst>
      </pc:sldChg>
      <pc:sldChg chg="del">
        <pc:chgData name="FoustB" userId="036fd538-e6a0-4478-b832-b99ce6775b9a" providerId="ADAL" clId="{53B212C4-CDAF-46A0-A143-87D5D467B739}" dt="2023-04-19T16:21:56.729" v="1145" actId="47"/>
        <pc:sldMkLst>
          <pc:docMk/>
          <pc:sldMk cId="3997167493" sldId="1525"/>
        </pc:sldMkLst>
      </pc:sldChg>
      <pc:sldChg chg="del">
        <pc:chgData name="FoustB" userId="036fd538-e6a0-4478-b832-b99ce6775b9a" providerId="ADAL" clId="{53B212C4-CDAF-46A0-A143-87D5D467B739}" dt="2023-04-19T16:21:54.060" v="1134" actId="47"/>
        <pc:sldMkLst>
          <pc:docMk/>
          <pc:sldMk cId="1225001837" sldId="1526"/>
        </pc:sldMkLst>
      </pc:sldChg>
      <pc:sldChg chg="del">
        <pc:chgData name="FoustB" userId="036fd538-e6a0-4478-b832-b99ce6775b9a" providerId="ADAL" clId="{53B212C4-CDAF-46A0-A143-87D5D467B739}" dt="2023-04-19T16:21:55.062" v="1139" actId="47"/>
        <pc:sldMkLst>
          <pc:docMk/>
          <pc:sldMk cId="699536691" sldId="1528"/>
        </pc:sldMkLst>
      </pc:sldChg>
      <pc:sldChg chg="del">
        <pc:chgData name="FoustB" userId="036fd538-e6a0-4478-b832-b99ce6775b9a" providerId="ADAL" clId="{53B212C4-CDAF-46A0-A143-87D5D467B739}" dt="2023-04-19T16:21:55.294" v="1140" actId="47"/>
        <pc:sldMkLst>
          <pc:docMk/>
          <pc:sldMk cId="1305773171" sldId="1530"/>
        </pc:sldMkLst>
      </pc:sldChg>
      <pc:sldChg chg="del">
        <pc:chgData name="FoustB" userId="036fd538-e6a0-4478-b832-b99ce6775b9a" providerId="ADAL" clId="{53B212C4-CDAF-46A0-A143-87D5D467B739}" dt="2023-04-19T16:21:55.495" v="1141" actId="47"/>
        <pc:sldMkLst>
          <pc:docMk/>
          <pc:sldMk cId="1666276350" sldId="1531"/>
        </pc:sldMkLst>
      </pc:sldChg>
      <pc:sldChg chg="del">
        <pc:chgData name="FoustB" userId="036fd538-e6a0-4478-b832-b99ce6775b9a" providerId="ADAL" clId="{53B212C4-CDAF-46A0-A143-87D5D467B739}" dt="2023-04-19T16:21:55.733" v="1142" actId="47"/>
        <pc:sldMkLst>
          <pc:docMk/>
          <pc:sldMk cId="1271768901" sldId="1532"/>
        </pc:sldMkLst>
      </pc:sldChg>
      <pc:sldChg chg="del">
        <pc:chgData name="FoustB" userId="036fd538-e6a0-4478-b832-b99ce6775b9a" providerId="ADAL" clId="{53B212C4-CDAF-46A0-A143-87D5D467B739}" dt="2023-04-19T16:21:57.995" v="1148" actId="47"/>
        <pc:sldMkLst>
          <pc:docMk/>
          <pc:sldMk cId="3286867048" sldId="1534"/>
        </pc:sldMkLst>
      </pc:sldChg>
      <pc:sldChg chg="del">
        <pc:chgData name="FoustB" userId="036fd538-e6a0-4478-b832-b99ce6775b9a" providerId="ADAL" clId="{53B212C4-CDAF-46A0-A143-87D5D467B739}" dt="2023-04-19T14:43:23.019" v="620" actId="47"/>
        <pc:sldMkLst>
          <pc:docMk/>
          <pc:sldMk cId="3175000858" sldId="1535"/>
        </pc:sldMkLst>
      </pc:sldChg>
      <pc:sldChg chg="modSp add mod">
        <pc:chgData name="FoustB" userId="036fd538-e6a0-4478-b832-b99ce6775b9a" providerId="ADAL" clId="{53B212C4-CDAF-46A0-A143-87D5D467B739}" dt="2023-04-16T14:10:21.434" v="48" actId="115"/>
        <pc:sldMkLst>
          <pc:docMk/>
          <pc:sldMk cId="678332102" sldId="1536"/>
        </pc:sldMkLst>
        <pc:spChg chg="mod">
          <ac:chgData name="FoustB" userId="036fd538-e6a0-4478-b832-b99ce6775b9a" providerId="ADAL" clId="{53B212C4-CDAF-46A0-A143-87D5D467B739}" dt="2023-04-16T14:10:21.434" v="48" actId="115"/>
          <ac:spMkLst>
            <pc:docMk/>
            <pc:sldMk cId="678332102" sldId="1536"/>
            <ac:spMk id="7" creationId="{00000000-0000-0000-0000-000000000000}"/>
          </ac:spMkLst>
        </pc:spChg>
      </pc:sldChg>
      <pc:sldChg chg="modSp add mod">
        <pc:chgData name="FoustB" userId="036fd538-e6a0-4478-b832-b99ce6775b9a" providerId="ADAL" clId="{53B212C4-CDAF-46A0-A143-87D5D467B739}" dt="2023-04-16T14:11:53.945" v="51" actId="115"/>
        <pc:sldMkLst>
          <pc:docMk/>
          <pc:sldMk cId="1793636208" sldId="1537"/>
        </pc:sldMkLst>
        <pc:spChg chg="mod">
          <ac:chgData name="FoustB" userId="036fd538-e6a0-4478-b832-b99ce6775b9a" providerId="ADAL" clId="{53B212C4-CDAF-46A0-A143-87D5D467B739}" dt="2023-04-16T14:11:53.945" v="51" actId="115"/>
          <ac:spMkLst>
            <pc:docMk/>
            <pc:sldMk cId="1793636208" sldId="1537"/>
            <ac:spMk id="7" creationId="{00000000-0000-0000-0000-000000000000}"/>
          </ac:spMkLst>
        </pc:spChg>
      </pc:sldChg>
      <pc:sldChg chg="del">
        <pc:chgData name="FoustB" userId="036fd538-e6a0-4478-b832-b99ce6775b9a" providerId="ADAL" clId="{53B212C4-CDAF-46A0-A143-87D5D467B739}" dt="2023-04-19T16:21:52.849" v="1128" actId="47"/>
        <pc:sldMkLst>
          <pc:docMk/>
          <pc:sldMk cId="1122550670" sldId="1538"/>
        </pc:sldMkLst>
      </pc:sldChg>
      <pc:sldChg chg="del">
        <pc:chgData name="FoustB" userId="036fd538-e6a0-4478-b832-b99ce6775b9a" providerId="ADAL" clId="{53B212C4-CDAF-46A0-A143-87D5D467B739}" dt="2023-04-19T16:22:11.514" v="1171" actId="47"/>
        <pc:sldMkLst>
          <pc:docMk/>
          <pc:sldMk cId="3425291923" sldId="1539"/>
        </pc:sldMkLst>
      </pc:sldChg>
      <pc:sldChg chg="del">
        <pc:chgData name="FoustB" userId="036fd538-e6a0-4478-b832-b99ce6775b9a" providerId="ADAL" clId="{53B212C4-CDAF-46A0-A143-87D5D467B739}" dt="2023-04-19T16:22:10.797" v="1170" actId="47"/>
        <pc:sldMkLst>
          <pc:docMk/>
          <pc:sldMk cId="667275062" sldId="1540"/>
        </pc:sldMkLst>
      </pc:sldChg>
      <pc:sldChg chg="modSp add mod">
        <pc:chgData name="FoustB" userId="036fd538-e6a0-4478-b832-b99ce6775b9a" providerId="ADAL" clId="{53B212C4-CDAF-46A0-A143-87D5D467B739}" dt="2023-04-19T14:26:37.439" v="54" actId="115"/>
        <pc:sldMkLst>
          <pc:docMk/>
          <pc:sldMk cId="3740351083" sldId="1541"/>
        </pc:sldMkLst>
        <pc:spChg chg="mod">
          <ac:chgData name="FoustB" userId="036fd538-e6a0-4478-b832-b99ce6775b9a" providerId="ADAL" clId="{53B212C4-CDAF-46A0-A143-87D5D467B739}" dt="2023-04-19T14:26:37.439" v="54" actId="115"/>
          <ac:spMkLst>
            <pc:docMk/>
            <pc:sldMk cId="3740351083" sldId="1541"/>
            <ac:spMk id="7" creationId="{00000000-0000-0000-0000-000000000000}"/>
          </ac:spMkLst>
        </pc:spChg>
      </pc:sldChg>
      <pc:sldChg chg="modSp add mod">
        <pc:chgData name="FoustB" userId="036fd538-e6a0-4478-b832-b99ce6775b9a" providerId="ADAL" clId="{53B212C4-CDAF-46A0-A143-87D5D467B739}" dt="2023-04-19T14:26:51.715" v="57" actId="115"/>
        <pc:sldMkLst>
          <pc:docMk/>
          <pc:sldMk cId="1865530142" sldId="1542"/>
        </pc:sldMkLst>
        <pc:spChg chg="mod">
          <ac:chgData name="FoustB" userId="036fd538-e6a0-4478-b832-b99ce6775b9a" providerId="ADAL" clId="{53B212C4-CDAF-46A0-A143-87D5D467B739}" dt="2023-04-19T14:26:51.715" v="57" actId="115"/>
          <ac:spMkLst>
            <pc:docMk/>
            <pc:sldMk cId="1865530142" sldId="1542"/>
            <ac:spMk id="7" creationId="{00000000-0000-0000-0000-000000000000}"/>
          </ac:spMkLst>
        </pc:spChg>
      </pc:sldChg>
      <pc:sldChg chg="modSp add mod">
        <pc:chgData name="FoustB" userId="036fd538-e6a0-4478-b832-b99ce6775b9a" providerId="ADAL" clId="{53B212C4-CDAF-46A0-A143-87D5D467B739}" dt="2023-04-19T14:27:00.402" v="60" actId="115"/>
        <pc:sldMkLst>
          <pc:docMk/>
          <pc:sldMk cId="4185053997" sldId="1543"/>
        </pc:sldMkLst>
        <pc:spChg chg="mod">
          <ac:chgData name="FoustB" userId="036fd538-e6a0-4478-b832-b99ce6775b9a" providerId="ADAL" clId="{53B212C4-CDAF-46A0-A143-87D5D467B739}" dt="2023-04-19T14:27:00.402" v="60" actId="115"/>
          <ac:spMkLst>
            <pc:docMk/>
            <pc:sldMk cId="4185053997" sldId="1543"/>
            <ac:spMk id="7" creationId="{00000000-0000-0000-0000-000000000000}"/>
          </ac:spMkLst>
        </pc:spChg>
      </pc:sldChg>
      <pc:sldChg chg="modSp add mod">
        <pc:chgData name="FoustB" userId="036fd538-e6a0-4478-b832-b99ce6775b9a" providerId="ADAL" clId="{53B212C4-CDAF-46A0-A143-87D5D467B739}" dt="2023-04-19T14:27:15.120" v="62" actId="115"/>
        <pc:sldMkLst>
          <pc:docMk/>
          <pc:sldMk cId="2162834438" sldId="1544"/>
        </pc:sldMkLst>
        <pc:spChg chg="mod">
          <ac:chgData name="FoustB" userId="036fd538-e6a0-4478-b832-b99ce6775b9a" providerId="ADAL" clId="{53B212C4-CDAF-46A0-A143-87D5D467B739}" dt="2023-04-19T14:27:15.120" v="62" actId="115"/>
          <ac:spMkLst>
            <pc:docMk/>
            <pc:sldMk cId="2162834438" sldId="1544"/>
            <ac:spMk id="7" creationId="{00000000-0000-0000-0000-000000000000}"/>
          </ac:spMkLst>
        </pc:spChg>
      </pc:sldChg>
      <pc:sldChg chg="addSp delSp modSp add mod delAnim modAnim">
        <pc:chgData name="FoustB" userId="036fd538-e6a0-4478-b832-b99ce6775b9a" providerId="ADAL" clId="{53B212C4-CDAF-46A0-A143-87D5D467B739}" dt="2023-04-19T14:32:18.542" v="294"/>
        <pc:sldMkLst>
          <pc:docMk/>
          <pc:sldMk cId="81446387" sldId="1545"/>
        </pc:sldMkLst>
        <pc:spChg chg="del">
          <ac:chgData name="FoustB" userId="036fd538-e6a0-4478-b832-b99ce6775b9a" providerId="ADAL" clId="{53B212C4-CDAF-46A0-A143-87D5D467B739}" dt="2023-04-19T14:32:05.458" v="289" actId="478"/>
          <ac:spMkLst>
            <pc:docMk/>
            <pc:sldMk cId="81446387" sldId="1545"/>
            <ac:spMk id="2" creationId="{03B61BC2-0EC4-0A1B-7F8E-2B31EC7E4C2E}"/>
          </ac:spMkLst>
        </pc:spChg>
        <pc:spChg chg="del">
          <ac:chgData name="FoustB" userId="036fd538-e6a0-4478-b832-b99ce6775b9a" providerId="ADAL" clId="{53B212C4-CDAF-46A0-A143-87D5D467B739}" dt="2023-04-19T14:32:06.982" v="290" actId="478"/>
          <ac:spMkLst>
            <pc:docMk/>
            <pc:sldMk cId="81446387" sldId="1545"/>
            <ac:spMk id="3" creationId="{D8EC1A9E-E2D1-5E2C-D2EA-AD8B4D3F0C22}"/>
          </ac:spMkLst>
        </pc:spChg>
        <pc:spChg chg="del">
          <ac:chgData name="FoustB" userId="036fd538-e6a0-4478-b832-b99ce6775b9a" providerId="ADAL" clId="{53B212C4-CDAF-46A0-A143-87D5D467B739}" dt="2023-04-19T14:32:08.766" v="291" actId="478"/>
          <ac:spMkLst>
            <pc:docMk/>
            <pc:sldMk cId="81446387" sldId="1545"/>
            <ac:spMk id="4" creationId="{DC12985C-F553-62B9-CC58-1A18420C5D22}"/>
          </ac:spMkLst>
        </pc:spChg>
        <pc:spChg chg="mod">
          <ac:chgData name="FoustB" userId="036fd538-e6a0-4478-b832-b99ce6775b9a" providerId="ADAL" clId="{53B212C4-CDAF-46A0-A143-87D5D467B739}" dt="2023-04-19T14:31:50.455" v="288" actId="20577"/>
          <ac:spMkLst>
            <pc:docMk/>
            <pc:sldMk cId="81446387" sldId="1545"/>
            <ac:spMk id="9" creationId="{00000000-0000-0000-0000-000000000000}"/>
          </ac:spMkLst>
        </pc:spChg>
        <pc:spChg chg="add mod">
          <ac:chgData name="FoustB" userId="036fd538-e6a0-4478-b832-b99ce6775b9a" providerId="ADAL" clId="{53B212C4-CDAF-46A0-A143-87D5D467B739}" dt="2023-04-19T14:32:15.705" v="293" actId="1076"/>
          <ac:spMkLst>
            <pc:docMk/>
            <pc:sldMk cId="81446387" sldId="1545"/>
            <ac:spMk id="10" creationId="{9F46290C-B3D5-F5B7-25B3-3CC0C5B5A6B6}"/>
          </ac:spMkLst>
        </pc:spChg>
      </pc:sldChg>
      <pc:sldChg chg="addSp delSp modSp add mod delAnim modAnim">
        <pc:chgData name="FoustB" userId="036fd538-e6a0-4478-b832-b99ce6775b9a" providerId="ADAL" clId="{53B212C4-CDAF-46A0-A143-87D5D467B739}" dt="2023-04-19T16:17:01.505" v="1057"/>
        <pc:sldMkLst>
          <pc:docMk/>
          <pc:sldMk cId="2282561866" sldId="1546"/>
        </pc:sldMkLst>
        <pc:spChg chg="add del mod">
          <ac:chgData name="FoustB" userId="036fd538-e6a0-4478-b832-b99ce6775b9a" providerId="ADAL" clId="{53B212C4-CDAF-46A0-A143-87D5D467B739}" dt="2023-04-19T14:32:33.128" v="298"/>
          <ac:spMkLst>
            <pc:docMk/>
            <pc:sldMk cId="2282561866" sldId="1546"/>
            <ac:spMk id="3" creationId="{D5F8290A-095B-CE8F-EDCC-EBD4B756E27A}"/>
          </ac:spMkLst>
        </pc:spChg>
        <pc:spChg chg="add del mod">
          <ac:chgData name="FoustB" userId="036fd538-e6a0-4478-b832-b99ce6775b9a" providerId="ADAL" clId="{53B212C4-CDAF-46A0-A143-87D5D467B739}" dt="2023-04-19T14:32:33.128" v="298"/>
          <ac:spMkLst>
            <pc:docMk/>
            <pc:sldMk cId="2282561866" sldId="1546"/>
            <ac:spMk id="4" creationId="{299318B4-A066-9D2E-C92B-811B5FE01680}"/>
          </ac:spMkLst>
        </pc:spChg>
        <pc:spChg chg="del">
          <ac:chgData name="FoustB" userId="036fd538-e6a0-4478-b832-b99ce6775b9a" providerId="ADAL" clId="{53B212C4-CDAF-46A0-A143-87D5D467B739}" dt="2023-04-19T14:32:23.853" v="296" actId="478"/>
          <ac:spMkLst>
            <pc:docMk/>
            <pc:sldMk cId="2282561866" sldId="1546"/>
            <ac:spMk id="10" creationId="{9F46290C-B3D5-F5B7-25B3-3CC0C5B5A6B6}"/>
          </ac:spMkLst>
        </pc:spChg>
        <pc:spChg chg="add del mod">
          <ac:chgData name="FoustB" userId="036fd538-e6a0-4478-b832-b99ce6775b9a" providerId="ADAL" clId="{53B212C4-CDAF-46A0-A143-87D5D467B739}" dt="2023-04-19T14:32:33.128" v="298"/>
          <ac:spMkLst>
            <pc:docMk/>
            <pc:sldMk cId="2282561866" sldId="1546"/>
            <ac:spMk id="11" creationId="{AB11CA9D-2F8B-8F86-4150-995430A47D8B}"/>
          </ac:spMkLst>
        </pc:spChg>
        <pc:spChg chg="add mod">
          <ac:chgData name="FoustB" userId="036fd538-e6a0-4478-b832-b99ce6775b9a" providerId="ADAL" clId="{53B212C4-CDAF-46A0-A143-87D5D467B739}" dt="2023-04-19T16:16:33.628" v="1046" actId="1035"/>
          <ac:spMkLst>
            <pc:docMk/>
            <pc:sldMk cId="2282561866" sldId="1546"/>
            <ac:spMk id="12" creationId="{CF0B7045-07D7-3012-A964-3E72F6A6FE6C}"/>
          </ac:spMkLst>
        </pc:spChg>
        <pc:spChg chg="add mod">
          <ac:chgData name="FoustB" userId="036fd538-e6a0-4478-b832-b99ce6775b9a" providerId="ADAL" clId="{53B212C4-CDAF-46A0-A143-87D5D467B739}" dt="2023-04-19T16:16:48.014" v="1054" actId="1036"/>
          <ac:spMkLst>
            <pc:docMk/>
            <pc:sldMk cId="2282561866" sldId="1546"/>
            <ac:spMk id="13" creationId="{4F2AEDAA-D895-D00A-FF7A-8A547222EC55}"/>
          </ac:spMkLst>
        </pc:spChg>
        <pc:spChg chg="add mod">
          <ac:chgData name="FoustB" userId="036fd538-e6a0-4478-b832-b99ce6775b9a" providerId="ADAL" clId="{53B212C4-CDAF-46A0-A143-87D5D467B739}" dt="2023-04-19T16:16:50.898" v="1056" actId="1035"/>
          <ac:spMkLst>
            <pc:docMk/>
            <pc:sldMk cId="2282561866" sldId="1546"/>
            <ac:spMk id="14" creationId="{E5344CDF-E7B2-6C00-D4F8-E6441A310669}"/>
          </ac:spMkLst>
        </pc:spChg>
        <pc:picChg chg="add del mod">
          <ac:chgData name="FoustB" userId="036fd538-e6a0-4478-b832-b99ce6775b9a" providerId="ADAL" clId="{53B212C4-CDAF-46A0-A143-87D5D467B739}" dt="2023-04-19T14:32:33.128" v="298"/>
          <ac:picMkLst>
            <pc:docMk/>
            <pc:sldMk cId="2282561866" sldId="1546"/>
            <ac:picMk id="2" creationId="{73AB1F34-2B19-4F68-77D8-FCC78E7BBCEA}"/>
          </ac:picMkLst>
        </pc:picChg>
      </pc:sldChg>
      <pc:sldChg chg="addSp modSp add mod modAnim">
        <pc:chgData name="FoustB" userId="036fd538-e6a0-4478-b832-b99ce6775b9a" providerId="ADAL" clId="{53B212C4-CDAF-46A0-A143-87D5D467B739}" dt="2023-04-19T16:18:57.217" v="1082" actId="20577"/>
        <pc:sldMkLst>
          <pc:docMk/>
          <pc:sldMk cId="4072915230" sldId="1547"/>
        </pc:sldMkLst>
        <pc:spChg chg="mod">
          <ac:chgData name="FoustB" userId="036fd538-e6a0-4478-b832-b99ce6775b9a" providerId="ADAL" clId="{53B212C4-CDAF-46A0-A143-87D5D467B739}" dt="2023-04-19T16:18:57.217" v="1082" actId="20577"/>
          <ac:spMkLst>
            <pc:docMk/>
            <pc:sldMk cId="4072915230" sldId="1547"/>
            <ac:spMk id="2" creationId="{4036C655-7593-0C7A-31A6-C3AECC1397B8}"/>
          </ac:spMkLst>
        </pc:spChg>
        <pc:spChg chg="mod">
          <ac:chgData name="FoustB" userId="036fd538-e6a0-4478-b832-b99ce6775b9a" providerId="ADAL" clId="{53B212C4-CDAF-46A0-A143-87D5D467B739}" dt="2023-04-19T16:17:45.692" v="1066" actId="1076"/>
          <ac:spMkLst>
            <pc:docMk/>
            <pc:sldMk cId="4072915230" sldId="1547"/>
            <ac:spMk id="3" creationId="{45BB61E6-F3C3-9C26-E3C0-C2CCC162B49D}"/>
          </ac:spMkLst>
        </pc:spChg>
        <pc:spChg chg="add mod">
          <ac:chgData name="FoustB" userId="036fd538-e6a0-4478-b832-b99ce6775b9a" providerId="ADAL" clId="{53B212C4-CDAF-46A0-A143-87D5D467B739}" dt="2023-04-19T16:18:40.925" v="1080" actId="1076"/>
          <ac:spMkLst>
            <pc:docMk/>
            <pc:sldMk cId="4072915230" sldId="1547"/>
            <ac:spMk id="4" creationId="{FD5BBDF3-060D-BA8C-3983-A3B15000C477}"/>
          </ac:spMkLst>
        </pc:spChg>
      </pc:sldChg>
      <pc:sldChg chg="delSp modSp add mod delAnim modAnim">
        <pc:chgData name="FoustB" userId="036fd538-e6a0-4478-b832-b99ce6775b9a" providerId="ADAL" clId="{53B212C4-CDAF-46A0-A143-87D5D467B739}" dt="2023-04-19T14:42:13.923" v="603" actId="113"/>
        <pc:sldMkLst>
          <pc:docMk/>
          <pc:sldMk cId="1093372586" sldId="1548"/>
        </pc:sldMkLst>
        <pc:spChg chg="del">
          <ac:chgData name="FoustB" userId="036fd538-e6a0-4478-b832-b99ce6775b9a" providerId="ADAL" clId="{53B212C4-CDAF-46A0-A143-87D5D467B739}" dt="2023-04-19T14:40:30.504" v="553" actId="478"/>
          <ac:spMkLst>
            <pc:docMk/>
            <pc:sldMk cId="1093372586" sldId="1548"/>
            <ac:spMk id="2" creationId="{4036C655-7593-0C7A-31A6-C3AECC1397B8}"/>
          </ac:spMkLst>
        </pc:spChg>
        <pc:spChg chg="mod">
          <ac:chgData name="FoustB" userId="036fd538-e6a0-4478-b832-b99ce6775b9a" providerId="ADAL" clId="{53B212C4-CDAF-46A0-A143-87D5D467B739}" dt="2023-04-19T14:42:08.609" v="601" actId="1076"/>
          <ac:spMkLst>
            <pc:docMk/>
            <pc:sldMk cId="1093372586" sldId="1548"/>
            <ac:spMk id="3" creationId="{45BB61E6-F3C3-9C26-E3C0-C2CCC162B49D}"/>
          </ac:spMkLst>
        </pc:spChg>
        <pc:spChg chg="mod">
          <ac:chgData name="FoustB" userId="036fd538-e6a0-4478-b832-b99ce6775b9a" providerId="ADAL" clId="{53B212C4-CDAF-46A0-A143-87D5D467B739}" dt="2023-04-19T14:42:13.923" v="603" actId="113"/>
          <ac:spMkLst>
            <pc:docMk/>
            <pc:sldMk cId="1093372586" sldId="1548"/>
            <ac:spMk id="7" creationId="{00000000-0000-0000-0000-000000000000}"/>
          </ac:spMkLst>
        </pc:spChg>
      </pc:sldChg>
      <pc:sldChg chg="add del modAnim">
        <pc:chgData name="FoustB" userId="036fd538-e6a0-4478-b832-b99ce6775b9a" providerId="ADAL" clId="{53B212C4-CDAF-46A0-A143-87D5D467B739}" dt="2023-04-19T14:43:12.169" v="619" actId="47"/>
        <pc:sldMkLst>
          <pc:docMk/>
          <pc:sldMk cId="1511088341" sldId="1549"/>
        </pc:sldMkLst>
      </pc:sldChg>
      <pc:sldChg chg="modSp add modAnim">
        <pc:chgData name="FoustB" userId="036fd538-e6a0-4478-b832-b99ce6775b9a" providerId="ADAL" clId="{53B212C4-CDAF-46A0-A143-87D5D467B739}" dt="2023-04-19T14:42:42.684" v="611" actId="113"/>
        <pc:sldMkLst>
          <pc:docMk/>
          <pc:sldMk cId="3681763876" sldId="1550"/>
        </pc:sldMkLst>
        <pc:spChg chg="mod">
          <ac:chgData name="FoustB" userId="036fd538-e6a0-4478-b832-b99ce6775b9a" providerId="ADAL" clId="{53B212C4-CDAF-46A0-A143-87D5D467B739}" dt="2023-04-19T14:42:42.684" v="611" actId="113"/>
          <ac:spMkLst>
            <pc:docMk/>
            <pc:sldMk cId="3681763876" sldId="1550"/>
            <ac:spMk id="7" creationId="{00000000-0000-0000-0000-000000000000}"/>
          </ac:spMkLst>
        </pc:spChg>
      </pc:sldChg>
      <pc:sldChg chg="addSp modSp add mod modAnim">
        <pc:chgData name="FoustB" userId="036fd538-e6a0-4478-b832-b99ce6775b9a" providerId="ADAL" clId="{53B212C4-CDAF-46A0-A143-87D5D467B739}" dt="2023-04-20T13:28:10.540" v="1255" actId="14100"/>
        <pc:sldMkLst>
          <pc:docMk/>
          <pc:sldMk cId="2138958449" sldId="1551"/>
        </pc:sldMkLst>
        <pc:spChg chg="add mod">
          <ac:chgData name="FoustB" userId="036fd538-e6a0-4478-b832-b99ce6775b9a" providerId="ADAL" clId="{53B212C4-CDAF-46A0-A143-87D5D467B739}" dt="2023-04-20T13:28:10.540" v="1255" actId="14100"/>
          <ac:spMkLst>
            <pc:docMk/>
            <pc:sldMk cId="2138958449" sldId="1551"/>
            <ac:spMk id="2" creationId="{726B0CC5-35B7-CC6A-E865-F1A85C33D9AC}"/>
          </ac:spMkLst>
        </pc:spChg>
        <pc:spChg chg="mod">
          <ac:chgData name="FoustB" userId="036fd538-e6a0-4478-b832-b99ce6775b9a" providerId="ADAL" clId="{53B212C4-CDAF-46A0-A143-87D5D467B739}" dt="2023-04-19T14:42:56.896" v="615" actId="115"/>
          <ac:spMkLst>
            <pc:docMk/>
            <pc:sldMk cId="2138958449" sldId="1551"/>
            <ac:spMk id="7" creationId="{00000000-0000-0000-0000-000000000000}"/>
          </ac:spMkLst>
        </pc:spChg>
      </pc:sldChg>
      <pc:sldChg chg="addSp delSp modSp add mod ord delAnim modAnim">
        <pc:chgData name="FoustB" userId="036fd538-e6a0-4478-b832-b99ce6775b9a" providerId="ADAL" clId="{53B212C4-CDAF-46A0-A143-87D5D467B739}" dt="2023-04-19T16:12:10.054" v="981" actId="21"/>
        <pc:sldMkLst>
          <pc:docMk/>
          <pc:sldMk cId="30074617" sldId="1552"/>
        </pc:sldMkLst>
        <pc:spChg chg="add del mod">
          <ac:chgData name="FoustB" userId="036fd538-e6a0-4478-b832-b99ce6775b9a" providerId="ADAL" clId="{53B212C4-CDAF-46A0-A143-87D5D467B739}" dt="2023-04-19T16:12:10.054" v="981" actId="21"/>
          <ac:spMkLst>
            <pc:docMk/>
            <pc:sldMk cId="30074617" sldId="1552"/>
            <ac:spMk id="2" creationId="{4A1B09C2-0D92-EF0D-D84A-61FFCCF7FFF5}"/>
          </ac:spMkLst>
        </pc:spChg>
        <pc:spChg chg="mod">
          <ac:chgData name="FoustB" userId="036fd538-e6a0-4478-b832-b99ce6775b9a" providerId="ADAL" clId="{53B212C4-CDAF-46A0-A143-87D5D467B739}" dt="2023-04-19T14:43:05.302" v="618" actId="115"/>
          <ac:spMkLst>
            <pc:docMk/>
            <pc:sldMk cId="30074617" sldId="1552"/>
            <ac:spMk id="7" creationId="{00000000-0000-0000-0000-000000000000}"/>
          </ac:spMkLst>
        </pc:spChg>
      </pc:sldChg>
      <pc:sldChg chg="delSp add mod">
        <pc:chgData name="FoustB" userId="036fd538-e6a0-4478-b832-b99ce6775b9a" providerId="ADAL" clId="{53B212C4-CDAF-46A0-A143-87D5D467B739}" dt="2023-04-19T14:44:43.252" v="634" actId="478"/>
        <pc:sldMkLst>
          <pc:docMk/>
          <pc:sldMk cId="3808609005" sldId="1553"/>
        </pc:sldMkLst>
        <pc:spChg chg="del">
          <ac:chgData name="FoustB" userId="036fd538-e6a0-4478-b832-b99ce6775b9a" providerId="ADAL" clId="{53B212C4-CDAF-46A0-A143-87D5D467B739}" dt="2023-04-19T14:44:43.252" v="634" actId="478"/>
          <ac:spMkLst>
            <pc:docMk/>
            <pc:sldMk cId="3808609005" sldId="1553"/>
            <ac:spMk id="5" creationId="{00000000-0000-0000-0000-000000000000}"/>
          </ac:spMkLst>
        </pc:spChg>
      </pc:sldChg>
      <pc:sldChg chg="delSp add mod modTransition delAnim">
        <pc:chgData name="FoustB" userId="036fd538-e6a0-4478-b832-b99ce6775b9a" providerId="ADAL" clId="{53B212C4-CDAF-46A0-A143-87D5D467B739}" dt="2023-04-19T14:44:33.670" v="633"/>
        <pc:sldMkLst>
          <pc:docMk/>
          <pc:sldMk cId="695445759" sldId="1554"/>
        </pc:sldMkLst>
        <pc:spChg chg="del">
          <ac:chgData name="FoustB" userId="036fd538-e6a0-4478-b832-b99ce6775b9a" providerId="ADAL" clId="{53B212C4-CDAF-46A0-A143-87D5D467B739}" dt="2023-04-19T14:44:27.178" v="630" actId="478"/>
          <ac:spMkLst>
            <pc:docMk/>
            <pc:sldMk cId="695445759" sldId="1554"/>
            <ac:spMk id="2" creationId="{4A1B09C2-0D92-EF0D-D84A-61FFCCF7FFF5}"/>
          </ac:spMkLst>
        </pc:spChg>
        <pc:spChg chg="del">
          <ac:chgData name="FoustB" userId="036fd538-e6a0-4478-b832-b99ce6775b9a" providerId="ADAL" clId="{53B212C4-CDAF-46A0-A143-87D5D467B739}" dt="2023-04-19T14:44:28.165" v="631" actId="478"/>
          <ac:spMkLst>
            <pc:docMk/>
            <pc:sldMk cId="695445759" sldId="1554"/>
            <ac:spMk id="3" creationId="{45BB61E6-F3C3-9C26-E3C0-C2CCC162B49D}"/>
          </ac:spMkLst>
        </pc:spChg>
        <pc:spChg chg="del">
          <ac:chgData name="FoustB" userId="036fd538-e6a0-4478-b832-b99ce6775b9a" providerId="ADAL" clId="{53B212C4-CDAF-46A0-A143-87D5D467B739}" dt="2023-04-19T14:44:26.060" v="629" actId="478"/>
          <ac:spMkLst>
            <pc:docMk/>
            <pc:sldMk cId="695445759" sldId="1554"/>
            <ac:spMk id="7" creationId="{00000000-0000-0000-0000-000000000000}"/>
          </ac:spMkLst>
        </pc:spChg>
        <pc:spChg chg="del">
          <ac:chgData name="FoustB" userId="036fd538-e6a0-4478-b832-b99ce6775b9a" providerId="ADAL" clId="{53B212C4-CDAF-46A0-A143-87D5D467B739}" dt="2023-04-19T14:44:28.985" v="632" actId="478"/>
          <ac:spMkLst>
            <pc:docMk/>
            <pc:sldMk cId="695445759" sldId="1554"/>
            <ac:spMk id="9" creationId="{00000000-0000-0000-0000-000000000000}"/>
          </ac:spMkLst>
        </pc:spChg>
        <pc:picChg chg="del">
          <ac:chgData name="FoustB" userId="036fd538-e6a0-4478-b832-b99ce6775b9a" providerId="ADAL" clId="{53B212C4-CDAF-46A0-A143-87D5D467B739}" dt="2023-04-19T14:44:25.011" v="628" actId="478"/>
          <ac:picMkLst>
            <pc:docMk/>
            <pc:sldMk cId="695445759" sldId="1554"/>
            <ac:picMk id="8" creationId="{00000000-0000-0000-0000-000000000000}"/>
          </ac:picMkLst>
        </pc:picChg>
      </pc:sldChg>
      <pc:sldChg chg="modSp add del mod">
        <pc:chgData name="FoustB" userId="036fd538-e6a0-4478-b832-b99ce6775b9a" providerId="ADAL" clId="{53B212C4-CDAF-46A0-A143-87D5D467B739}" dt="2023-04-19T16:21:50.989" v="1121" actId="47"/>
        <pc:sldMkLst>
          <pc:docMk/>
          <pc:sldMk cId="3316780657" sldId="1555"/>
        </pc:sldMkLst>
        <pc:spChg chg="mod">
          <ac:chgData name="FoustB" userId="036fd538-e6a0-4478-b832-b99ce6775b9a" providerId="ADAL" clId="{53B212C4-CDAF-46A0-A143-87D5D467B739}" dt="2023-04-19T16:20:32.248" v="1120" actId="5793"/>
          <ac:spMkLst>
            <pc:docMk/>
            <pc:sldMk cId="3316780657" sldId="1555"/>
            <ac:spMk id="5" creationId="{00000000-0000-0000-0000-000000000000}"/>
          </ac:spMkLst>
        </pc:spChg>
      </pc:sldChg>
      <pc:sldChg chg="add del">
        <pc:chgData name="FoustB" userId="036fd538-e6a0-4478-b832-b99ce6775b9a" providerId="ADAL" clId="{53B212C4-CDAF-46A0-A143-87D5D467B739}" dt="2023-04-19T16:21:51.487" v="1122" actId="47"/>
        <pc:sldMkLst>
          <pc:docMk/>
          <pc:sldMk cId="1202736823" sldId="1556"/>
        </pc:sldMkLst>
      </pc:sldChg>
      <pc:sldChg chg="add del">
        <pc:chgData name="FoustB" userId="036fd538-e6a0-4478-b832-b99ce6775b9a" providerId="ADAL" clId="{53B212C4-CDAF-46A0-A143-87D5D467B739}" dt="2023-04-19T16:21:51.957" v="1123" actId="47"/>
        <pc:sldMkLst>
          <pc:docMk/>
          <pc:sldMk cId="2264106145" sldId="1557"/>
        </pc:sldMkLst>
      </pc:sldChg>
      <pc:sldChg chg="add del">
        <pc:chgData name="FoustB" userId="036fd538-e6a0-4478-b832-b99ce6775b9a" providerId="ADAL" clId="{53B212C4-CDAF-46A0-A143-87D5D467B739}" dt="2023-04-19T16:21:52.157" v="1124" actId="47"/>
        <pc:sldMkLst>
          <pc:docMk/>
          <pc:sldMk cId="2901177473" sldId="1558"/>
        </pc:sldMkLst>
      </pc:sldChg>
      <pc:sldChg chg="add del">
        <pc:chgData name="FoustB" userId="036fd538-e6a0-4478-b832-b99ce6775b9a" providerId="ADAL" clId="{53B212C4-CDAF-46A0-A143-87D5D467B739}" dt="2023-04-19T16:21:52.326" v="1125" actId="47"/>
        <pc:sldMkLst>
          <pc:docMk/>
          <pc:sldMk cId="94538851" sldId="1559"/>
        </pc:sldMkLst>
      </pc:sldChg>
      <pc:sldChg chg="add del">
        <pc:chgData name="FoustB" userId="036fd538-e6a0-4478-b832-b99ce6775b9a" providerId="ADAL" clId="{53B212C4-CDAF-46A0-A143-87D5D467B739}" dt="2023-04-19T16:21:52.489" v="1126" actId="47"/>
        <pc:sldMkLst>
          <pc:docMk/>
          <pc:sldMk cId="3064360210" sldId="1560"/>
        </pc:sldMkLst>
      </pc:sldChg>
      <pc:sldChg chg="add del">
        <pc:chgData name="FoustB" userId="036fd538-e6a0-4478-b832-b99ce6775b9a" providerId="ADAL" clId="{53B212C4-CDAF-46A0-A143-87D5D467B739}" dt="2023-04-19T15:49:59.803" v="977" actId="47"/>
        <pc:sldMkLst>
          <pc:docMk/>
          <pc:sldMk cId="3108677073" sldId="1561"/>
        </pc:sldMkLst>
      </pc:sldChg>
      <pc:sldChg chg="add">
        <pc:chgData name="FoustB" userId="036fd538-e6a0-4478-b832-b99ce6775b9a" providerId="ADAL" clId="{53B212C4-CDAF-46A0-A143-87D5D467B739}" dt="2023-04-20T12:47:48.934" v="1175"/>
        <pc:sldMkLst>
          <pc:docMk/>
          <pc:sldMk cId="2333309053" sldId="1562"/>
        </pc:sldMkLst>
      </pc:sldChg>
      <pc:sldChg chg="delSp add del mod delAnim">
        <pc:chgData name="FoustB" userId="036fd538-e6a0-4478-b832-b99ce6775b9a" providerId="ADAL" clId="{53B212C4-CDAF-46A0-A143-87D5D467B739}" dt="2023-04-20T12:47:44.680" v="1174" actId="2696"/>
        <pc:sldMkLst>
          <pc:docMk/>
          <pc:sldMk cId="3448305273" sldId="1562"/>
        </pc:sldMkLst>
        <pc:spChg chg="del">
          <ac:chgData name="FoustB" userId="036fd538-e6a0-4478-b832-b99ce6775b9a" providerId="ADAL" clId="{53B212C4-CDAF-46A0-A143-87D5D467B739}" dt="2023-04-19T15:24:20.665" v="854" actId="478"/>
          <ac:spMkLst>
            <pc:docMk/>
            <pc:sldMk cId="3448305273" sldId="1562"/>
            <ac:spMk id="7" creationId="{00000000-0000-0000-0000-000000000000}"/>
          </ac:spMkLst>
        </pc:spChg>
      </pc:sldChg>
      <pc:sldChg chg="add del">
        <pc:chgData name="FoustB" userId="036fd538-e6a0-4478-b832-b99ce6775b9a" providerId="ADAL" clId="{53B212C4-CDAF-46A0-A143-87D5D467B739}" dt="2023-04-19T15:41:17.231" v="956" actId="47"/>
        <pc:sldMkLst>
          <pc:docMk/>
          <pc:sldMk cId="645335313" sldId="1563"/>
        </pc:sldMkLst>
      </pc:sldChg>
      <pc:sldChg chg="add del">
        <pc:chgData name="FoustB" userId="036fd538-e6a0-4478-b832-b99ce6775b9a" providerId="ADAL" clId="{53B212C4-CDAF-46A0-A143-87D5D467B739}" dt="2023-04-19T16:21:52.704" v="1127" actId="47"/>
        <pc:sldMkLst>
          <pc:docMk/>
          <pc:sldMk cId="1627535129" sldId="15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4/28/2023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4/28/2023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4/28/2023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4/28/2023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4/28/2023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4/28/2023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4/28/2023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4/28/2023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4/28/2023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4/28/2023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4/28/2023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4/28/2023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4/28/2023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 y="701675"/>
            <a:ext cx="7696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a:t>
            </a:r>
            <a:r>
              <a:rPr lang="en-US" sz="8800" b="1"/>
              <a:t>Peter 2:11-17 </a:t>
            </a:r>
            <a:endParaRPr lang="en-US" sz="8800" b="1" dirty="0"/>
          </a:p>
        </p:txBody>
      </p:sp>
      <p:sp>
        <p:nvSpPr>
          <p:cNvPr id="4" name="Rectangle 3"/>
          <p:cNvSpPr/>
          <p:nvPr/>
        </p:nvSpPr>
        <p:spPr>
          <a:xfrm>
            <a:off x="1600200" y="4876800"/>
            <a:ext cx="105156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 (Part 1)</a:t>
            </a:r>
          </a:p>
        </p:txBody>
      </p:sp>
    </p:spTree>
    <p:extLst>
      <p:ext uri="{BB962C8B-B14F-4D97-AF65-F5344CB8AC3E}">
        <p14:creationId xmlns:p14="http://schemas.microsoft.com/office/powerpoint/2010/main" val="3579870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as aliens and strangers to abstain from fleshly lusts which wage war against the soul. </a:t>
            </a:r>
            <a:r>
              <a:rPr lang="en-US" sz="3200" b="1" baseline="30000" dirty="0">
                <a:solidFill>
                  <a:schemeClr val="bg1"/>
                </a:solidFill>
              </a:rPr>
              <a:t>12 </a:t>
            </a:r>
            <a:r>
              <a:rPr lang="en-US" sz="3200" b="1" dirty="0">
                <a:solidFill>
                  <a:schemeClr val="bg1"/>
                </a:solidFill>
              </a:rPr>
              <a:t>Keep your behavior excellent among the Gentiles, </a:t>
            </a:r>
            <a:r>
              <a:rPr lang="en-US" sz="3200" b="1" u="sng" dirty="0">
                <a:solidFill>
                  <a:schemeClr val="bg1"/>
                </a:solidFill>
              </a:rPr>
              <a:t>so that in the thing in which they slander you as evildoers</a:t>
            </a:r>
            <a:r>
              <a:rPr lang="en-US" sz="3200" b="1" dirty="0">
                <a:solidFill>
                  <a:schemeClr val="bg1"/>
                </a:solidFill>
              </a:rPr>
              <a:t>, they may because of your good deeds, as they observe them, 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8" name="Rectangle 7"/>
          <p:cNvSpPr/>
          <p:nvPr/>
        </p:nvSpPr>
        <p:spPr>
          <a:xfrm>
            <a:off x="533400" y="1600201"/>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indent="-914400">
              <a:buAutoNum type="arabicParenR"/>
            </a:pPr>
            <a:r>
              <a:rPr lang="en-US" sz="4000" b="1" dirty="0"/>
              <a:t>The “</a:t>
            </a:r>
            <a:r>
              <a:rPr lang="en-US" sz="4000" b="1" i="1" dirty="0"/>
              <a:t>why</a:t>
            </a:r>
            <a:r>
              <a:rPr lang="en-US" sz="4000" b="1" dirty="0"/>
              <a:t>?” </a:t>
            </a:r>
          </a:p>
          <a:p>
            <a:pPr marL="914400" indent="-914400">
              <a:buAutoNum type="arabicParenR"/>
            </a:pPr>
            <a:endParaRPr lang="en-US" sz="4000" b="1" dirty="0"/>
          </a:p>
          <a:p>
            <a:pPr marL="914400" indent="-914400">
              <a:buAutoNum type="arabicParenR"/>
            </a:pPr>
            <a:endParaRPr lang="en-US" sz="4000" b="1" dirty="0"/>
          </a:p>
        </p:txBody>
      </p:sp>
      <p:sp>
        <p:nvSpPr>
          <p:cNvPr id="12" name="Oval 11"/>
          <p:cNvSpPr/>
          <p:nvPr/>
        </p:nvSpPr>
        <p:spPr>
          <a:xfrm>
            <a:off x="-152400" y="5224012"/>
            <a:ext cx="2057400" cy="685800"/>
          </a:xfrm>
          <a:prstGeom prst="ellipse">
            <a:avLst/>
          </a:prstGeom>
          <a:noFill/>
          <a:ln w="920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ular Callout 12"/>
          <p:cNvSpPr/>
          <p:nvPr/>
        </p:nvSpPr>
        <p:spPr>
          <a:xfrm>
            <a:off x="5155442" y="1120021"/>
            <a:ext cx="6477000" cy="120407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It’s okay to defend yourself, but actions speak louder than words</a:t>
            </a:r>
          </a:p>
        </p:txBody>
      </p:sp>
    </p:spTree>
    <p:extLst>
      <p:ext uri="{BB962C8B-B14F-4D97-AF65-F5344CB8AC3E}">
        <p14:creationId xmlns:p14="http://schemas.microsoft.com/office/powerpoint/2010/main" val="3219788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as aliens and strangers to abstain from fleshly lusts which wage war against the soul. </a:t>
            </a:r>
            <a:r>
              <a:rPr lang="en-US" sz="3200" b="1" baseline="30000" dirty="0">
                <a:solidFill>
                  <a:schemeClr val="bg1"/>
                </a:solidFill>
              </a:rPr>
              <a:t>12 </a:t>
            </a:r>
            <a:r>
              <a:rPr lang="en-US" sz="3200" b="1" dirty="0">
                <a:solidFill>
                  <a:schemeClr val="bg1"/>
                </a:solidFill>
              </a:rPr>
              <a:t>Keep your behavior excellent among the Gentiles, so that in the thing in which they slander you as evildoers, they may </a:t>
            </a:r>
            <a:r>
              <a:rPr lang="en-US" sz="3200" b="1" u="sng" dirty="0">
                <a:solidFill>
                  <a:schemeClr val="bg1"/>
                </a:solidFill>
              </a:rPr>
              <a:t>because of your good deeds, as they observe them</a:t>
            </a:r>
            <a:r>
              <a:rPr lang="en-US" sz="3200" b="1" dirty="0">
                <a:solidFill>
                  <a:schemeClr val="bg1"/>
                </a:solidFill>
              </a:rPr>
              <a:t>, 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8" name="Rectangle 7"/>
          <p:cNvSpPr/>
          <p:nvPr/>
        </p:nvSpPr>
        <p:spPr>
          <a:xfrm>
            <a:off x="533400" y="1600201"/>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indent="-914400">
              <a:buAutoNum type="arabicParenR"/>
            </a:pPr>
            <a:r>
              <a:rPr lang="en-US" sz="4000" b="1" dirty="0"/>
              <a:t>The “</a:t>
            </a:r>
            <a:r>
              <a:rPr lang="en-US" sz="4000" b="1" i="1" dirty="0"/>
              <a:t>why</a:t>
            </a:r>
            <a:r>
              <a:rPr lang="en-US" sz="4000" b="1" dirty="0"/>
              <a:t>?” </a:t>
            </a:r>
          </a:p>
          <a:p>
            <a:pPr marL="914400" indent="-914400">
              <a:buAutoNum type="arabicParenR"/>
            </a:pPr>
            <a:endParaRPr lang="en-US" sz="4000" b="1" dirty="0"/>
          </a:p>
          <a:p>
            <a:pPr marL="914400" indent="-914400">
              <a:buAutoNum type="arabicParenR"/>
            </a:pPr>
            <a:endParaRPr lang="en-US" sz="4000" b="1" dirty="0"/>
          </a:p>
        </p:txBody>
      </p:sp>
      <p:sp>
        <p:nvSpPr>
          <p:cNvPr id="12" name="Oval 11"/>
          <p:cNvSpPr/>
          <p:nvPr/>
        </p:nvSpPr>
        <p:spPr>
          <a:xfrm>
            <a:off x="-152400" y="5224012"/>
            <a:ext cx="2057400" cy="685800"/>
          </a:xfrm>
          <a:prstGeom prst="ellipse">
            <a:avLst/>
          </a:prstGeom>
          <a:noFill/>
          <a:ln w="920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ular Callout 12"/>
          <p:cNvSpPr/>
          <p:nvPr/>
        </p:nvSpPr>
        <p:spPr>
          <a:xfrm>
            <a:off x="5155442" y="1120021"/>
            <a:ext cx="6477000" cy="120407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It’s okay to defend yourself, but actions speak louder than words</a:t>
            </a:r>
          </a:p>
        </p:txBody>
      </p:sp>
    </p:spTree>
    <p:extLst>
      <p:ext uri="{BB962C8B-B14F-4D97-AF65-F5344CB8AC3E}">
        <p14:creationId xmlns:p14="http://schemas.microsoft.com/office/powerpoint/2010/main" val="1074117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as aliens and strangers to abstain from fleshly lusts which wage war against the soul. </a:t>
            </a:r>
            <a:r>
              <a:rPr lang="en-US" sz="3200" b="1" baseline="30000" dirty="0">
                <a:solidFill>
                  <a:schemeClr val="bg1"/>
                </a:solidFill>
              </a:rPr>
              <a:t>12 </a:t>
            </a:r>
            <a:r>
              <a:rPr lang="en-US" sz="3200" b="1" dirty="0">
                <a:solidFill>
                  <a:schemeClr val="bg1"/>
                </a:solidFill>
              </a:rPr>
              <a:t>Keep your behavior excellent among the Gentiles, so that in the thing in which they slander you as evildoers, they may </a:t>
            </a:r>
            <a:r>
              <a:rPr lang="en-US" sz="3200" b="1" u="sng" dirty="0">
                <a:solidFill>
                  <a:schemeClr val="bg1"/>
                </a:solidFill>
              </a:rPr>
              <a:t>because of your good deeds, as they observe them</a:t>
            </a:r>
            <a:r>
              <a:rPr lang="en-US" sz="3200" b="1" dirty="0">
                <a:solidFill>
                  <a:schemeClr val="bg1"/>
                </a:solidFill>
              </a:rPr>
              <a:t>, 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8" name="Rectangle 7"/>
          <p:cNvSpPr/>
          <p:nvPr/>
        </p:nvSpPr>
        <p:spPr>
          <a:xfrm>
            <a:off x="533400" y="1600201"/>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indent="-914400">
              <a:buAutoNum type="arabicParenR"/>
            </a:pPr>
            <a:r>
              <a:rPr lang="en-US" sz="4000" b="1" dirty="0"/>
              <a:t>The “</a:t>
            </a:r>
            <a:r>
              <a:rPr lang="en-US" sz="4000" b="1" i="1" dirty="0"/>
              <a:t>why</a:t>
            </a:r>
            <a:r>
              <a:rPr lang="en-US" sz="4000" b="1" dirty="0"/>
              <a:t>?” </a:t>
            </a:r>
          </a:p>
          <a:p>
            <a:pPr marL="914400" indent="-914400">
              <a:buAutoNum type="arabicParenR"/>
            </a:pPr>
            <a:endParaRPr lang="en-US" sz="4000" b="1" dirty="0"/>
          </a:p>
          <a:p>
            <a:pPr marL="914400" indent="-914400">
              <a:buAutoNum type="arabicParenR"/>
            </a:pPr>
            <a:endParaRPr lang="en-US" sz="4000" b="1" dirty="0"/>
          </a:p>
        </p:txBody>
      </p:sp>
      <p:sp>
        <p:nvSpPr>
          <p:cNvPr id="10" name="Rounded Rectangular Callout 9"/>
          <p:cNvSpPr/>
          <p:nvPr/>
        </p:nvSpPr>
        <p:spPr>
          <a:xfrm>
            <a:off x="4572000" y="914400"/>
            <a:ext cx="5905500" cy="125343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Let your deeds correct their misconceptions about you</a:t>
            </a:r>
            <a:endParaRPr lang="en-US" sz="3600" b="1" i="1" u="sng" dirty="0"/>
          </a:p>
        </p:txBody>
      </p:sp>
      <p:sp>
        <p:nvSpPr>
          <p:cNvPr id="12" name="Oval 11"/>
          <p:cNvSpPr/>
          <p:nvPr/>
        </p:nvSpPr>
        <p:spPr>
          <a:xfrm>
            <a:off x="-152400" y="5224012"/>
            <a:ext cx="2057400" cy="685800"/>
          </a:xfrm>
          <a:prstGeom prst="ellipse">
            <a:avLst/>
          </a:prstGeom>
          <a:noFill/>
          <a:ln w="920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8342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as aliens and strangers to abstain from fleshly lusts which wage war against the soul. </a:t>
            </a:r>
            <a:r>
              <a:rPr lang="en-US" sz="3200" b="1" baseline="30000" dirty="0">
                <a:solidFill>
                  <a:schemeClr val="bg1"/>
                </a:solidFill>
              </a:rPr>
              <a:t>12 </a:t>
            </a:r>
            <a:r>
              <a:rPr lang="en-US" sz="3200" b="1" dirty="0">
                <a:solidFill>
                  <a:schemeClr val="bg1"/>
                </a:solidFill>
              </a:rPr>
              <a:t>Keep your behavior excellent among the Gentiles, so that in the thing in which they slander you as evildoers, </a:t>
            </a:r>
            <a:r>
              <a:rPr lang="en-US" sz="3200" b="1" u="sng" dirty="0">
                <a:solidFill>
                  <a:schemeClr val="bg1"/>
                </a:solidFill>
              </a:rPr>
              <a:t>they may</a:t>
            </a:r>
            <a:r>
              <a:rPr lang="en-US" sz="3200" b="1" dirty="0">
                <a:solidFill>
                  <a:schemeClr val="bg1"/>
                </a:solidFill>
              </a:rPr>
              <a:t> because of your good deeds, as they observe them, </a:t>
            </a:r>
            <a:r>
              <a:rPr lang="en-US" sz="3200" b="1" u="sng" dirty="0">
                <a:solidFill>
                  <a:schemeClr val="bg1"/>
                </a:solidFill>
              </a:rPr>
              <a:t>glorify God</a:t>
            </a:r>
            <a:r>
              <a:rPr lang="en-US" sz="3200" b="1" dirty="0">
                <a:solidFill>
                  <a:schemeClr val="bg1"/>
                </a:solidFill>
              </a:rPr>
              <a:t>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8" name="Rectangle 7"/>
          <p:cNvSpPr/>
          <p:nvPr/>
        </p:nvSpPr>
        <p:spPr>
          <a:xfrm>
            <a:off x="533400" y="1600201"/>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indent="-914400">
              <a:buAutoNum type="arabicParenR"/>
            </a:pPr>
            <a:r>
              <a:rPr lang="en-US" sz="4000" b="1" dirty="0"/>
              <a:t>The “</a:t>
            </a:r>
            <a:r>
              <a:rPr lang="en-US" sz="4000" b="1" i="1" dirty="0"/>
              <a:t>why</a:t>
            </a:r>
            <a:r>
              <a:rPr lang="en-US" sz="4000" b="1" dirty="0"/>
              <a:t>?” </a:t>
            </a:r>
          </a:p>
          <a:p>
            <a:pPr marL="914400" indent="-914400">
              <a:buAutoNum type="arabicParenR"/>
            </a:pPr>
            <a:endParaRPr lang="en-US" sz="4000" b="1" dirty="0"/>
          </a:p>
          <a:p>
            <a:pPr marL="914400" indent="-914400">
              <a:buAutoNum type="arabicParenR"/>
            </a:pPr>
            <a:endParaRPr lang="en-US" sz="4000" b="1" dirty="0"/>
          </a:p>
        </p:txBody>
      </p:sp>
      <p:sp>
        <p:nvSpPr>
          <p:cNvPr id="10" name="Rounded Rectangular Callout 9"/>
          <p:cNvSpPr/>
          <p:nvPr/>
        </p:nvSpPr>
        <p:spPr>
          <a:xfrm>
            <a:off x="4572000" y="914400"/>
            <a:ext cx="5905500" cy="125343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Let your deeds correct their misconceptions about you</a:t>
            </a:r>
            <a:endParaRPr lang="en-US" sz="3600" b="1" i="1" u="sng" dirty="0"/>
          </a:p>
        </p:txBody>
      </p:sp>
      <p:sp>
        <p:nvSpPr>
          <p:cNvPr id="12" name="Oval 11"/>
          <p:cNvSpPr/>
          <p:nvPr/>
        </p:nvSpPr>
        <p:spPr>
          <a:xfrm>
            <a:off x="-152400" y="5224012"/>
            <a:ext cx="2057400" cy="685800"/>
          </a:xfrm>
          <a:prstGeom prst="ellipse">
            <a:avLst/>
          </a:prstGeom>
          <a:noFill/>
          <a:ln w="920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ular Callout 12"/>
          <p:cNvSpPr/>
          <p:nvPr/>
        </p:nvSpPr>
        <p:spPr>
          <a:xfrm>
            <a:off x="8311243" y="2252663"/>
            <a:ext cx="3771900" cy="60960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And about Christ!</a:t>
            </a:r>
            <a:endParaRPr lang="en-US" sz="3600" b="1" i="1" u="sng" dirty="0"/>
          </a:p>
        </p:txBody>
      </p:sp>
    </p:spTree>
    <p:extLst>
      <p:ext uri="{BB962C8B-B14F-4D97-AF65-F5344CB8AC3E}">
        <p14:creationId xmlns:p14="http://schemas.microsoft.com/office/powerpoint/2010/main" val="1472737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as aliens and strangers to abstain from fleshly lusts which wage war against the soul. </a:t>
            </a:r>
            <a:r>
              <a:rPr lang="en-US" sz="3200" b="1" baseline="30000" dirty="0">
                <a:solidFill>
                  <a:schemeClr val="bg1"/>
                </a:solidFill>
              </a:rPr>
              <a:t>12 </a:t>
            </a:r>
            <a:r>
              <a:rPr lang="en-US" sz="3200" b="1" dirty="0">
                <a:solidFill>
                  <a:schemeClr val="bg1"/>
                </a:solidFill>
              </a:rPr>
              <a:t>Keep your behavior excellent among the Gentiles, so that in the thing in which they slander you as evildoers, </a:t>
            </a:r>
            <a:r>
              <a:rPr lang="en-US" sz="3200" b="1" u="sng" dirty="0">
                <a:solidFill>
                  <a:schemeClr val="bg1"/>
                </a:solidFill>
              </a:rPr>
              <a:t>they may</a:t>
            </a:r>
            <a:r>
              <a:rPr lang="en-US" sz="3200" b="1" dirty="0">
                <a:solidFill>
                  <a:schemeClr val="bg1"/>
                </a:solidFill>
              </a:rPr>
              <a:t> because of your good deeds, as they observe them, </a:t>
            </a:r>
            <a:r>
              <a:rPr lang="en-US" sz="3200" b="1" u="sng" dirty="0">
                <a:solidFill>
                  <a:schemeClr val="bg1"/>
                </a:solidFill>
              </a:rPr>
              <a:t>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8" name="Rectangle 7"/>
          <p:cNvSpPr/>
          <p:nvPr/>
        </p:nvSpPr>
        <p:spPr>
          <a:xfrm>
            <a:off x="533400" y="1600201"/>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indent="-914400">
              <a:buAutoNum type="arabicParenR"/>
            </a:pPr>
            <a:r>
              <a:rPr lang="en-US" sz="4000" b="1" dirty="0"/>
              <a:t>The “</a:t>
            </a:r>
            <a:r>
              <a:rPr lang="en-US" sz="4000" b="1" i="1" dirty="0"/>
              <a:t>why</a:t>
            </a:r>
            <a:r>
              <a:rPr lang="en-US" sz="4000" b="1" dirty="0"/>
              <a:t>?” </a:t>
            </a:r>
          </a:p>
          <a:p>
            <a:pPr marL="914400" indent="-914400">
              <a:buAutoNum type="arabicParenR"/>
            </a:pPr>
            <a:endParaRPr lang="en-US" sz="4000" b="1" dirty="0"/>
          </a:p>
          <a:p>
            <a:pPr marL="914400" indent="-914400">
              <a:buAutoNum type="arabicParenR"/>
            </a:pPr>
            <a:endParaRPr lang="en-US" sz="4000" b="1" dirty="0"/>
          </a:p>
        </p:txBody>
      </p:sp>
      <p:sp>
        <p:nvSpPr>
          <p:cNvPr id="10" name="Rounded Rectangular Callout 9"/>
          <p:cNvSpPr/>
          <p:nvPr/>
        </p:nvSpPr>
        <p:spPr>
          <a:xfrm>
            <a:off x="4572000" y="914400"/>
            <a:ext cx="5905500" cy="125343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Let your deeds correct their misconceptions about you</a:t>
            </a:r>
            <a:endParaRPr lang="en-US" sz="3600" b="1" i="1" u="sng" dirty="0"/>
          </a:p>
        </p:txBody>
      </p:sp>
      <p:sp>
        <p:nvSpPr>
          <p:cNvPr id="12" name="Oval 11"/>
          <p:cNvSpPr/>
          <p:nvPr/>
        </p:nvSpPr>
        <p:spPr>
          <a:xfrm>
            <a:off x="-152400" y="5224012"/>
            <a:ext cx="2057400" cy="685800"/>
          </a:xfrm>
          <a:prstGeom prst="ellipse">
            <a:avLst/>
          </a:prstGeom>
          <a:noFill/>
          <a:ln w="920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ular Callout 12"/>
          <p:cNvSpPr/>
          <p:nvPr/>
        </p:nvSpPr>
        <p:spPr>
          <a:xfrm>
            <a:off x="8311243" y="2252663"/>
            <a:ext cx="3771900" cy="60960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And about Christ!</a:t>
            </a:r>
            <a:endParaRPr lang="en-US" sz="3600" b="1" i="1" u="sng" dirty="0"/>
          </a:p>
        </p:txBody>
      </p:sp>
    </p:spTree>
    <p:extLst>
      <p:ext uri="{BB962C8B-B14F-4D97-AF65-F5344CB8AC3E}">
        <p14:creationId xmlns:p14="http://schemas.microsoft.com/office/powerpoint/2010/main" val="3210785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as aliens and strangers to abstain from fleshly lusts which wage war against the soul. </a:t>
            </a:r>
            <a:r>
              <a:rPr lang="en-US" sz="3200" b="1" baseline="30000" dirty="0">
                <a:solidFill>
                  <a:schemeClr val="bg1"/>
                </a:solidFill>
              </a:rPr>
              <a:t>12 </a:t>
            </a:r>
            <a:r>
              <a:rPr lang="en-US" sz="3200" b="1" dirty="0">
                <a:solidFill>
                  <a:schemeClr val="bg1"/>
                </a:solidFill>
              </a:rPr>
              <a:t>Keep your behavior excellent among the Gentiles, so that in the thing in which they slander you as evildoers, </a:t>
            </a:r>
            <a:r>
              <a:rPr lang="en-US" sz="3200" b="1" u="sng" dirty="0">
                <a:solidFill>
                  <a:schemeClr val="bg1"/>
                </a:solidFill>
              </a:rPr>
              <a:t>they may</a:t>
            </a:r>
            <a:r>
              <a:rPr lang="en-US" sz="3200" b="1" dirty="0">
                <a:solidFill>
                  <a:schemeClr val="bg1"/>
                </a:solidFill>
              </a:rPr>
              <a:t> because of your good deeds, as they observe them, </a:t>
            </a:r>
            <a:r>
              <a:rPr lang="en-US" sz="3200" b="1" u="sng" dirty="0">
                <a:solidFill>
                  <a:schemeClr val="bg1"/>
                </a:solidFill>
              </a:rPr>
              <a:t>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8" name="Rectangle 7"/>
          <p:cNvSpPr/>
          <p:nvPr/>
        </p:nvSpPr>
        <p:spPr>
          <a:xfrm>
            <a:off x="533400" y="1600201"/>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indent="-914400">
              <a:buAutoNum type="arabicParenR"/>
            </a:pPr>
            <a:r>
              <a:rPr lang="en-US" sz="4000" b="1" dirty="0"/>
              <a:t>The “</a:t>
            </a:r>
            <a:r>
              <a:rPr lang="en-US" sz="4000" b="1" i="1" dirty="0"/>
              <a:t>why</a:t>
            </a:r>
            <a:r>
              <a:rPr lang="en-US" sz="4000" b="1" dirty="0"/>
              <a:t>?” </a:t>
            </a:r>
          </a:p>
          <a:p>
            <a:pPr marL="914400" indent="-914400">
              <a:buAutoNum type="arabicParenR"/>
            </a:pPr>
            <a:endParaRPr lang="en-US" sz="4000" b="1" dirty="0"/>
          </a:p>
          <a:p>
            <a:pPr marL="914400" indent="-914400">
              <a:buAutoNum type="arabicParenR"/>
            </a:pPr>
            <a:endParaRPr lang="en-US" sz="4000" b="1" dirty="0"/>
          </a:p>
        </p:txBody>
      </p:sp>
      <p:sp>
        <p:nvSpPr>
          <p:cNvPr id="10" name="Rounded Rectangular Callout 9"/>
          <p:cNvSpPr/>
          <p:nvPr/>
        </p:nvSpPr>
        <p:spPr>
          <a:xfrm>
            <a:off x="4572000" y="914400"/>
            <a:ext cx="5905500" cy="125343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Let your deeds correct their misconceptions about you</a:t>
            </a:r>
            <a:endParaRPr lang="en-US" sz="3600" b="1" i="1" u="sng" dirty="0"/>
          </a:p>
        </p:txBody>
      </p:sp>
      <p:sp>
        <p:nvSpPr>
          <p:cNvPr id="12" name="Oval 11"/>
          <p:cNvSpPr/>
          <p:nvPr/>
        </p:nvSpPr>
        <p:spPr>
          <a:xfrm>
            <a:off x="-152400" y="5224012"/>
            <a:ext cx="2057400" cy="685800"/>
          </a:xfrm>
          <a:prstGeom prst="ellipse">
            <a:avLst/>
          </a:prstGeom>
          <a:noFill/>
          <a:ln w="920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ular Callout 12"/>
          <p:cNvSpPr/>
          <p:nvPr/>
        </p:nvSpPr>
        <p:spPr>
          <a:xfrm>
            <a:off x="8311243" y="2252663"/>
            <a:ext cx="3771900" cy="60960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And about Christ!</a:t>
            </a:r>
            <a:endParaRPr lang="en-US" sz="3600" b="1" i="1" u="sng" dirty="0"/>
          </a:p>
        </p:txBody>
      </p:sp>
      <p:sp>
        <p:nvSpPr>
          <p:cNvPr id="11" name="Rounded Rectangular Callout 10"/>
          <p:cNvSpPr/>
          <p:nvPr/>
        </p:nvSpPr>
        <p:spPr>
          <a:xfrm>
            <a:off x="3701143" y="2947089"/>
            <a:ext cx="8349343" cy="116771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Which may even result in people changing their mind about God altogether!</a:t>
            </a:r>
            <a:endParaRPr lang="en-US" sz="3600" b="1" i="1" u="sng" dirty="0"/>
          </a:p>
        </p:txBody>
      </p:sp>
      <p:sp>
        <p:nvSpPr>
          <p:cNvPr id="14" name="Rectangular Callout 13"/>
          <p:cNvSpPr/>
          <p:nvPr/>
        </p:nvSpPr>
        <p:spPr>
          <a:xfrm>
            <a:off x="228600" y="3581402"/>
            <a:ext cx="3951514" cy="533398"/>
          </a:xfrm>
          <a:prstGeom prst="wedgeRectCallout">
            <a:avLst>
              <a:gd name="adj1" fmla="val -38613"/>
              <a:gd name="adj2" fmla="val 282144"/>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a:solidFill>
                  <a:schemeClr val="tx1"/>
                </a:solidFill>
              </a:rPr>
              <a:t>“attractive, beautiful”</a:t>
            </a:r>
          </a:p>
        </p:txBody>
      </p:sp>
    </p:spTree>
    <p:extLst>
      <p:ext uri="{BB962C8B-B14F-4D97-AF65-F5344CB8AC3E}">
        <p14:creationId xmlns:p14="http://schemas.microsoft.com/office/powerpoint/2010/main" val="4119001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as aliens and strangers to abstain from fleshly lusts which wage war against the soul. </a:t>
            </a:r>
            <a:r>
              <a:rPr lang="en-US" sz="3200" b="1" baseline="30000" dirty="0">
                <a:solidFill>
                  <a:schemeClr val="bg1"/>
                </a:solidFill>
              </a:rPr>
              <a:t>12 </a:t>
            </a:r>
            <a:r>
              <a:rPr lang="en-US" sz="3200" b="1" dirty="0">
                <a:solidFill>
                  <a:schemeClr val="bg1"/>
                </a:solidFill>
              </a:rPr>
              <a:t>Keep your behavior excellent among the Gentiles, so that in the thing in which they slander you as evildoers, </a:t>
            </a:r>
            <a:r>
              <a:rPr lang="en-US" sz="3200" b="1" u="sng" dirty="0">
                <a:solidFill>
                  <a:schemeClr val="bg1"/>
                </a:solidFill>
              </a:rPr>
              <a:t>they may</a:t>
            </a:r>
            <a:r>
              <a:rPr lang="en-US" sz="3200" b="1" dirty="0">
                <a:solidFill>
                  <a:schemeClr val="bg1"/>
                </a:solidFill>
              </a:rPr>
              <a:t> because of your good deeds, as they observe them, </a:t>
            </a:r>
            <a:r>
              <a:rPr lang="en-US" sz="3200" b="1" u="sng" dirty="0">
                <a:solidFill>
                  <a:schemeClr val="bg1"/>
                </a:solidFill>
              </a:rPr>
              <a:t>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12" name="Oval 11"/>
          <p:cNvSpPr/>
          <p:nvPr/>
        </p:nvSpPr>
        <p:spPr>
          <a:xfrm>
            <a:off x="-152400" y="5224012"/>
            <a:ext cx="2057400" cy="685800"/>
          </a:xfrm>
          <a:prstGeom prst="ellipse">
            <a:avLst/>
          </a:prstGeom>
          <a:noFill/>
          <a:ln w="920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80114" y="1199603"/>
            <a:ext cx="11607086" cy="2648498"/>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t>Matt 5:14</a:t>
            </a:r>
            <a:r>
              <a:rPr lang="en-US" sz="3200" b="1" dirty="0"/>
              <a:t> </a:t>
            </a:r>
            <a:r>
              <a:rPr lang="en-US" sz="3200" b="1" baseline="30000" dirty="0"/>
              <a:t> </a:t>
            </a:r>
            <a:r>
              <a:rPr lang="en-US" sz="3200" b="1" dirty="0"/>
              <a:t>You are the light of the world.  A city set on a hill cannot be hidden; </a:t>
            </a:r>
            <a:r>
              <a:rPr lang="en-US" sz="3200" b="1" baseline="30000" dirty="0"/>
              <a:t>15</a:t>
            </a:r>
            <a:r>
              <a:rPr lang="en-US" sz="3200" b="1" dirty="0"/>
              <a:t> nor does anyone light a lamp and put it under a basket, but on the lampstand, and it gives light to all who are in the house.  </a:t>
            </a:r>
            <a:r>
              <a:rPr lang="en-US" sz="3200" b="1" baseline="30000" dirty="0"/>
              <a:t>16</a:t>
            </a:r>
            <a:r>
              <a:rPr lang="en-US" sz="3200" b="1" dirty="0"/>
              <a:t> Let your light shine before men in such a way that they may see your good works, and glorify your father who is in heaven.  </a:t>
            </a:r>
          </a:p>
        </p:txBody>
      </p:sp>
    </p:spTree>
    <p:extLst>
      <p:ext uri="{BB962C8B-B14F-4D97-AF65-F5344CB8AC3E}">
        <p14:creationId xmlns:p14="http://schemas.microsoft.com/office/powerpoint/2010/main" val="3591666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 name="Title 1"/>
          <p:cNvSpPr>
            <a:spLocks noGrp="1"/>
          </p:cNvSpPr>
          <p:nvPr>
            <p:ph type="title"/>
          </p:nvPr>
        </p:nvSpPr>
        <p:spPr>
          <a:xfrm>
            <a:off x="304800" y="1371600"/>
            <a:ext cx="8839200" cy="838200"/>
          </a:xfrm>
        </p:spPr>
        <p:txBody>
          <a:bodyPr/>
          <a:lstStyle/>
          <a:p>
            <a:r>
              <a:rPr lang="en-US" sz="3600" b="1" dirty="0">
                <a:solidFill>
                  <a:schemeClr val="bg1"/>
                </a:solidFill>
              </a:rPr>
              <a:t>But no one’s saying that we’re cannibals … </a:t>
            </a:r>
            <a:endParaRPr lang="en-US" sz="3600" dirty="0">
              <a:solidFill>
                <a:schemeClr val="bg1"/>
              </a:solidFill>
            </a:endParaRPr>
          </a:p>
        </p:txBody>
      </p:sp>
      <p:sp>
        <p:nvSpPr>
          <p:cNvPr id="12" name="Rounded Rectangular Callout 11"/>
          <p:cNvSpPr/>
          <p:nvPr/>
        </p:nvSpPr>
        <p:spPr>
          <a:xfrm>
            <a:off x="609600" y="236538"/>
            <a:ext cx="11049000" cy="9144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Our </a:t>
            </a:r>
            <a:r>
              <a:rPr lang="en-US" sz="4000" b="1" i="1" dirty="0"/>
              <a:t>deeds</a:t>
            </a:r>
            <a:r>
              <a:rPr lang="en-US" sz="4000" b="1" dirty="0"/>
              <a:t> can reverse false ideas about Christ!</a:t>
            </a:r>
            <a:endParaRPr lang="en-US" sz="4000" b="1" i="1" dirty="0"/>
          </a:p>
        </p:txBody>
      </p:sp>
      <p:sp>
        <p:nvSpPr>
          <p:cNvPr id="15" name="Title 1"/>
          <p:cNvSpPr txBox="1">
            <a:spLocks/>
          </p:cNvSpPr>
          <p:nvPr/>
        </p:nvSpPr>
        <p:spPr bwMode="auto">
          <a:xfrm>
            <a:off x="0" y="3305711"/>
            <a:ext cx="12192000" cy="213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4000" dirty="0">
                <a:solidFill>
                  <a:schemeClr val="bg1"/>
                </a:solidFill>
                <a:latin typeface="+mn-lt"/>
              </a:rPr>
              <a:t>“boring” “old-fashioned” “irrelevant” “narrow” “intolerant” “judge-y” “repressive” “controlling” “pushy” “problematic” “partisan” “suspicious” “weird” “dangerous” “possibly evil?” “an insidious conspiracy?” </a:t>
            </a:r>
          </a:p>
          <a:p>
            <a:r>
              <a:rPr lang="en-US" sz="4400" b="1" dirty="0">
                <a:solidFill>
                  <a:schemeClr val="bg1"/>
                </a:solidFill>
                <a:latin typeface="+mn-lt"/>
              </a:rPr>
              <a:t>		</a:t>
            </a:r>
          </a:p>
        </p:txBody>
      </p:sp>
    </p:spTree>
    <p:extLst>
      <p:ext uri="{BB962C8B-B14F-4D97-AF65-F5344CB8AC3E}">
        <p14:creationId xmlns:p14="http://schemas.microsoft.com/office/powerpoint/2010/main" val="118535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 name="Title 1"/>
          <p:cNvSpPr>
            <a:spLocks noGrp="1"/>
          </p:cNvSpPr>
          <p:nvPr>
            <p:ph type="title"/>
          </p:nvPr>
        </p:nvSpPr>
        <p:spPr>
          <a:xfrm>
            <a:off x="762000" y="2514600"/>
            <a:ext cx="10439400" cy="838200"/>
          </a:xfrm>
        </p:spPr>
        <p:txBody>
          <a:bodyPr/>
          <a:lstStyle/>
          <a:p>
            <a:r>
              <a:rPr lang="en-US" sz="4800" b="1" dirty="0">
                <a:solidFill>
                  <a:schemeClr val="bg1"/>
                </a:solidFill>
              </a:rPr>
              <a:t>What does the way you live your life communicate to the “watching world?”	</a:t>
            </a:r>
            <a:endParaRPr lang="en-US" sz="4800" dirty="0">
              <a:solidFill>
                <a:schemeClr val="bg1"/>
              </a:solidFill>
            </a:endParaRPr>
          </a:p>
        </p:txBody>
      </p:sp>
    </p:spTree>
    <p:extLst>
      <p:ext uri="{BB962C8B-B14F-4D97-AF65-F5344CB8AC3E}">
        <p14:creationId xmlns:p14="http://schemas.microsoft.com/office/powerpoint/2010/main" val="441600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 name="Title 1"/>
          <p:cNvSpPr>
            <a:spLocks noGrp="1"/>
          </p:cNvSpPr>
          <p:nvPr>
            <p:ph type="title"/>
          </p:nvPr>
        </p:nvSpPr>
        <p:spPr>
          <a:xfrm>
            <a:off x="838200" y="3429000"/>
            <a:ext cx="10439400" cy="838200"/>
          </a:xfrm>
        </p:spPr>
        <p:txBody>
          <a:bodyPr/>
          <a:lstStyle/>
          <a:p>
            <a:r>
              <a:rPr lang="en-US" sz="4800" b="1" dirty="0">
                <a:solidFill>
                  <a:schemeClr val="bg1"/>
                </a:solidFill>
              </a:rPr>
              <a:t>Do your actions refute negative misconceptions about Christians?</a:t>
            </a:r>
            <a:r>
              <a:rPr lang="en-US" sz="4800" dirty="0">
                <a:solidFill>
                  <a:schemeClr val="bg1"/>
                </a:solidFill>
              </a:rPr>
              <a:t/>
            </a:r>
            <a:br>
              <a:rPr lang="en-US" sz="4800" dirty="0">
                <a:solidFill>
                  <a:schemeClr val="bg1"/>
                </a:solidFill>
              </a:rPr>
            </a:br>
            <a:r>
              <a:rPr lang="en-US" sz="4800" dirty="0">
                <a:solidFill>
                  <a:schemeClr val="bg1"/>
                </a:solidFill>
              </a:rPr>
              <a:t/>
            </a:r>
            <a:br>
              <a:rPr lang="en-US" sz="4800" dirty="0">
                <a:solidFill>
                  <a:schemeClr val="bg1"/>
                </a:solidFill>
              </a:rPr>
            </a:br>
            <a:r>
              <a:rPr lang="en-US" sz="4800" b="1" dirty="0">
                <a:solidFill>
                  <a:schemeClr val="bg1"/>
                </a:solidFill>
              </a:rPr>
              <a:t> </a:t>
            </a:r>
            <a:endParaRPr lang="en-US" sz="4800" dirty="0">
              <a:solidFill>
                <a:schemeClr val="bg1"/>
              </a:solidFill>
            </a:endParaRPr>
          </a:p>
        </p:txBody>
      </p:sp>
      <p:sp>
        <p:nvSpPr>
          <p:cNvPr id="4" name="Title 1"/>
          <p:cNvSpPr txBox="1">
            <a:spLocks/>
          </p:cNvSpPr>
          <p:nvPr/>
        </p:nvSpPr>
        <p:spPr bwMode="auto">
          <a:xfrm>
            <a:off x="609600" y="4648200"/>
            <a:ext cx="104394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4800" dirty="0">
                <a:solidFill>
                  <a:schemeClr val="bg1"/>
                </a:solidFill>
              </a:rPr>
              <a:t/>
            </a:r>
            <a:br>
              <a:rPr lang="en-US" sz="4800" dirty="0">
                <a:solidFill>
                  <a:schemeClr val="bg1"/>
                </a:solidFill>
              </a:rPr>
            </a:br>
            <a:r>
              <a:rPr lang="en-US" sz="4800" b="1" dirty="0">
                <a:solidFill>
                  <a:schemeClr val="bg1"/>
                </a:solidFill>
              </a:rPr>
              <a:t>Or confirm them? </a:t>
            </a:r>
            <a:r>
              <a:rPr lang="en-US" sz="4800" dirty="0">
                <a:solidFill>
                  <a:schemeClr val="bg1"/>
                </a:solidFill>
              </a:rPr>
              <a:t/>
            </a:r>
            <a:br>
              <a:rPr lang="en-US" sz="4800" dirty="0">
                <a:solidFill>
                  <a:schemeClr val="bg1"/>
                </a:solidFill>
              </a:rPr>
            </a:br>
            <a:r>
              <a:rPr lang="en-US" sz="4800" b="1" dirty="0">
                <a:solidFill>
                  <a:schemeClr val="bg1"/>
                </a:solidFill>
              </a:rPr>
              <a:t> </a:t>
            </a:r>
            <a:endParaRPr lang="en-US" sz="4800" dirty="0">
              <a:solidFill>
                <a:schemeClr val="bg1"/>
              </a:solidFill>
            </a:endParaRPr>
          </a:p>
        </p:txBody>
      </p:sp>
    </p:spTree>
    <p:extLst>
      <p:ext uri="{BB962C8B-B14F-4D97-AF65-F5344CB8AC3E}">
        <p14:creationId xmlns:p14="http://schemas.microsoft.com/office/powerpoint/2010/main" val="1710705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u="sng" dirty="0">
                <a:solidFill>
                  <a:schemeClr val="bg1"/>
                </a:solidFill>
              </a:rPr>
              <a:t>Beloved</a:t>
            </a:r>
            <a:r>
              <a:rPr lang="en-US" sz="3200" b="1" dirty="0">
                <a:solidFill>
                  <a:schemeClr val="bg1"/>
                </a:solidFill>
              </a:rPr>
              <a:t>, I urge you as aliens and strangers to abstain from fleshly lusts which wage war against the soul. </a:t>
            </a:r>
            <a:r>
              <a:rPr lang="en-US" sz="3200" b="1" baseline="30000" dirty="0">
                <a:solidFill>
                  <a:schemeClr val="bg1"/>
                </a:solidFill>
              </a:rPr>
              <a:t>12 </a:t>
            </a:r>
            <a:r>
              <a:rPr lang="en-US" sz="3200" b="1" dirty="0">
                <a:solidFill>
                  <a:schemeClr val="bg1"/>
                </a:solidFill>
              </a:rPr>
              <a:t>Keep your behavior excellent among the Gentiles, so that in the thing in which they slander you as evildoers, they may because of your good deeds, as they observe them, 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Tree>
    <p:extLst>
      <p:ext uri="{BB962C8B-B14F-4D97-AF65-F5344CB8AC3E}">
        <p14:creationId xmlns:p14="http://schemas.microsoft.com/office/powerpoint/2010/main" val="7309182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 name="Title 1"/>
          <p:cNvSpPr>
            <a:spLocks noGrp="1"/>
          </p:cNvSpPr>
          <p:nvPr>
            <p:ph type="title"/>
          </p:nvPr>
        </p:nvSpPr>
        <p:spPr>
          <a:xfrm>
            <a:off x="762000" y="2514600"/>
            <a:ext cx="10439400" cy="838200"/>
          </a:xfrm>
        </p:spPr>
        <p:txBody>
          <a:bodyPr/>
          <a:lstStyle/>
          <a:p>
            <a:r>
              <a:rPr lang="en-US" sz="4800" b="1" dirty="0">
                <a:solidFill>
                  <a:schemeClr val="bg1"/>
                </a:solidFill>
              </a:rPr>
              <a:t>What are you known for </a:t>
            </a:r>
            <a:r>
              <a:rPr lang="en-US" sz="4800" b="1" i="1" dirty="0">
                <a:solidFill>
                  <a:schemeClr val="bg1"/>
                </a:solidFill>
              </a:rPr>
              <a:t>outside</a:t>
            </a:r>
            <a:r>
              <a:rPr lang="en-US" sz="4800" b="1" dirty="0">
                <a:solidFill>
                  <a:schemeClr val="bg1"/>
                </a:solidFill>
              </a:rPr>
              <a:t> your church community?</a:t>
            </a:r>
            <a:endParaRPr lang="en-US" sz="4800" dirty="0">
              <a:solidFill>
                <a:schemeClr val="bg1"/>
              </a:solidFill>
            </a:endParaRPr>
          </a:p>
        </p:txBody>
      </p:sp>
    </p:spTree>
    <p:extLst>
      <p:ext uri="{BB962C8B-B14F-4D97-AF65-F5344CB8AC3E}">
        <p14:creationId xmlns:p14="http://schemas.microsoft.com/office/powerpoint/2010/main" val="2364585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 name="Title 1"/>
          <p:cNvSpPr>
            <a:spLocks noGrp="1"/>
          </p:cNvSpPr>
          <p:nvPr>
            <p:ph type="title"/>
          </p:nvPr>
        </p:nvSpPr>
        <p:spPr>
          <a:xfrm>
            <a:off x="762000" y="2514600"/>
            <a:ext cx="10439400" cy="838200"/>
          </a:xfrm>
        </p:spPr>
        <p:txBody>
          <a:bodyPr/>
          <a:lstStyle/>
          <a:p>
            <a:r>
              <a:rPr lang="en-US" sz="4800" b="1" dirty="0">
                <a:solidFill>
                  <a:schemeClr val="bg1"/>
                </a:solidFill>
              </a:rPr>
              <a:t>Are your neighbors </a:t>
            </a:r>
            <a:r>
              <a:rPr lang="en-US" sz="4800" b="1" i="1" dirty="0">
                <a:solidFill>
                  <a:schemeClr val="bg1"/>
                </a:solidFill>
              </a:rPr>
              <a:t>glad</a:t>
            </a:r>
            <a:r>
              <a:rPr lang="en-US" sz="4800" b="1" dirty="0">
                <a:solidFill>
                  <a:schemeClr val="bg1"/>
                </a:solidFill>
              </a:rPr>
              <a:t> you live there?</a:t>
            </a:r>
            <a:endParaRPr lang="en-US" sz="4800" dirty="0">
              <a:solidFill>
                <a:schemeClr val="bg1"/>
              </a:solidFill>
            </a:endParaRPr>
          </a:p>
        </p:txBody>
      </p:sp>
    </p:spTree>
    <p:extLst>
      <p:ext uri="{BB962C8B-B14F-4D97-AF65-F5344CB8AC3E}">
        <p14:creationId xmlns:p14="http://schemas.microsoft.com/office/powerpoint/2010/main" val="2104167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 name="Title 1"/>
          <p:cNvSpPr>
            <a:spLocks noGrp="1"/>
          </p:cNvSpPr>
          <p:nvPr>
            <p:ph type="title"/>
          </p:nvPr>
        </p:nvSpPr>
        <p:spPr>
          <a:xfrm>
            <a:off x="762000" y="2514600"/>
            <a:ext cx="10439400" cy="838200"/>
          </a:xfrm>
        </p:spPr>
        <p:txBody>
          <a:bodyPr/>
          <a:lstStyle/>
          <a:p>
            <a:r>
              <a:rPr lang="en-US" sz="4800" b="1" dirty="0">
                <a:solidFill>
                  <a:schemeClr val="bg1"/>
                </a:solidFill>
              </a:rPr>
              <a:t>Do you make it a priority to help others around you?</a:t>
            </a:r>
            <a:endParaRPr lang="en-US" sz="4800" dirty="0">
              <a:solidFill>
                <a:schemeClr val="bg1"/>
              </a:solidFill>
            </a:endParaRPr>
          </a:p>
        </p:txBody>
      </p:sp>
    </p:spTree>
    <p:extLst>
      <p:ext uri="{BB962C8B-B14F-4D97-AF65-F5344CB8AC3E}">
        <p14:creationId xmlns:p14="http://schemas.microsoft.com/office/powerpoint/2010/main" val="2685730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a:t>
            </a:r>
            <a:r>
              <a:rPr lang="en-US" sz="3200" b="1" baseline="30000" dirty="0"/>
              <a:t>13 </a:t>
            </a:r>
            <a:r>
              <a:rPr lang="en-US" sz="3200" b="1" u="sng" dirty="0"/>
              <a:t>Submit yourselves</a:t>
            </a:r>
            <a:r>
              <a:rPr lang="en-US" sz="3200" b="1" dirty="0"/>
              <a:t> for the Lord’s sake </a:t>
            </a:r>
            <a:r>
              <a:rPr lang="en-US" sz="3200" b="1" u="sng" dirty="0"/>
              <a:t>to every human  institution, whether to a king as the one in authority, </a:t>
            </a:r>
            <a:r>
              <a:rPr lang="en-US" sz="3200" b="1" u="sng" baseline="30000" dirty="0"/>
              <a:t>14 </a:t>
            </a:r>
            <a:r>
              <a:rPr lang="en-US" sz="3200" b="1" u="sng" dirty="0"/>
              <a:t>or to governors </a:t>
            </a:r>
            <a:r>
              <a:rPr lang="en-US" sz="3200" b="1" dirty="0"/>
              <a:t>as sent by him for the punishment of evildoers and the praise of those who do right. </a:t>
            </a:r>
            <a:r>
              <a:rPr lang="en-US" sz="3200" b="1" baseline="30000" dirty="0"/>
              <a:t>15 </a:t>
            </a:r>
            <a:r>
              <a:rPr lang="en-US" sz="3200" b="1" dirty="0"/>
              <a:t>For such is the will of God that by doing right you may silence the ignorance of foolish men. </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2" name="Rectangle 1">
            <a:extLst>
              <a:ext uri="{FF2B5EF4-FFF2-40B4-BE49-F238E27FC236}">
                <a16:creationId xmlns:a16="http://schemas.microsoft.com/office/drawing/2014/main" xmlns="" id="{5E237119-5445-BC2F-B256-24F9B9258CB0}"/>
              </a:ext>
            </a:extLst>
          </p:cNvPr>
          <p:cNvSpPr/>
          <p:nvPr/>
        </p:nvSpPr>
        <p:spPr>
          <a:xfrm>
            <a:off x="533400" y="1195541"/>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1)   - The “</a:t>
            </a:r>
            <a:r>
              <a:rPr lang="en-US" sz="4000" b="1" i="1" dirty="0"/>
              <a:t>why</a:t>
            </a:r>
            <a:r>
              <a:rPr lang="en-US" sz="4000" b="1" dirty="0"/>
              <a:t>?”</a:t>
            </a:r>
          </a:p>
          <a:p>
            <a:r>
              <a:rPr lang="en-US" sz="4000" b="1" dirty="0"/>
              <a:t>       - a concrete example </a:t>
            </a:r>
          </a:p>
        </p:txBody>
      </p:sp>
    </p:spTree>
    <p:extLst>
      <p:ext uri="{BB962C8B-B14F-4D97-AF65-F5344CB8AC3E}">
        <p14:creationId xmlns:p14="http://schemas.microsoft.com/office/powerpoint/2010/main" val="1266721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a:t>
            </a:r>
            <a:r>
              <a:rPr lang="en-US" sz="3200" b="1" baseline="30000" dirty="0"/>
              <a:t>13 </a:t>
            </a:r>
            <a:r>
              <a:rPr lang="en-US" sz="3200" b="1" dirty="0"/>
              <a:t>Submit yourselves for the Lord’s sake to every human  institution, whether to a king as the one in authority, </a:t>
            </a:r>
            <a:r>
              <a:rPr lang="en-US" sz="3200" b="1" baseline="30000" dirty="0"/>
              <a:t>14 </a:t>
            </a:r>
            <a:r>
              <a:rPr lang="en-US" sz="3200" b="1" dirty="0"/>
              <a:t>or to governors as sent by him for the punishment of evildoers and the praise of those who do right. </a:t>
            </a:r>
            <a:r>
              <a:rPr lang="en-US" sz="3200" b="1" baseline="30000" dirty="0"/>
              <a:t>15 </a:t>
            </a:r>
            <a:r>
              <a:rPr lang="en-US" sz="3200" b="1" u="sng" dirty="0"/>
              <a:t>For such is the will of God that by doing right</a:t>
            </a:r>
            <a:r>
              <a:rPr lang="en-US" sz="3200" b="1" dirty="0"/>
              <a:t> you may silence the ignorance of foolish men. </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2" name="Rectangle 1">
            <a:extLst>
              <a:ext uri="{FF2B5EF4-FFF2-40B4-BE49-F238E27FC236}">
                <a16:creationId xmlns:a16="http://schemas.microsoft.com/office/drawing/2014/main" xmlns="" id="{15C138F3-A514-912E-4AB6-B9C97DB17546}"/>
              </a:ext>
            </a:extLst>
          </p:cNvPr>
          <p:cNvSpPr/>
          <p:nvPr/>
        </p:nvSpPr>
        <p:spPr>
          <a:xfrm>
            <a:off x="533400" y="1195541"/>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1)   - The “</a:t>
            </a:r>
            <a:r>
              <a:rPr lang="en-US" sz="4000" b="1" i="1" dirty="0"/>
              <a:t>why</a:t>
            </a:r>
            <a:r>
              <a:rPr lang="en-US" sz="4000" b="1" dirty="0"/>
              <a:t>?”</a:t>
            </a:r>
          </a:p>
          <a:p>
            <a:r>
              <a:rPr lang="en-US" sz="4000" b="1" dirty="0"/>
              <a:t>       - a concrete example </a:t>
            </a:r>
          </a:p>
        </p:txBody>
      </p:sp>
    </p:spTree>
    <p:extLst>
      <p:ext uri="{BB962C8B-B14F-4D97-AF65-F5344CB8AC3E}">
        <p14:creationId xmlns:p14="http://schemas.microsoft.com/office/powerpoint/2010/main" val="17889241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a:t>
            </a:r>
            <a:r>
              <a:rPr lang="en-US" sz="3200" b="1" baseline="30000" dirty="0"/>
              <a:t>13 </a:t>
            </a:r>
            <a:r>
              <a:rPr lang="en-US" sz="3200" b="1" dirty="0"/>
              <a:t>Submit yourselves for the Lord’s sake to every human  institution, whether to a king as the one in authority, </a:t>
            </a:r>
            <a:r>
              <a:rPr lang="en-US" sz="3200" b="1" baseline="30000" dirty="0"/>
              <a:t>14 </a:t>
            </a:r>
            <a:r>
              <a:rPr lang="en-US" sz="3200" b="1" dirty="0"/>
              <a:t>or to governors as sent by him for the punishment of evildoers and the praise of those who do right. </a:t>
            </a:r>
            <a:r>
              <a:rPr lang="en-US" sz="3200" b="1" baseline="30000" dirty="0"/>
              <a:t>15 </a:t>
            </a:r>
            <a:r>
              <a:rPr lang="en-US" sz="3200" b="1" dirty="0"/>
              <a:t>For such is the will of God </a:t>
            </a:r>
            <a:r>
              <a:rPr lang="en-US" sz="3200" b="1" u="sng" dirty="0"/>
              <a:t>that by doing right you may silence the ignorance of foolish men</a:t>
            </a:r>
            <a:r>
              <a:rPr lang="en-US" sz="3200" b="1" dirty="0"/>
              <a:t>. </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558421" y="2691709"/>
            <a:ext cx="48006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Show</a:t>
            </a:r>
            <a:r>
              <a:rPr lang="en-US" sz="3600" b="1" dirty="0"/>
              <a:t> them that they’ve got you wrong</a:t>
            </a:r>
            <a:endParaRPr lang="en-US" sz="3600" b="1" i="1" dirty="0"/>
          </a:p>
        </p:txBody>
      </p:sp>
      <p:sp>
        <p:nvSpPr>
          <p:cNvPr id="2" name="Rectangle 1">
            <a:extLst>
              <a:ext uri="{FF2B5EF4-FFF2-40B4-BE49-F238E27FC236}">
                <a16:creationId xmlns:a16="http://schemas.microsoft.com/office/drawing/2014/main" xmlns="" id="{58C9FDC2-1632-CA96-D4AF-E9ACAAD3FDF0}"/>
              </a:ext>
            </a:extLst>
          </p:cNvPr>
          <p:cNvSpPr/>
          <p:nvPr/>
        </p:nvSpPr>
        <p:spPr>
          <a:xfrm>
            <a:off x="533400" y="1195541"/>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1)   - The “</a:t>
            </a:r>
            <a:r>
              <a:rPr lang="en-US" sz="4000" b="1" i="1" dirty="0"/>
              <a:t>why</a:t>
            </a:r>
            <a:r>
              <a:rPr lang="en-US" sz="4000" b="1" dirty="0"/>
              <a:t>?”</a:t>
            </a:r>
          </a:p>
          <a:p>
            <a:r>
              <a:rPr lang="en-US" sz="4000" b="1" dirty="0"/>
              <a:t>       - a concrete example </a:t>
            </a:r>
          </a:p>
        </p:txBody>
      </p:sp>
    </p:spTree>
    <p:extLst>
      <p:ext uri="{BB962C8B-B14F-4D97-AF65-F5344CB8AC3E}">
        <p14:creationId xmlns:p14="http://schemas.microsoft.com/office/powerpoint/2010/main" val="2666400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a:t>
            </a:r>
            <a:r>
              <a:rPr lang="en-US" sz="3200" b="1" baseline="30000" dirty="0"/>
              <a:t>13 </a:t>
            </a:r>
            <a:r>
              <a:rPr lang="en-US" sz="3200" b="1" dirty="0"/>
              <a:t>Submit yourselves </a:t>
            </a:r>
            <a:r>
              <a:rPr lang="en-US" sz="3200" b="1" u="sng" dirty="0"/>
              <a:t>for the Lord’s sake </a:t>
            </a:r>
            <a:r>
              <a:rPr lang="en-US" sz="3200" b="1" dirty="0"/>
              <a:t>to every human  institution, whether to a king as the one in authority, </a:t>
            </a:r>
            <a:r>
              <a:rPr lang="en-US" sz="3200" b="1" baseline="30000" dirty="0"/>
              <a:t>14 </a:t>
            </a:r>
            <a:r>
              <a:rPr lang="en-US" sz="3200" b="1" dirty="0"/>
              <a:t>or to governors as sent by him for the punishment of evildoers and the praise of those who do right. </a:t>
            </a:r>
            <a:r>
              <a:rPr lang="en-US" sz="3200" b="1" baseline="30000" dirty="0"/>
              <a:t>15 </a:t>
            </a:r>
            <a:r>
              <a:rPr lang="en-US" sz="3200" b="1" dirty="0"/>
              <a:t>For such is the will of God that by doing right you may silence the ignorance of foolish men. </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558421" y="2691709"/>
            <a:ext cx="48006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Show</a:t>
            </a:r>
            <a:r>
              <a:rPr lang="en-US" sz="3600" b="1" dirty="0"/>
              <a:t> them that they’ve got you wrong</a:t>
            </a:r>
            <a:endParaRPr lang="en-US" sz="3600" b="1" i="1" dirty="0"/>
          </a:p>
        </p:txBody>
      </p:sp>
      <p:sp>
        <p:nvSpPr>
          <p:cNvPr id="2" name="Rectangle 1">
            <a:extLst>
              <a:ext uri="{FF2B5EF4-FFF2-40B4-BE49-F238E27FC236}">
                <a16:creationId xmlns:a16="http://schemas.microsoft.com/office/drawing/2014/main" xmlns="" id="{2DEDB51E-3F68-8CAE-459A-A055ECFA718D}"/>
              </a:ext>
            </a:extLst>
          </p:cNvPr>
          <p:cNvSpPr/>
          <p:nvPr/>
        </p:nvSpPr>
        <p:spPr>
          <a:xfrm>
            <a:off x="533400" y="1195541"/>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1)   - The “</a:t>
            </a:r>
            <a:r>
              <a:rPr lang="en-US" sz="4000" b="1" i="1" dirty="0"/>
              <a:t>why</a:t>
            </a:r>
            <a:r>
              <a:rPr lang="en-US" sz="4000" b="1" dirty="0"/>
              <a:t>?”</a:t>
            </a:r>
          </a:p>
          <a:p>
            <a:r>
              <a:rPr lang="en-US" sz="4000" b="1" dirty="0"/>
              <a:t>       - a concrete example </a:t>
            </a:r>
          </a:p>
        </p:txBody>
      </p:sp>
    </p:spTree>
    <p:extLst>
      <p:ext uri="{BB962C8B-B14F-4D97-AF65-F5344CB8AC3E}">
        <p14:creationId xmlns:p14="http://schemas.microsoft.com/office/powerpoint/2010/main" val="26711536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u="sng" dirty="0"/>
              <a:t>Act as free men</a:t>
            </a:r>
            <a:r>
              <a:rPr lang="en-US" sz="3200" b="1" dirty="0"/>
              <a:t>, and do not use your freedom as a covering for evil, but use it as </a:t>
            </a:r>
            <a:r>
              <a:rPr lang="en-US" sz="3200" b="1" dirty="0" err="1"/>
              <a:t>bondslaves</a:t>
            </a:r>
            <a:r>
              <a:rPr lang="en-US" sz="3200" b="1" dirty="0"/>
              <a:t> of God. </a:t>
            </a:r>
            <a:r>
              <a:rPr lang="en-US" sz="3200" b="1" baseline="30000" dirty="0"/>
              <a:t>17 </a:t>
            </a:r>
            <a:r>
              <a:rPr lang="en-US" sz="3200" b="1" dirty="0"/>
              <a:t>Honor all people, love the brotherhood, fear God, honor the king.</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558421" y="2691709"/>
            <a:ext cx="48006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Show</a:t>
            </a:r>
            <a:r>
              <a:rPr lang="en-US" sz="3600" b="1" dirty="0"/>
              <a:t> them that they’ve got you wrong</a:t>
            </a:r>
            <a:endParaRPr lang="en-US" sz="3600" b="1" i="1" dirty="0"/>
          </a:p>
        </p:txBody>
      </p:sp>
      <p:sp>
        <p:nvSpPr>
          <p:cNvPr id="2" name="Rectangle 1">
            <a:extLst>
              <a:ext uri="{FF2B5EF4-FFF2-40B4-BE49-F238E27FC236}">
                <a16:creationId xmlns:a16="http://schemas.microsoft.com/office/drawing/2014/main" xmlns="" id="{001073C6-0687-06AB-FBA1-D58672D1C6B8}"/>
              </a:ext>
            </a:extLst>
          </p:cNvPr>
          <p:cNvSpPr/>
          <p:nvPr/>
        </p:nvSpPr>
        <p:spPr>
          <a:xfrm>
            <a:off x="533400" y="1195541"/>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1)   - The “</a:t>
            </a:r>
            <a:r>
              <a:rPr lang="en-US" sz="4000" b="1" i="1" dirty="0"/>
              <a:t>why</a:t>
            </a:r>
            <a:r>
              <a:rPr lang="en-US" sz="4000" b="1" dirty="0"/>
              <a:t>?”</a:t>
            </a:r>
          </a:p>
          <a:p>
            <a:r>
              <a:rPr lang="en-US" sz="4000" b="1" dirty="0"/>
              <a:t>       - a concrete example </a:t>
            </a:r>
          </a:p>
        </p:txBody>
      </p:sp>
    </p:spTree>
    <p:extLst>
      <p:ext uri="{BB962C8B-B14F-4D97-AF65-F5344CB8AC3E}">
        <p14:creationId xmlns:p14="http://schemas.microsoft.com/office/powerpoint/2010/main" val="33931146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u="sng" dirty="0"/>
              <a:t>Act as free men</a:t>
            </a:r>
            <a:r>
              <a:rPr lang="en-US" sz="3200" b="1" dirty="0"/>
              <a:t>, and do not use your freedom as a covering for evil, but use it as </a:t>
            </a:r>
            <a:r>
              <a:rPr lang="en-US" sz="3200" b="1" dirty="0" err="1"/>
              <a:t>bondslaves</a:t>
            </a:r>
            <a:r>
              <a:rPr lang="en-US" sz="3200" b="1" dirty="0"/>
              <a:t> of God. </a:t>
            </a:r>
            <a:r>
              <a:rPr lang="en-US" sz="3200" b="1" baseline="30000" dirty="0"/>
              <a:t>17 </a:t>
            </a:r>
            <a:r>
              <a:rPr lang="en-US" sz="3200" b="1" dirty="0"/>
              <a:t>Honor all people, love the brotherhood, fear God, honor the king.</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381000" y="114300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Our incredible freedom in Christ</a:t>
            </a:r>
          </a:p>
        </p:txBody>
      </p:sp>
      <p:sp>
        <p:nvSpPr>
          <p:cNvPr id="10" name="Rounded Rectangular Callout 9"/>
          <p:cNvSpPr/>
          <p:nvPr/>
        </p:nvSpPr>
        <p:spPr>
          <a:xfrm>
            <a:off x="381000" y="2441812"/>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But what are you going to do with that freedom?</a:t>
            </a:r>
          </a:p>
        </p:txBody>
      </p:sp>
    </p:spTree>
    <p:extLst>
      <p:ext uri="{BB962C8B-B14F-4D97-AF65-F5344CB8AC3E}">
        <p14:creationId xmlns:p14="http://schemas.microsoft.com/office/powerpoint/2010/main" val="795237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dirty="0"/>
              <a:t>Act as free men, and </a:t>
            </a:r>
            <a:r>
              <a:rPr lang="en-US" sz="3200" b="1" u="sng" dirty="0"/>
              <a:t>do not use your freedom as a covering for evil</a:t>
            </a:r>
            <a:r>
              <a:rPr lang="en-US" sz="3200" b="1" dirty="0"/>
              <a:t>, but use it as </a:t>
            </a:r>
            <a:r>
              <a:rPr lang="en-US" sz="3200" b="1" dirty="0" err="1"/>
              <a:t>bondslaves</a:t>
            </a:r>
            <a:r>
              <a:rPr lang="en-US" sz="3200" b="1" dirty="0"/>
              <a:t> of God. </a:t>
            </a:r>
            <a:r>
              <a:rPr lang="en-US" sz="3200" b="1" baseline="30000" dirty="0"/>
              <a:t>17 </a:t>
            </a:r>
            <a:r>
              <a:rPr lang="en-US" sz="3200" b="1" dirty="0"/>
              <a:t>Honor all people, love the brotherhood, fear God, honor the king.</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381000" y="114300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Our incredible freedom in Christ</a:t>
            </a:r>
          </a:p>
        </p:txBody>
      </p:sp>
      <p:sp>
        <p:nvSpPr>
          <p:cNvPr id="10" name="Rounded Rectangular Callout 9"/>
          <p:cNvSpPr/>
          <p:nvPr/>
        </p:nvSpPr>
        <p:spPr>
          <a:xfrm>
            <a:off x="381000" y="2441812"/>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But what are you going to do with that freedom?</a:t>
            </a:r>
          </a:p>
        </p:txBody>
      </p:sp>
    </p:spTree>
    <p:extLst>
      <p:ext uri="{BB962C8B-B14F-4D97-AF65-F5344CB8AC3E}">
        <p14:creationId xmlns:p14="http://schemas.microsoft.com/office/powerpoint/2010/main" val="716777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a:t>
            </a:r>
            <a:r>
              <a:rPr lang="en-US" sz="3200" b="1" u="sng" dirty="0">
                <a:solidFill>
                  <a:schemeClr val="bg1"/>
                </a:solidFill>
              </a:rPr>
              <a:t>I urge you </a:t>
            </a:r>
            <a:r>
              <a:rPr lang="en-US" sz="3200" b="1" dirty="0">
                <a:solidFill>
                  <a:schemeClr val="bg1"/>
                </a:solidFill>
              </a:rPr>
              <a:t>as aliens and strangers to abstain from fleshly lusts which wage war against the soul. </a:t>
            </a:r>
            <a:r>
              <a:rPr lang="en-US" sz="3200" b="1" baseline="30000" dirty="0">
                <a:solidFill>
                  <a:schemeClr val="bg1"/>
                </a:solidFill>
              </a:rPr>
              <a:t>12 </a:t>
            </a:r>
            <a:r>
              <a:rPr lang="en-US" sz="3200" b="1" dirty="0">
                <a:solidFill>
                  <a:schemeClr val="bg1"/>
                </a:solidFill>
              </a:rPr>
              <a:t>Keep your behavior excellent among the Gentiles, so that in the thing in which they slander you as evildoers, they may because of your good deeds, as they observe them, 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Tree>
    <p:extLst>
      <p:ext uri="{BB962C8B-B14F-4D97-AF65-F5344CB8AC3E}">
        <p14:creationId xmlns:p14="http://schemas.microsoft.com/office/powerpoint/2010/main" val="3450450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dirty="0"/>
              <a:t>Act as free men, and do not use your freedom as a covering for evil, </a:t>
            </a:r>
            <a:r>
              <a:rPr lang="en-US" sz="3200" b="1" u="sng" dirty="0"/>
              <a:t>but use it as </a:t>
            </a:r>
            <a:r>
              <a:rPr lang="en-US" sz="3200" b="1" u="sng" dirty="0" err="1"/>
              <a:t>bondslaves</a:t>
            </a:r>
            <a:r>
              <a:rPr lang="en-US" sz="3200" b="1" u="sng" dirty="0"/>
              <a:t> of God</a:t>
            </a:r>
            <a:r>
              <a:rPr lang="en-US" sz="3200" b="1" dirty="0"/>
              <a:t>. </a:t>
            </a:r>
            <a:r>
              <a:rPr lang="en-US" sz="3200" b="1" baseline="30000" dirty="0"/>
              <a:t>17 </a:t>
            </a:r>
            <a:r>
              <a:rPr lang="en-US" sz="3200" b="1" dirty="0"/>
              <a:t>Honor all people, love the brotherhood, fear God, honor the king.</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381000" y="114300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Our incredible freedom in Christ</a:t>
            </a:r>
          </a:p>
        </p:txBody>
      </p:sp>
      <p:sp>
        <p:nvSpPr>
          <p:cNvPr id="10" name="Rounded Rectangular Callout 9"/>
          <p:cNvSpPr/>
          <p:nvPr/>
        </p:nvSpPr>
        <p:spPr>
          <a:xfrm>
            <a:off x="381000" y="2441812"/>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But what are you going to do with that freedom?</a:t>
            </a:r>
          </a:p>
        </p:txBody>
      </p:sp>
    </p:spTree>
    <p:extLst>
      <p:ext uri="{BB962C8B-B14F-4D97-AF65-F5344CB8AC3E}">
        <p14:creationId xmlns:p14="http://schemas.microsoft.com/office/powerpoint/2010/main" val="12931279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dirty="0"/>
              <a:t>Act as free men, and do not use your freedom as a covering for evil, but use it as </a:t>
            </a:r>
            <a:r>
              <a:rPr lang="en-US" sz="3200" b="1" dirty="0" err="1"/>
              <a:t>bondslaves</a:t>
            </a:r>
            <a:r>
              <a:rPr lang="en-US" sz="3200" b="1" dirty="0"/>
              <a:t> of God. </a:t>
            </a:r>
            <a:r>
              <a:rPr lang="en-US" sz="3200" b="1" baseline="30000" dirty="0"/>
              <a:t>17 </a:t>
            </a:r>
            <a:r>
              <a:rPr lang="en-US" sz="3200" b="1" u="sng" dirty="0"/>
              <a:t>Honor all people, love the brotherhood, fear God, honor the king</a:t>
            </a:r>
            <a:r>
              <a:rPr lang="en-US" sz="3200" b="1" dirty="0"/>
              <a:t>.</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381000" y="114300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Our incredible freedom in Christ</a:t>
            </a:r>
          </a:p>
        </p:txBody>
      </p:sp>
      <p:sp>
        <p:nvSpPr>
          <p:cNvPr id="10" name="Rounded Rectangular Callout 9"/>
          <p:cNvSpPr/>
          <p:nvPr/>
        </p:nvSpPr>
        <p:spPr>
          <a:xfrm>
            <a:off x="381000" y="2441812"/>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But what are you going to do with that freedom?</a:t>
            </a:r>
          </a:p>
        </p:txBody>
      </p:sp>
    </p:spTree>
    <p:extLst>
      <p:ext uri="{BB962C8B-B14F-4D97-AF65-F5344CB8AC3E}">
        <p14:creationId xmlns:p14="http://schemas.microsoft.com/office/powerpoint/2010/main" val="37434299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dirty="0"/>
              <a:t>Act as free men, and do not use your freedom as a covering for evil, but use it as </a:t>
            </a:r>
            <a:r>
              <a:rPr lang="en-US" sz="3200" b="1" dirty="0" err="1"/>
              <a:t>bondslaves</a:t>
            </a:r>
            <a:r>
              <a:rPr lang="en-US" sz="3200" b="1" dirty="0"/>
              <a:t> of God. </a:t>
            </a:r>
            <a:r>
              <a:rPr lang="en-US" sz="3200" b="1" baseline="30000" dirty="0"/>
              <a:t>17 </a:t>
            </a:r>
            <a:r>
              <a:rPr lang="en-US" sz="3200" b="1" u="sng" dirty="0"/>
              <a:t>Honor all people</a:t>
            </a:r>
            <a:r>
              <a:rPr lang="en-US" sz="3200" b="1" dirty="0"/>
              <a:t>, love the brotherhood, fear God, honor the king.</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381000" y="114300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Our incredible freedom in Christ</a:t>
            </a:r>
          </a:p>
        </p:txBody>
      </p:sp>
      <p:sp>
        <p:nvSpPr>
          <p:cNvPr id="10" name="Rounded Rectangular Callout 9"/>
          <p:cNvSpPr/>
          <p:nvPr/>
        </p:nvSpPr>
        <p:spPr>
          <a:xfrm>
            <a:off x="381000" y="2441812"/>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But what are you going to do with that freedom?</a:t>
            </a:r>
          </a:p>
        </p:txBody>
      </p:sp>
    </p:spTree>
    <p:extLst>
      <p:ext uri="{BB962C8B-B14F-4D97-AF65-F5344CB8AC3E}">
        <p14:creationId xmlns:p14="http://schemas.microsoft.com/office/powerpoint/2010/main" val="37403510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dirty="0"/>
              <a:t>Act as free men, and do not use your freedom as a covering for evil, but use it as </a:t>
            </a:r>
            <a:r>
              <a:rPr lang="en-US" sz="3200" b="1" dirty="0" err="1"/>
              <a:t>bondslaves</a:t>
            </a:r>
            <a:r>
              <a:rPr lang="en-US" sz="3200" b="1" dirty="0"/>
              <a:t> of God. </a:t>
            </a:r>
            <a:r>
              <a:rPr lang="en-US" sz="3200" b="1" baseline="30000" dirty="0"/>
              <a:t>17 </a:t>
            </a:r>
            <a:r>
              <a:rPr lang="en-US" sz="3200" b="1" dirty="0"/>
              <a:t>Honor all people, </a:t>
            </a:r>
            <a:r>
              <a:rPr lang="en-US" sz="3200" b="1" u="sng" dirty="0"/>
              <a:t>love the brotherhood</a:t>
            </a:r>
            <a:r>
              <a:rPr lang="en-US" sz="3200" b="1" dirty="0"/>
              <a:t>, fear God, honor the king.</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381000" y="114300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Our incredible freedom in Christ</a:t>
            </a:r>
          </a:p>
        </p:txBody>
      </p:sp>
      <p:sp>
        <p:nvSpPr>
          <p:cNvPr id="10" name="Rounded Rectangular Callout 9"/>
          <p:cNvSpPr/>
          <p:nvPr/>
        </p:nvSpPr>
        <p:spPr>
          <a:xfrm>
            <a:off x="381000" y="2441812"/>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But what are you going to do with that freedom?</a:t>
            </a:r>
          </a:p>
        </p:txBody>
      </p:sp>
    </p:spTree>
    <p:extLst>
      <p:ext uri="{BB962C8B-B14F-4D97-AF65-F5344CB8AC3E}">
        <p14:creationId xmlns:p14="http://schemas.microsoft.com/office/powerpoint/2010/main" val="18655301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dirty="0"/>
              <a:t>Act as free men, and do not use your freedom as a covering for evil, but use it as </a:t>
            </a:r>
            <a:r>
              <a:rPr lang="en-US" sz="3200" b="1" dirty="0" err="1"/>
              <a:t>bondslaves</a:t>
            </a:r>
            <a:r>
              <a:rPr lang="en-US" sz="3200" b="1" dirty="0"/>
              <a:t> of God. </a:t>
            </a:r>
            <a:r>
              <a:rPr lang="en-US" sz="3200" b="1" baseline="30000" dirty="0"/>
              <a:t>17 </a:t>
            </a:r>
            <a:r>
              <a:rPr lang="en-US" sz="3200" b="1" dirty="0"/>
              <a:t>Honor all people, love the brotherhood, </a:t>
            </a:r>
            <a:r>
              <a:rPr lang="en-US" sz="3200" b="1" u="sng" dirty="0"/>
              <a:t>fear God,</a:t>
            </a:r>
            <a:r>
              <a:rPr lang="en-US" sz="3200" b="1" dirty="0"/>
              <a:t> honor the king.</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381000" y="114300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Our incredible freedom in Christ</a:t>
            </a:r>
          </a:p>
        </p:txBody>
      </p:sp>
      <p:sp>
        <p:nvSpPr>
          <p:cNvPr id="10" name="Rounded Rectangular Callout 9"/>
          <p:cNvSpPr/>
          <p:nvPr/>
        </p:nvSpPr>
        <p:spPr>
          <a:xfrm>
            <a:off x="381000" y="2441812"/>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But what are you going to do with that freedom?</a:t>
            </a:r>
          </a:p>
        </p:txBody>
      </p:sp>
    </p:spTree>
    <p:extLst>
      <p:ext uri="{BB962C8B-B14F-4D97-AF65-F5344CB8AC3E}">
        <p14:creationId xmlns:p14="http://schemas.microsoft.com/office/powerpoint/2010/main" val="41850539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dirty="0"/>
              <a:t>Act as free men, and do not use your freedom as a covering for evil, but use it as </a:t>
            </a:r>
            <a:r>
              <a:rPr lang="en-US" sz="3200" b="1" dirty="0" err="1"/>
              <a:t>bondslaves</a:t>
            </a:r>
            <a:r>
              <a:rPr lang="en-US" sz="3200" b="1" dirty="0"/>
              <a:t> of God. </a:t>
            </a:r>
            <a:r>
              <a:rPr lang="en-US" sz="3200" b="1" baseline="30000" dirty="0"/>
              <a:t>17 </a:t>
            </a:r>
            <a:r>
              <a:rPr lang="en-US" sz="3200" b="1" dirty="0"/>
              <a:t>Honor all people, love the brotherhood, fear God, </a:t>
            </a:r>
            <a:r>
              <a:rPr lang="en-US" sz="3200" b="1" u="sng" dirty="0"/>
              <a:t>honor the king</a:t>
            </a:r>
            <a:r>
              <a:rPr lang="en-US" sz="3200" b="1" dirty="0"/>
              <a:t>.</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381000" y="114300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Our incredible freedom in Christ</a:t>
            </a:r>
          </a:p>
        </p:txBody>
      </p:sp>
      <p:sp>
        <p:nvSpPr>
          <p:cNvPr id="10" name="Rounded Rectangular Callout 9"/>
          <p:cNvSpPr/>
          <p:nvPr/>
        </p:nvSpPr>
        <p:spPr>
          <a:xfrm>
            <a:off x="381000" y="2441812"/>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But what are you going to do with that freedom?</a:t>
            </a:r>
          </a:p>
        </p:txBody>
      </p:sp>
    </p:spTree>
    <p:extLst>
      <p:ext uri="{BB962C8B-B14F-4D97-AF65-F5344CB8AC3E}">
        <p14:creationId xmlns:p14="http://schemas.microsoft.com/office/powerpoint/2010/main" val="21628344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dirty="0"/>
              <a:t>Act as free men, and do not use your freedom as a covering for evil, but use it as </a:t>
            </a:r>
            <a:r>
              <a:rPr lang="en-US" sz="3200" b="1" dirty="0" err="1"/>
              <a:t>bondslaves</a:t>
            </a:r>
            <a:r>
              <a:rPr lang="en-US" sz="3200" b="1" dirty="0"/>
              <a:t> of God. </a:t>
            </a:r>
            <a:r>
              <a:rPr lang="en-US" sz="3200" b="1" baseline="30000" dirty="0"/>
              <a:t>17 </a:t>
            </a:r>
            <a:r>
              <a:rPr lang="en-US" sz="3200" b="1" dirty="0"/>
              <a:t>Honor all people, love the brotherhood, fear God, </a:t>
            </a:r>
            <a:r>
              <a:rPr lang="en-US" sz="3200" b="1" u="sng" dirty="0"/>
              <a:t>honor the king</a:t>
            </a:r>
            <a:r>
              <a:rPr lang="en-US" sz="3200" b="1" dirty="0"/>
              <a:t>.</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381000" y="114300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He’s putting the priorities in order</a:t>
            </a:r>
          </a:p>
        </p:txBody>
      </p:sp>
      <p:sp>
        <p:nvSpPr>
          <p:cNvPr id="10" name="Rounded Rectangular Callout 8">
            <a:extLst>
              <a:ext uri="{FF2B5EF4-FFF2-40B4-BE49-F238E27FC236}">
                <a16:creationId xmlns:a16="http://schemas.microsoft.com/office/drawing/2014/main" xmlns="" id="{9F46290C-B3D5-F5B7-25B3-3CC0C5B5A6B6}"/>
              </a:ext>
            </a:extLst>
          </p:cNvPr>
          <p:cNvSpPr/>
          <p:nvPr/>
        </p:nvSpPr>
        <p:spPr>
          <a:xfrm>
            <a:off x="764533" y="244953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The political situation is a secondary concern</a:t>
            </a:r>
          </a:p>
        </p:txBody>
      </p:sp>
    </p:spTree>
    <p:extLst>
      <p:ext uri="{BB962C8B-B14F-4D97-AF65-F5344CB8AC3E}">
        <p14:creationId xmlns:p14="http://schemas.microsoft.com/office/powerpoint/2010/main" val="81446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dirty="0"/>
              <a:t>Act as free men, and do not use your freedom as a covering for evil, but use it as </a:t>
            </a:r>
            <a:r>
              <a:rPr lang="en-US" sz="3200" b="1" dirty="0" err="1"/>
              <a:t>bondslaves</a:t>
            </a:r>
            <a:r>
              <a:rPr lang="en-US" sz="3200" b="1" dirty="0"/>
              <a:t> of God. </a:t>
            </a:r>
            <a:r>
              <a:rPr lang="en-US" sz="3200" b="1" baseline="30000" dirty="0"/>
              <a:t>17 </a:t>
            </a:r>
            <a:r>
              <a:rPr lang="en-US" sz="3200" b="1" dirty="0"/>
              <a:t>Honor all people, love the brotherhood, fear God, </a:t>
            </a:r>
            <a:r>
              <a:rPr lang="en-US" sz="3200" b="1" u="sng" dirty="0"/>
              <a:t>honor the king</a:t>
            </a:r>
            <a:r>
              <a:rPr lang="en-US" sz="3200" b="1" dirty="0"/>
              <a:t>.</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381000" y="114300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He’s putting the priorities in order</a:t>
            </a:r>
          </a:p>
        </p:txBody>
      </p:sp>
      <p:sp>
        <p:nvSpPr>
          <p:cNvPr id="12" name="Rounded Rectangular Callout 8">
            <a:extLst>
              <a:ext uri="{FF2B5EF4-FFF2-40B4-BE49-F238E27FC236}">
                <a16:creationId xmlns:a16="http://schemas.microsoft.com/office/drawing/2014/main" xmlns="" id="{CF0B7045-07D7-3012-A964-3E72F6A6FE6C}"/>
              </a:ext>
            </a:extLst>
          </p:cNvPr>
          <p:cNvSpPr/>
          <p:nvPr/>
        </p:nvSpPr>
        <p:spPr>
          <a:xfrm>
            <a:off x="152400" y="2362200"/>
            <a:ext cx="53340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The perfect Government… </a:t>
            </a:r>
          </a:p>
        </p:txBody>
      </p:sp>
      <p:sp>
        <p:nvSpPr>
          <p:cNvPr id="13" name="Rounded Rectangular Callout 8">
            <a:extLst>
              <a:ext uri="{FF2B5EF4-FFF2-40B4-BE49-F238E27FC236}">
                <a16:creationId xmlns:a16="http://schemas.microsoft.com/office/drawing/2014/main" xmlns="" id="{4F2AEDAA-D895-D00A-FF7A-8A547222EC55}"/>
              </a:ext>
            </a:extLst>
          </p:cNvPr>
          <p:cNvSpPr/>
          <p:nvPr/>
        </p:nvSpPr>
        <p:spPr>
          <a:xfrm>
            <a:off x="838200" y="3284676"/>
            <a:ext cx="5864867" cy="67772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Your hope is not in Caesar…</a:t>
            </a:r>
          </a:p>
        </p:txBody>
      </p:sp>
      <p:sp>
        <p:nvSpPr>
          <p:cNvPr id="14" name="Rounded Rectangular Callout 8">
            <a:extLst>
              <a:ext uri="{FF2B5EF4-FFF2-40B4-BE49-F238E27FC236}">
                <a16:creationId xmlns:a16="http://schemas.microsoft.com/office/drawing/2014/main" xmlns="" id="{E5344CDF-E7B2-6C00-D4F8-E6441A310669}"/>
              </a:ext>
            </a:extLst>
          </p:cNvPr>
          <p:cNvSpPr/>
          <p:nvPr/>
        </p:nvSpPr>
        <p:spPr>
          <a:xfrm>
            <a:off x="809090" y="3962400"/>
            <a:ext cx="7997611" cy="67772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Nor is your hope in </a:t>
            </a:r>
            <a:r>
              <a:rPr lang="en-US" sz="3600" b="1" i="1" dirty="0"/>
              <a:t>freedom</a:t>
            </a:r>
            <a:r>
              <a:rPr lang="en-US" sz="3600" b="1" dirty="0"/>
              <a:t> from Caesar</a:t>
            </a:r>
          </a:p>
        </p:txBody>
      </p:sp>
    </p:spTree>
    <p:extLst>
      <p:ext uri="{BB962C8B-B14F-4D97-AF65-F5344CB8AC3E}">
        <p14:creationId xmlns:p14="http://schemas.microsoft.com/office/powerpoint/2010/main" val="228256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dirty="0"/>
              <a:t>Act as free men, and do not use your freedom as a covering for evil, but use it as </a:t>
            </a:r>
            <a:r>
              <a:rPr lang="en-US" sz="3200" b="1" dirty="0" err="1"/>
              <a:t>bondslaves</a:t>
            </a:r>
            <a:r>
              <a:rPr lang="en-US" sz="3200" b="1" dirty="0"/>
              <a:t> of God. </a:t>
            </a:r>
            <a:r>
              <a:rPr lang="en-US" sz="3200" b="1" baseline="30000" dirty="0"/>
              <a:t>17 </a:t>
            </a:r>
            <a:r>
              <a:rPr lang="en-US" sz="3200" b="1" dirty="0"/>
              <a:t>Honor all people, love the brotherhood, fear God, </a:t>
            </a:r>
            <a:r>
              <a:rPr lang="en-US" sz="3200" b="1" u="sng" dirty="0"/>
              <a:t>honor the king</a:t>
            </a:r>
            <a:r>
              <a:rPr lang="en-US" sz="3200" b="1" dirty="0"/>
              <a:t>.</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381000" y="114300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Here is an area that we can really stand out</a:t>
            </a:r>
          </a:p>
        </p:txBody>
      </p:sp>
      <p:sp>
        <p:nvSpPr>
          <p:cNvPr id="2" name="Rounded Rectangular Callout 8">
            <a:extLst>
              <a:ext uri="{FF2B5EF4-FFF2-40B4-BE49-F238E27FC236}">
                <a16:creationId xmlns:a16="http://schemas.microsoft.com/office/drawing/2014/main" xmlns="" id="{4036C655-7593-0C7A-31A6-C3AECC1397B8}"/>
              </a:ext>
            </a:extLst>
          </p:cNvPr>
          <p:cNvSpPr/>
          <p:nvPr/>
        </p:nvSpPr>
        <p:spPr>
          <a:xfrm>
            <a:off x="533400" y="2514600"/>
            <a:ext cx="68580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Our culture is not exactly having “excellent behavior” in this area</a:t>
            </a:r>
          </a:p>
        </p:txBody>
      </p:sp>
      <p:sp>
        <p:nvSpPr>
          <p:cNvPr id="3" name="Rounded Rectangular Callout 8">
            <a:extLst>
              <a:ext uri="{FF2B5EF4-FFF2-40B4-BE49-F238E27FC236}">
                <a16:creationId xmlns:a16="http://schemas.microsoft.com/office/drawing/2014/main" xmlns="" id="{45BB61E6-F3C3-9C26-E3C0-C2CCC162B49D}"/>
              </a:ext>
            </a:extLst>
          </p:cNvPr>
          <p:cNvSpPr/>
          <p:nvPr/>
        </p:nvSpPr>
        <p:spPr>
          <a:xfrm>
            <a:off x="533400" y="3796301"/>
            <a:ext cx="7620000" cy="63289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Which puts Christians in a weird spot</a:t>
            </a:r>
          </a:p>
        </p:txBody>
      </p:sp>
    </p:spTree>
    <p:extLst>
      <p:ext uri="{BB962C8B-B14F-4D97-AF65-F5344CB8AC3E}">
        <p14:creationId xmlns:p14="http://schemas.microsoft.com/office/powerpoint/2010/main" val="194580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dirty="0"/>
              <a:t>Act as free men, and do not use your freedom as a covering for evil, but use it as </a:t>
            </a:r>
            <a:r>
              <a:rPr lang="en-US" sz="3200" b="1" dirty="0" err="1"/>
              <a:t>bondslaves</a:t>
            </a:r>
            <a:r>
              <a:rPr lang="en-US" sz="3200" b="1" dirty="0"/>
              <a:t> of God. </a:t>
            </a:r>
            <a:r>
              <a:rPr lang="en-US" sz="3200" b="1" baseline="30000" dirty="0"/>
              <a:t>17 </a:t>
            </a:r>
            <a:r>
              <a:rPr lang="en-US" sz="3200" b="1" dirty="0"/>
              <a:t>Honor all people, love the brotherhood, fear God, </a:t>
            </a:r>
            <a:r>
              <a:rPr lang="en-US" sz="3200" b="1" u="sng" dirty="0"/>
              <a:t>honor the king</a:t>
            </a:r>
            <a:r>
              <a:rPr lang="en-US" sz="3200" b="1" dirty="0"/>
              <a:t>.</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381000" y="114300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Here is an area that we can really stand out</a:t>
            </a:r>
          </a:p>
        </p:txBody>
      </p:sp>
      <p:sp>
        <p:nvSpPr>
          <p:cNvPr id="2" name="Rounded Rectangular Callout 8">
            <a:extLst>
              <a:ext uri="{FF2B5EF4-FFF2-40B4-BE49-F238E27FC236}">
                <a16:creationId xmlns:a16="http://schemas.microsoft.com/office/drawing/2014/main" xmlns="" id="{4036C655-7593-0C7A-31A6-C3AECC1397B8}"/>
              </a:ext>
            </a:extLst>
          </p:cNvPr>
          <p:cNvSpPr/>
          <p:nvPr/>
        </p:nvSpPr>
        <p:spPr>
          <a:xfrm>
            <a:off x="609602" y="2441269"/>
            <a:ext cx="68580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So we could just go along with what the culture is doing… </a:t>
            </a:r>
          </a:p>
        </p:txBody>
      </p:sp>
      <p:sp>
        <p:nvSpPr>
          <p:cNvPr id="3" name="Rounded Rectangular Callout 8">
            <a:extLst>
              <a:ext uri="{FF2B5EF4-FFF2-40B4-BE49-F238E27FC236}">
                <a16:creationId xmlns:a16="http://schemas.microsoft.com/office/drawing/2014/main" xmlns="" id="{45BB61E6-F3C3-9C26-E3C0-C2CCC162B49D}"/>
              </a:ext>
            </a:extLst>
          </p:cNvPr>
          <p:cNvSpPr/>
          <p:nvPr/>
        </p:nvSpPr>
        <p:spPr>
          <a:xfrm>
            <a:off x="2057400" y="3691540"/>
            <a:ext cx="6097266" cy="73870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Which won’t save anyone</a:t>
            </a:r>
          </a:p>
        </p:txBody>
      </p:sp>
      <p:sp>
        <p:nvSpPr>
          <p:cNvPr id="4" name="Rectangle 3">
            <a:extLst>
              <a:ext uri="{FF2B5EF4-FFF2-40B4-BE49-F238E27FC236}">
                <a16:creationId xmlns:a16="http://schemas.microsoft.com/office/drawing/2014/main" xmlns="" id="{FD5BBDF3-060D-BA8C-3983-A3B15000C477}"/>
              </a:ext>
            </a:extLst>
          </p:cNvPr>
          <p:cNvSpPr/>
          <p:nvPr/>
        </p:nvSpPr>
        <p:spPr>
          <a:xfrm>
            <a:off x="5612220" y="855891"/>
            <a:ext cx="6519530" cy="1507743"/>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100" b="1" baseline="30000" dirty="0">
                <a:solidFill>
                  <a:schemeClr val="bg1"/>
                </a:solidFill>
              </a:rPr>
              <a:t>1 Pet 2:11 </a:t>
            </a:r>
            <a:r>
              <a:rPr lang="en-US" sz="3100" b="1" dirty="0">
                <a:solidFill>
                  <a:schemeClr val="bg1"/>
                </a:solidFill>
              </a:rPr>
              <a:t>Beloved, I urge you as aliens and strangers to abstain from fleshly lusts which wage war against the soul. </a:t>
            </a:r>
            <a:endParaRPr lang="en-US" sz="3100" b="1" baseline="30000" dirty="0">
              <a:solidFill>
                <a:schemeClr val="tx1"/>
              </a:solidFill>
            </a:endParaRPr>
          </a:p>
        </p:txBody>
      </p:sp>
    </p:spTree>
    <p:extLst>
      <p:ext uri="{BB962C8B-B14F-4D97-AF65-F5344CB8AC3E}">
        <p14:creationId xmlns:p14="http://schemas.microsoft.com/office/powerpoint/2010/main" val="4072915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t>
            </a:r>
            <a:r>
              <a:rPr lang="en-US" sz="3200" b="1" u="sng" dirty="0">
                <a:solidFill>
                  <a:schemeClr val="bg1"/>
                </a:solidFill>
              </a:rPr>
              <a:t>as aliens and strangers</a:t>
            </a:r>
            <a:r>
              <a:rPr lang="en-US" sz="3200" b="1" dirty="0">
                <a:solidFill>
                  <a:schemeClr val="bg1"/>
                </a:solidFill>
              </a:rPr>
              <a:t> to abstain from fleshly lusts which wage war against the soul. </a:t>
            </a:r>
            <a:r>
              <a:rPr lang="en-US" sz="3200" b="1" baseline="30000" dirty="0">
                <a:solidFill>
                  <a:schemeClr val="bg1"/>
                </a:solidFill>
              </a:rPr>
              <a:t>12 </a:t>
            </a:r>
            <a:r>
              <a:rPr lang="en-US" sz="3200" b="1" dirty="0">
                <a:solidFill>
                  <a:schemeClr val="bg1"/>
                </a:solidFill>
              </a:rPr>
              <a:t>Keep your behavior excellent among the Gentiles, so that in the thing in which they slander you as evildoers, they may because of your good deeds, as they observe them, 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Tree>
    <p:extLst>
      <p:ext uri="{BB962C8B-B14F-4D97-AF65-F5344CB8AC3E}">
        <p14:creationId xmlns:p14="http://schemas.microsoft.com/office/powerpoint/2010/main" val="6783321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dirty="0"/>
              <a:t>Act as free men, and do not use your freedom as a covering for evil, but use it as </a:t>
            </a:r>
            <a:r>
              <a:rPr lang="en-US" sz="3200" b="1" dirty="0" err="1"/>
              <a:t>bondslaves</a:t>
            </a:r>
            <a:r>
              <a:rPr lang="en-US" sz="3200" b="1" dirty="0"/>
              <a:t> of God. </a:t>
            </a:r>
            <a:r>
              <a:rPr lang="en-US" sz="3200" b="1" baseline="30000" dirty="0"/>
              <a:t>17 </a:t>
            </a:r>
            <a:r>
              <a:rPr lang="en-US" sz="3200" b="1" dirty="0"/>
              <a:t>Honor all people, love the brotherhood, fear God, </a:t>
            </a:r>
            <a:r>
              <a:rPr lang="en-US" sz="3200" b="1" u="sng" dirty="0"/>
              <a:t>honor the king.</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381000" y="114300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Here is an area that we can really stand out</a:t>
            </a:r>
          </a:p>
        </p:txBody>
      </p:sp>
      <p:sp>
        <p:nvSpPr>
          <p:cNvPr id="3" name="Rounded Rectangular Callout 8">
            <a:extLst>
              <a:ext uri="{FF2B5EF4-FFF2-40B4-BE49-F238E27FC236}">
                <a16:creationId xmlns:a16="http://schemas.microsoft.com/office/drawing/2014/main" xmlns="" id="{45BB61E6-F3C3-9C26-E3C0-C2CCC162B49D}"/>
              </a:ext>
            </a:extLst>
          </p:cNvPr>
          <p:cNvSpPr/>
          <p:nvPr/>
        </p:nvSpPr>
        <p:spPr>
          <a:xfrm>
            <a:off x="229234" y="2989715"/>
            <a:ext cx="6628133" cy="95726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Or we could take Peter’s advice…</a:t>
            </a:r>
          </a:p>
        </p:txBody>
      </p:sp>
    </p:spTree>
    <p:extLst>
      <p:ext uri="{BB962C8B-B14F-4D97-AF65-F5344CB8AC3E}">
        <p14:creationId xmlns:p14="http://schemas.microsoft.com/office/powerpoint/2010/main" val="1093372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dirty="0"/>
              <a:t>Act as free men, and do not use your freedom as a covering for evil, but use it as </a:t>
            </a:r>
            <a:r>
              <a:rPr lang="en-US" sz="3200" b="1" dirty="0" err="1"/>
              <a:t>bondslaves</a:t>
            </a:r>
            <a:r>
              <a:rPr lang="en-US" sz="3200" b="1" dirty="0"/>
              <a:t> of God. </a:t>
            </a:r>
            <a:r>
              <a:rPr lang="en-US" sz="3200" b="1" baseline="30000" dirty="0"/>
              <a:t>17 </a:t>
            </a:r>
            <a:r>
              <a:rPr lang="en-US" sz="3200" b="1" u="sng" dirty="0"/>
              <a:t>Honor all people</a:t>
            </a:r>
            <a:r>
              <a:rPr lang="en-US" sz="3200" b="1" dirty="0"/>
              <a:t>, love the brotherhood, fear God, honor the king.</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381000" y="114300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Here is an area that we can really stand out</a:t>
            </a:r>
          </a:p>
        </p:txBody>
      </p:sp>
      <p:sp>
        <p:nvSpPr>
          <p:cNvPr id="3" name="Rounded Rectangular Callout 8">
            <a:extLst>
              <a:ext uri="{FF2B5EF4-FFF2-40B4-BE49-F238E27FC236}">
                <a16:creationId xmlns:a16="http://schemas.microsoft.com/office/drawing/2014/main" xmlns="" id="{45BB61E6-F3C3-9C26-E3C0-C2CCC162B49D}"/>
              </a:ext>
            </a:extLst>
          </p:cNvPr>
          <p:cNvSpPr/>
          <p:nvPr/>
        </p:nvSpPr>
        <p:spPr>
          <a:xfrm>
            <a:off x="229234" y="2989715"/>
            <a:ext cx="6628133" cy="95726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Or we could take Peter’s advice…</a:t>
            </a:r>
          </a:p>
        </p:txBody>
      </p:sp>
    </p:spTree>
    <p:extLst>
      <p:ext uri="{BB962C8B-B14F-4D97-AF65-F5344CB8AC3E}">
        <p14:creationId xmlns:p14="http://schemas.microsoft.com/office/powerpoint/2010/main" val="300746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dirty="0"/>
              <a:t>Act as free men, and do not use your freedom as a covering for evil, but use it as </a:t>
            </a:r>
            <a:r>
              <a:rPr lang="en-US" sz="3200" b="1" dirty="0" err="1"/>
              <a:t>bondslaves</a:t>
            </a:r>
            <a:r>
              <a:rPr lang="en-US" sz="3200" b="1" dirty="0"/>
              <a:t> of God. </a:t>
            </a:r>
            <a:r>
              <a:rPr lang="en-US" sz="3200" b="1" baseline="30000" dirty="0"/>
              <a:t>17 </a:t>
            </a:r>
            <a:r>
              <a:rPr lang="en-US" sz="3200" b="1" dirty="0"/>
              <a:t>Honor all people, love the brotherhood, </a:t>
            </a:r>
            <a:r>
              <a:rPr lang="en-US" sz="3200" b="1" u="sng" dirty="0"/>
              <a:t>fear God</a:t>
            </a:r>
            <a:r>
              <a:rPr lang="en-US" sz="3200" b="1" dirty="0"/>
              <a:t>, honor the king.</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381000" y="114300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Here is an area that we can really stand out</a:t>
            </a:r>
          </a:p>
        </p:txBody>
      </p:sp>
      <p:sp>
        <p:nvSpPr>
          <p:cNvPr id="3" name="Rounded Rectangular Callout 8">
            <a:extLst>
              <a:ext uri="{FF2B5EF4-FFF2-40B4-BE49-F238E27FC236}">
                <a16:creationId xmlns:a16="http://schemas.microsoft.com/office/drawing/2014/main" xmlns="" id="{45BB61E6-F3C3-9C26-E3C0-C2CCC162B49D}"/>
              </a:ext>
            </a:extLst>
          </p:cNvPr>
          <p:cNvSpPr/>
          <p:nvPr/>
        </p:nvSpPr>
        <p:spPr>
          <a:xfrm>
            <a:off x="229234" y="2989715"/>
            <a:ext cx="6628133" cy="95726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Or we could take Peter’s advice…</a:t>
            </a:r>
          </a:p>
        </p:txBody>
      </p:sp>
    </p:spTree>
    <p:extLst>
      <p:ext uri="{BB962C8B-B14F-4D97-AF65-F5344CB8AC3E}">
        <p14:creationId xmlns:p14="http://schemas.microsoft.com/office/powerpoint/2010/main" val="36817638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16 </a:t>
            </a:r>
            <a:r>
              <a:rPr lang="en-US" sz="3200" b="1" dirty="0"/>
              <a:t>Act as free men, and do not use your freedom as a covering for evil, but use it as </a:t>
            </a:r>
            <a:r>
              <a:rPr lang="en-US" sz="3200" b="1" dirty="0" err="1"/>
              <a:t>bondslaves</a:t>
            </a:r>
            <a:r>
              <a:rPr lang="en-US" sz="3200" b="1" dirty="0"/>
              <a:t> of God. </a:t>
            </a:r>
            <a:r>
              <a:rPr lang="en-US" sz="3200" b="1" baseline="30000" dirty="0"/>
              <a:t>17 </a:t>
            </a:r>
            <a:r>
              <a:rPr lang="en-US" sz="3200" b="1" dirty="0"/>
              <a:t>Honor all people, </a:t>
            </a:r>
            <a:r>
              <a:rPr lang="en-US" sz="3200" b="1" u="sng" dirty="0"/>
              <a:t>love the brotherhood</a:t>
            </a:r>
            <a:r>
              <a:rPr lang="en-US" sz="3200" b="1" dirty="0"/>
              <a:t>, fear God, honor the king.</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9" name="Rounded Rectangular Callout 8"/>
          <p:cNvSpPr/>
          <p:nvPr/>
        </p:nvSpPr>
        <p:spPr>
          <a:xfrm>
            <a:off x="381000" y="1143000"/>
            <a:ext cx="51054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Here is an area that we can really stand out</a:t>
            </a:r>
          </a:p>
        </p:txBody>
      </p:sp>
      <p:sp>
        <p:nvSpPr>
          <p:cNvPr id="3" name="Rounded Rectangular Callout 8">
            <a:extLst>
              <a:ext uri="{FF2B5EF4-FFF2-40B4-BE49-F238E27FC236}">
                <a16:creationId xmlns:a16="http://schemas.microsoft.com/office/drawing/2014/main" xmlns="" id="{45BB61E6-F3C3-9C26-E3C0-C2CCC162B49D}"/>
              </a:ext>
            </a:extLst>
          </p:cNvPr>
          <p:cNvSpPr/>
          <p:nvPr/>
        </p:nvSpPr>
        <p:spPr>
          <a:xfrm>
            <a:off x="229234" y="2989715"/>
            <a:ext cx="6628133" cy="95726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Or we could take Peter’s advice…</a:t>
            </a:r>
          </a:p>
        </p:txBody>
      </p:sp>
      <p:sp>
        <p:nvSpPr>
          <p:cNvPr id="2" name="Rounded Rectangular Callout 9">
            <a:extLst>
              <a:ext uri="{FF2B5EF4-FFF2-40B4-BE49-F238E27FC236}">
                <a16:creationId xmlns:a16="http://schemas.microsoft.com/office/drawing/2014/main" xmlns="" id="{726B0CC5-35B7-CC6A-E865-F1A85C33D9AC}"/>
              </a:ext>
            </a:extLst>
          </p:cNvPr>
          <p:cNvSpPr/>
          <p:nvPr/>
        </p:nvSpPr>
        <p:spPr>
          <a:xfrm>
            <a:off x="6857366" y="5681663"/>
            <a:ext cx="5221599"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a:t>That they may observe your good deeds and glorify God!</a:t>
            </a:r>
          </a:p>
        </p:txBody>
      </p:sp>
    </p:spTree>
    <p:extLst>
      <p:ext uri="{BB962C8B-B14F-4D97-AF65-F5344CB8AC3E}">
        <p14:creationId xmlns:p14="http://schemas.microsoft.com/office/powerpoint/2010/main" val="2138958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Tree>
    <p:extLst>
      <p:ext uri="{BB962C8B-B14F-4D97-AF65-F5344CB8AC3E}">
        <p14:creationId xmlns:p14="http://schemas.microsoft.com/office/powerpoint/2010/main" val="695445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5000" y="4876800"/>
            <a:ext cx="65532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Next Time…</a:t>
            </a:r>
          </a:p>
        </p:txBody>
      </p:sp>
    </p:spTree>
    <p:extLst>
      <p:ext uri="{BB962C8B-B14F-4D97-AF65-F5344CB8AC3E}">
        <p14:creationId xmlns:p14="http://schemas.microsoft.com/office/powerpoint/2010/main" val="3808609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as aliens and strangers to </a:t>
            </a:r>
            <a:r>
              <a:rPr lang="en-US" sz="3200" b="1" u="sng" dirty="0">
                <a:solidFill>
                  <a:schemeClr val="bg1"/>
                </a:solidFill>
              </a:rPr>
              <a:t>abstain from fleshly lusts</a:t>
            </a:r>
            <a:r>
              <a:rPr lang="en-US" sz="3200" b="1" dirty="0">
                <a:solidFill>
                  <a:schemeClr val="bg1"/>
                </a:solidFill>
              </a:rPr>
              <a:t> which wage war against the soul. </a:t>
            </a:r>
            <a:r>
              <a:rPr lang="en-US" sz="3200" b="1" baseline="30000" dirty="0">
                <a:solidFill>
                  <a:schemeClr val="bg1"/>
                </a:solidFill>
              </a:rPr>
              <a:t>12 </a:t>
            </a:r>
            <a:r>
              <a:rPr lang="en-US" sz="3200" b="1" dirty="0">
                <a:solidFill>
                  <a:schemeClr val="bg1"/>
                </a:solidFill>
              </a:rPr>
              <a:t>Keep your behavior excellent among the Gentiles, so that in the thing in which they slander you as evildoers, they may because of your good deeds, as they observe them, 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Tree>
    <p:extLst>
      <p:ext uri="{BB962C8B-B14F-4D97-AF65-F5344CB8AC3E}">
        <p14:creationId xmlns:p14="http://schemas.microsoft.com/office/powerpoint/2010/main" val="1793636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as aliens and strangers to abstain from fleshly lusts which wage war against the soul. </a:t>
            </a:r>
            <a:r>
              <a:rPr lang="en-US" sz="3200" b="1" baseline="30000" dirty="0">
                <a:solidFill>
                  <a:schemeClr val="bg1"/>
                </a:solidFill>
              </a:rPr>
              <a:t>12 </a:t>
            </a:r>
            <a:r>
              <a:rPr lang="en-US" sz="3200" b="1" u="sng" dirty="0">
                <a:solidFill>
                  <a:schemeClr val="bg1"/>
                </a:solidFill>
              </a:rPr>
              <a:t>Keep your behavior excellent among the Gentiles</a:t>
            </a:r>
            <a:r>
              <a:rPr lang="en-US" sz="3200" b="1" dirty="0">
                <a:solidFill>
                  <a:schemeClr val="bg1"/>
                </a:solidFill>
              </a:rPr>
              <a:t>, so that in the thing in which they slander you as evildoers, they may because of your good deeds, as they observe them, 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8" name="Rectangle 7"/>
          <p:cNvSpPr/>
          <p:nvPr/>
        </p:nvSpPr>
        <p:spPr>
          <a:xfrm>
            <a:off x="524838" y="21121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1)   - The “</a:t>
            </a:r>
            <a:r>
              <a:rPr lang="en-US" sz="4000" b="1" i="1" dirty="0"/>
              <a:t>why</a:t>
            </a:r>
            <a:r>
              <a:rPr lang="en-US" sz="4000" b="1" dirty="0"/>
              <a:t>?”</a:t>
            </a:r>
          </a:p>
          <a:p>
            <a:r>
              <a:rPr lang="en-US" sz="4000" b="1" dirty="0"/>
              <a:t>       - a concrete example </a:t>
            </a:r>
          </a:p>
          <a:p>
            <a:pPr marL="742950" indent="-742950">
              <a:buAutoNum type="arabicParenR" startAt="2"/>
            </a:pPr>
            <a:r>
              <a:rPr lang="en-US" sz="4000" b="1" dirty="0"/>
              <a:t>- another example</a:t>
            </a:r>
          </a:p>
          <a:p>
            <a:r>
              <a:rPr lang="en-US" sz="4000" b="1" dirty="0"/>
              <a:t>       - “but wait but wait”</a:t>
            </a:r>
          </a:p>
          <a:p>
            <a:r>
              <a:rPr lang="en-US" sz="4000" b="1" dirty="0"/>
              <a:t>3)   - another example</a:t>
            </a:r>
          </a:p>
        </p:txBody>
      </p:sp>
    </p:spTree>
    <p:extLst>
      <p:ext uri="{BB962C8B-B14F-4D97-AF65-F5344CB8AC3E}">
        <p14:creationId xmlns:p14="http://schemas.microsoft.com/office/powerpoint/2010/main" val="3975955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8">
                                            <p:txEl>
                                              <p:pRg st="2" end="2"/>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as aliens and strangers to abstain from fleshly lusts which wage war against the soul. </a:t>
            </a:r>
            <a:r>
              <a:rPr lang="en-US" sz="3200" b="1" baseline="30000" dirty="0">
                <a:solidFill>
                  <a:schemeClr val="bg1"/>
                </a:solidFill>
              </a:rPr>
              <a:t>12 </a:t>
            </a:r>
            <a:r>
              <a:rPr lang="en-US" sz="3200" b="1" u="sng" dirty="0">
                <a:solidFill>
                  <a:schemeClr val="bg1"/>
                </a:solidFill>
              </a:rPr>
              <a:t>Keep your behavior excellent among the Gentiles</a:t>
            </a:r>
            <a:r>
              <a:rPr lang="en-US" sz="3200" b="1" dirty="0">
                <a:solidFill>
                  <a:schemeClr val="bg1"/>
                </a:solidFill>
              </a:rPr>
              <a:t>, so that in the thing in which they slander you as evildoers, they may because of your good deeds, as they observe them, 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8" name="Rectangle 7"/>
          <p:cNvSpPr/>
          <p:nvPr/>
        </p:nvSpPr>
        <p:spPr>
          <a:xfrm>
            <a:off x="533400" y="1600201"/>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indent="-914400">
              <a:buAutoNum type="arabicParenR"/>
            </a:pPr>
            <a:r>
              <a:rPr lang="en-US" sz="4000" b="1" dirty="0"/>
              <a:t>The “</a:t>
            </a:r>
            <a:r>
              <a:rPr lang="en-US" sz="4000" b="1" i="1" dirty="0"/>
              <a:t>why</a:t>
            </a:r>
            <a:r>
              <a:rPr lang="en-US" sz="4000" b="1" dirty="0"/>
              <a:t>?” </a:t>
            </a:r>
          </a:p>
          <a:p>
            <a:pPr marL="914400" indent="-914400">
              <a:buAutoNum type="arabicParenR"/>
            </a:pPr>
            <a:endParaRPr lang="en-US" sz="4000" b="1" dirty="0"/>
          </a:p>
          <a:p>
            <a:pPr marL="914400" indent="-914400">
              <a:buAutoNum type="arabicParenR"/>
            </a:pPr>
            <a:endParaRPr lang="en-US" sz="4000" b="1" dirty="0"/>
          </a:p>
        </p:txBody>
      </p:sp>
    </p:spTree>
    <p:extLst>
      <p:ext uri="{BB962C8B-B14F-4D97-AF65-F5344CB8AC3E}">
        <p14:creationId xmlns:p14="http://schemas.microsoft.com/office/powerpoint/2010/main" val="2452517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as aliens and strangers to abstain from fleshly lusts which wage war against the soul. </a:t>
            </a:r>
            <a:r>
              <a:rPr lang="en-US" sz="3200" b="1" baseline="30000" dirty="0">
                <a:solidFill>
                  <a:schemeClr val="bg1"/>
                </a:solidFill>
              </a:rPr>
              <a:t>12 </a:t>
            </a:r>
            <a:r>
              <a:rPr lang="en-US" sz="3200" b="1" dirty="0">
                <a:solidFill>
                  <a:schemeClr val="bg1"/>
                </a:solidFill>
              </a:rPr>
              <a:t>Keep your behavior excellent among the Gentiles, </a:t>
            </a:r>
            <a:r>
              <a:rPr lang="en-US" sz="3200" b="1" u="sng" dirty="0">
                <a:solidFill>
                  <a:schemeClr val="bg1"/>
                </a:solidFill>
              </a:rPr>
              <a:t>so that in the thing in which they slander you as evildoers</a:t>
            </a:r>
            <a:r>
              <a:rPr lang="en-US" sz="3200" b="1" dirty="0">
                <a:solidFill>
                  <a:schemeClr val="bg1"/>
                </a:solidFill>
              </a:rPr>
              <a:t>, they may because of your good deeds, as they observe them, 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8" name="Rectangle 7"/>
          <p:cNvSpPr/>
          <p:nvPr/>
        </p:nvSpPr>
        <p:spPr>
          <a:xfrm>
            <a:off x="533400" y="1600201"/>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indent="-914400">
              <a:buAutoNum type="arabicParenR"/>
            </a:pPr>
            <a:r>
              <a:rPr lang="en-US" sz="4000" b="1" dirty="0"/>
              <a:t>The “</a:t>
            </a:r>
            <a:r>
              <a:rPr lang="en-US" sz="4000" b="1" i="1" dirty="0"/>
              <a:t>why</a:t>
            </a:r>
            <a:r>
              <a:rPr lang="en-US" sz="4000" b="1" dirty="0"/>
              <a:t>?” </a:t>
            </a:r>
          </a:p>
          <a:p>
            <a:pPr marL="914400" indent="-914400">
              <a:buAutoNum type="arabicParenR"/>
            </a:pPr>
            <a:endParaRPr lang="en-US" sz="4000" b="1" dirty="0"/>
          </a:p>
          <a:p>
            <a:pPr marL="914400" indent="-914400">
              <a:buAutoNum type="arabicParenR"/>
            </a:pPr>
            <a:endParaRPr lang="en-US" sz="4000" b="1" dirty="0"/>
          </a:p>
        </p:txBody>
      </p:sp>
      <p:sp>
        <p:nvSpPr>
          <p:cNvPr id="2" name="Rectangular Callout 1"/>
          <p:cNvSpPr/>
          <p:nvPr/>
        </p:nvSpPr>
        <p:spPr>
          <a:xfrm>
            <a:off x="8762999" y="3657600"/>
            <a:ext cx="3222171" cy="533398"/>
          </a:xfrm>
          <a:prstGeom prst="wedgeRectCallout">
            <a:avLst>
              <a:gd name="adj1" fmla="val 45685"/>
              <a:gd name="adj2" fmla="val 239286"/>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a:solidFill>
                  <a:schemeClr val="tx1"/>
                </a:solidFill>
              </a:rPr>
              <a:t>“to speak evil of”</a:t>
            </a:r>
          </a:p>
        </p:txBody>
      </p:sp>
      <p:sp>
        <p:nvSpPr>
          <p:cNvPr id="9" name="Rounded Rectangular Callout 8"/>
          <p:cNvSpPr/>
          <p:nvPr/>
        </p:nvSpPr>
        <p:spPr>
          <a:xfrm>
            <a:off x="5638800" y="1219200"/>
            <a:ext cx="6019800" cy="76938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Slander is pretty hard to take</a:t>
            </a:r>
          </a:p>
        </p:txBody>
      </p:sp>
      <p:sp>
        <p:nvSpPr>
          <p:cNvPr id="10" name="Rounded Rectangular Callout 9"/>
          <p:cNvSpPr/>
          <p:nvPr/>
        </p:nvSpPr>
        <p:spPr>
          <a:xfrm>
            <a:off x="4191000" y="2107064"/>
            <a:ext cx="7620000" cy="118586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When that happens, what you </a:t>
            </a:r>
            <a:r>
              <a:rPr lang="en-US" sz="3600" b="1" i="1" u="sng" dirty="0"/>
              <a:t>do</a:t>
            </a:r>
            <a:r>
              <a:rPr lang="en-US" sz="3600" b="1" dirty="0"/>
              <a:t> is a lot more important than what you </a:t>
            </a:r>
            <a:r>
              <a:rPr lang="en-US" sz="3600" b="1" i="1" u="sng" dirty="0"/>
              <a:t>say</a:t>
            </a:r>
          </a:p>
        </p:txBody>
      </p:sp>
      <p:sp>
        <p:nvSpPr>
          <p:cNvPr id="11" name="Rounded Rectangular Callout 10"/>
          <p:cNvSpPr/>
          <p:nvPr/>
        </p:nvSpPr>
        <p:spPr>
          <a:xfrm>
            <a:off x="5181600" y="3385458"/>
            <a:ext cx="2819400" cy="76938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Talk is cheap</a:t>
            </a:r>
          </a:p>
        </p:txBody>
      </p:sp>
      <p:sp>
        <p:nvSpPr>
          <p:cNvPr id="3" name="Oval 2"/>
          <p:cNvSpPr/>
          <p:nvPr/>
        </p:nvSpPr>
        <p:spPr>
          <a:xfrm>
            <a:off x="685800" y="5709557"/>
            <a:ext cx="2438400" cy="685800"/>
          </a:xfrm>
          <a:prstGeom prst="ellipse">
            <a:avLst/>
          </a:prstGeom>
          <a:noFill/>
          <a:ln w="920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6925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as aliens and strangers to abstain from fleshly lusts which wage war against the soul. </a:t>
            </a:r>
            <a:r>
              <a:rPr lang="en-US" sz="3200" b="1" baseline="30000" dirty="0">
                <a:solidFill>
                  <a:schemeClr val="bg1"/>
                </a:solidFill>
              </a:rPr>
              <a:t>12 </a:t>
            </a:r>
            <a:r>
              <a:rPr lang="en-US" sz="3200" b="1" dirty="0">
                <a:solidFill>
                  <a:schemeClr val="bg1"/>
                </a:solidFill>
              </a:rPr>
              <a:t>Keep your behavior excellent among the Gentiles, </a:t>
            </a:r>
            <a:r>
              <a:rPr lang="en-US" sz="3200" b="1" u="sng" dirty="0">
                <a:solidFill>
                  <a:schemeClr val="bg1"/>
                </a:solidFill>
              </a:rPr>
              <a:t>so that in the thing in which they slander you as evildoers</a:t>
            </a:r>
            <a:r>
              <a:rPr lang="en-US" sz="3200" b="1" dirty="0">
                <a:solidFill>
                  <a:schemeClr val="bg1"/>
                </a:solidFill>
              </a:rPr>
              <a:t>, they may because of your good deeds, as they observe them, 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533400" y="33337"/>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Show Christ to the world by what you </a:t>
            </a:r>
            <a:r>
              <a:rPr lang="en-US" sz="4800" b="1" i="1" dirty="0"/>
              <a:t>do</a:t>
            </a:r>
          </a:p>
        </p:txBody>
      </p:sp>
      <p:sp>
        <p:nvSpPr>
          <p:cNvPr id="8" name="Rectangle 7"/>
          <p:cNvSpPr/>
          <p:nvPr/>
        </p:nvSpPr>
        <p:spPr>
          <a:xfrm>
            <a:off x="533400" y="1600201"/>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indent="-914400">
              <a:buAutoNum type="arabicParenR"/>
            </a:pPr>
            <a:r>
              <a:rPr lang="en-US" sz="4000" b="1" dirty="0"/>
              <a:t>The “</a:t>
            </a:r>
            <a:r>
              <a:rPr lang="en-US" sz="4000" b="1" i="1" dirty="0"/>
              <a:t>why</a:t>
            </a:r>
            <a:r>
              <a:rPr lang="en-US" sz="4000" b="1" dirty="0"/>
              <a:t>?” </a:t>
            </a:r>
          </a:p>
          <a:p>
            <a:pPr marL="914400" indent="-914400">
              <a:buAutoNum type="arabicParenR"/>
            </a:pPr>
            <a:endParaRPr lang="en-US" sz="4000" b="1" dirty="0"/>
          </a:p>
          <a:p>
            <a:pPr marL="914400" indent="-914400">
              <a:buAutoNum type="arabicParenR"/>
            </a:pPr>
            <a:endParaRPr lang="en-US" sz="4000" b="1" dirty="0"/>
          </a:p>
        </p:txBody>
      </p:sp>
      <p:sp>
        <p:nvSpPr>
          <p:cNvPr id="3" name="Oval 2"/>
          <p:cNvSpPr/>
          <p:nvPr/>
        </p:nvSpPr>
        <p:spPr>
          <a:xfrm>
            <a:off x="685800" y="5709557"/>
            <a:ext cx="2438400" cy="685800"/>
          </a:xfrm>
          <a:prstGeom prst="ellipse">
            <a:avLst/>
          </a:prstGeom>
          <a:noFill/>
          <a:ln w="920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ular Callout 11"/>
          <p:cNvSpPr/>
          <p:nvPr/>
        </p:nvSpPr>
        <p:spPr>
          <a:xfrm>
            <a:off x="5155442" y="1120021"/>
            <a:ext cx="6477000" cy="120407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It’s okay to defend yourself, but actions speak louder than words</a:t>
            </a:r>
          </a:p>
        </p:txBody>
      </p:sp>
    </p:spTree>
    <p:extLst>
      <p:ext uri="{BB962C8B-B14F-4D97-AF65-F5344CB8AC3E}">
        <p14:creationId xmlns:p14="http://schemas.microsoft.com/office/powerpoint/2010/main" val="19438322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1150</Words>
  <Application>Microsoft Office PowerPoint</Application>
  <PresentationFormat>Widescreen</PresentationFormat>
  <Paragraphs>340</Paragraphs>
  <Slides>45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45</vt:i4>
      </vt:variant>
    </vt:vector>
  </HeadingPairs>
  <TitlesOfParts>
    <vt:vector size="4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But no one’s saying that we’re cannibals … </vt:lpstr>
      <vt:lpstr>What does the way you live your life communicate to the “watching world?” </vt:lpstr>
      <vt:lpstr>Do your actions refute negative misconceptions about Christians?   </vt:lpstr>
      <vt:lpstr>What are you known for outside your church community?</vt:lpstr>
      <vt:lpstr>Are your neighbors glad you live there?</vt:lpstr>
      <vt:lpstr>Do you make it a priority to help others around you?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2023-04-28T14:27:24Z</dcterms:created>
  <dcterms:modified xsi:type="dcterms:W3CDTF">2023-04-28T14:27:30Z</dcterms:modified>
</cp:coreProperties>
</file>