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  <p:sldMasterId id="2147483665" r:id="rId3"/>
  </p:sldMasterIdLst>
  <p:notesMasterIdLst>
    <p:notesMasterId r:id="rId37"/>
  </p:notesMasterIdLst>
  <p:sldIdLst>
    <p:sldId id="1561" r:id="rId4"/>
    <p:sldId id="1546" r:id="rId5"/>
    <p:sldId id="1799" r:id="rId6"/>
    <p:sldId id="1809" r:id="rId7"/>
    <p:sldId id="1793" r:id="rId8"/>
    <p:sldId id="1787" r:id="rId9"/>
    <p:sldId id="1801" r:id="rId10"/>
    <p:sldId id="1788" r:id="rId11"/>
    <p:sldId id="1800" r:id="rId12"/>
    <p:sldId id="1802" r:id="rId13"/>
    <p:sldId id="1803" r:id="rId14"/>
    <p:sldId id="1795" r:id="rId15"/>
    <p:sldId id="1796" r:id="rId16"/>
    <p:sldId id="1761" r:id="rId17"/>
    <p:sldId id="1762" r:id="rId18"/>
    <p:sldId id="1776" r:id="rId19"/>
    <p:sldId id="1785" r:id="rId20"/>
    <p:sldId id="1811" r:id="rId21"/>
    <p:sldId id="1810" r:id="rId22"/>
    <p:sldId id="1783" r:id="rId23"/>
    <p:sldId id="1812" r:id="rId24"/>
    <p:sldId id="1813" r:id="rId25"/>
    <p:sldId id="1784" r:id="rId26"/>
    <p:sldId id="1758" r:id="rId27"/>
    <p:sldId id="1755" r:id="rId28"/>
    <p:sldId id="1753" r:id="rId29"/>
    <p:sldId id="1756" r:id="rId30"/>
    <p:sldId id="1760" r:id="rId31"/>
    <p:sldId id="1807" r:id="rId32"/>
    <p:sldId id="1387" r:id="rId33"/>
    <p:sldId id="1804" r:id="rId34"/>
    <p:sldId id="1523" r:id="rId35"/>
    <p:sldId id="152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8383"/>
    <a:srgbClr val="53748B"/>
    <a:srgbClr val="D7E7ED"/>
    <a:srgbClr val="BED9E2"/>
    <a:srgbClr val="703838"/>
    <a:srgbClr val="A8BDC4"/>
    <a:srgbClr val="7796A5"/>
    <a:srgbClr val="6C7C8A"/>
    <a:srgbClr val="5F8097"/>
    <a:srgbClr val="688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E6B32-586F-4510-93FE-C5B1F666A911}" v="722" dt="2022-12-13T00:49:46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797" autoAdjust="0"/>
  </p:normalViewPr>
  <p:slideViewPr>
    <p:cSldViewPr>
      <p:cViewPr varScale="1">
        <p:scale>
          <a:sx n="66" d="100"/>
          <a:sy n="66" d="100"/>
        </p:scale>
        <p:origin x="44" y="1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7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chfordJ" userId="afa10cb3-f4ec-4c59-b9bf-faf4aa99cf1a" providerId="ADAL" clId="{AE06EFF1-5F92-4455-A821-D49D96D2FCDA}"/>
    <pc:docChg chg="custSel addSld delSld modSld">
      <pc:chgData name="RochfordJ" userId="afa10cb3-f4ec-4c59-b9bf-faf4aa99cf1a" providerId="ADAL" clId="{AE06EFF1-5F92-4455-A821-D49D96D2FCDA}" dt="2022-10-10T01:46:57.989" v="29"/>
      <pc:docMkLst>
        <pc:docMk/>
      </pc:docMkLst>
      <pc:sldChg chg="delSp del">
        <pc:chgData name="RochfordJ" userId="afa10cb3-f4ec-4c59-b9bf-faf4aa99cf1a" providerId="ADAL" clId="{AE06EFF1-5F92-4455-A821-D49D96D2FCDA}" dt="2022-10-10T01:46:19.926" v="24" actId="2696"/>
        <pc:sldMkLst>
          <pc:docMk/>
          <pc:sldMk cId="1154495607" sldId="1325"/>
        </pc:sldMkLst>
        <pc:spChg chg="del">
          <ac:chgData name="RochfordJ" userId="afa10cb3-f4ec-4c59-b9bf-faf4aa99cf1a" providerId="ADAL" clId="{AE06EFF1-5F92-4455-A821-D49D96D2FCDA}" dt="2022-10-10T01:45:54.994" v="3"/>
          <ac:spMkLst>
            <pc:docMk/>
            <pc:sldMk cId="1154495607" sldId="1325"/>
            <ac:spMk id="4" creationId="{14F6475B-239A-4B9E-B394-7AACE022F9BA}"/>
          </ac:spMkLst>
        </pc:spChg>
        <pc:spChg chg="del">
          <ac:chgData name="RochfordJ" userId="afa10cb3-f4ec-4c59-b9bf-faf4aa99cf1a" providerId="ADAL" clId="{AE06EFF1-5F92-4455-A821-D49D96D2FCDA}" dt="2022-10-10T01:45:54.994" v="3"/>
          <ac:spMkLst>
            <pc:docMk/>
            <pc:sldMk cId="1154495607" sldId="1325"/>
            <ac:spMk id="5" creationId="{AFC6E603-03CD-40B4-AC5D-857829CBF5FA}"/>
          </ac:spMkLst>
        </pc:spChg>
        <pc:spChg chg="del">
          <ac:chgData name="RochfordJ" userId="afa10cb3-f4ec-4c59-b9bf-faf4aa99cf1a" providerId="ADAL" clId="{AE06EFF1-5F92-4455-A821-D49D96D2FCDA}" dt="2022-10-10T01:45:54.994" v="3"/>
          <ac:spMkLst>
            <pc:docMk/>
            <pc:sldMk cId="1154495607" sldId="1325"/>
            <ac:spMk id="6" creationId="{A2CA7F41-CBE2-42EB-9EB7-ACCD24CF1500}"/>
          </ac:spMkLst>
        </pc:spChg>
      </pc:sldChg>
      <pc:sldChg chg="addSp modAnim">
        <pc:chgData name="RochfordJ" userId="afa10cb3-f4ec-4c59-b9bf-faf4aa99cf1a" providerId="ADAL" clId="{AE06EFF1-5F92-4455-A821-D49D96D2FCDA}" dt="2022-10-10T01:46:57.989" v="29"/>
        <pc:sldMkLst>
          <pc:docMk/>
          <pc:sldMk cId="2324842017" sldId="1387"/>
        </pc:sldMkLst>
        <pc:spChg chg="add">
          <ac:chgData name="RochfordJ" userId="afa10cb3-f4ec-4c59-b9bf-faf4aa99cf1a" providerId="ADAL" clId="{AE06EFF1-5F92-4455-A821-D49D96D2FCDA}" dt="2022-10-10T01:46:54.365" v="28"/>
          <ac:spMkLst>
            <pc:docMk/>
            <pc:sldMk cId="2324842017" sldId="1387"/>
            <ac:spMk id="3" creationId="{ECA2BC9E-63ED-4553-92EF-3B295E57DC5E}"/>
          </ac:spMkLst>
        </pc:spChg>
      </pc:sldChg>
      <pc:sldChg chg="addSp delSp modSp add delAnim">
        <pc:chgData name="RochfordJ" userId="afa10cb3-f4ec-4c59-b9bf-faf4aa99cf1a" providerId="ADAL" clId="{AE06EFF1-5F92-4455-A821-D49D96D2FCDA}" dt="2022-10-10T01:46:11.218" v="23" actId="1036"/>
        <pc:sldMkLst>
          <pc:docMk/>
          <pc:sldMk cId="1145036656" sldId="1561"/>
        </pc:sldMkLst>
        <pc:spChg chg="add mod">
          <ac:chgData name="RochfordJ" userId="afa10cb3-f4ec-4c59-b9bf-faf4aa99cf1a" providerId="ADAL" clId="{AE06EFF1-5F92-4455-A821-D49D96D2FCDA}" dt="2022-10-10T01:46:11.218" v="23" actId="1036"/>
          <ac:spMkLst>
            <pc:docMk/>
            <pc:sldMk cId="1145036656" sldId="1561"/>
            <ac:spMk id="4" creationId="{BE3149DE-A1D8-41BD-9271-AAEEB9289D4B}"/>
          </ac:spMkLst>
        </pc:spChg>
        <pc:spChg chg="add mod">
          <ac:chgData name="RochfordJ" userId="afa10cb3-f4ec-4c59-b9bf-faf4aa99cf1a" providerId="ADAL" clId="{AE06EFF1-5F92-4455-A821-D49D96D2FCDA}" dt="2022-10-10T01:46:11.218" v="23" actId="1036"/>
          <ac:spMkLst>
            <pc:docMk/>
            <pc:sldMk cId="1145036656" sldId="1561"/>
            <ac:spMk id="5" creationId="{04B000B3-7595-48EE-9038-A300F8BB8181}"/>
          </ac:spMkLst>
        </pc:spChg>
        <pc:spChg chg="add mod">
          <ac:chgData name="RochfordJ" userId="afa10cb3-f4ec-4c59-b9bf-faf4aa99cf1a" providerId="ADAL" clId="{AE06EFF1-5F92-4455-A821-D49D96D2FCDA}" dt="2022-10-10T01:46:11.218" v="23" actId="1036"/>
          <ac:spMkLst>
            <pc:docMk/>
            <pc:sldMk cId="1145036656" sldId="1561"/>
            <ac:spMk id="6" creationId="{550E05C7-AF4C-45A4-B8EC-2B5394BA3B72}"/>
          </ac:spMkLst>
        </pc:spChg>
        <pc:picChg chg="del">
          <ac:chgData name="RochfordJ" userId="afa10cb3-f4ec-4c59-b9bf-faf4aa99cf1a" providerId="ADAL" clId="{AE06EFF1-5F92-4455-A821-D49D96D2FCDA}" dt="2022-10-10T01:45:58.105" v="4" actId="478"/>
          <ac:picMkLst>
            <pc:docMk/>
            <pc:sldMk cId="1145036656" sldId="1561"/>
            <ac:picMk id="3" creationId="{77B918B4-D9D8-4C3D-B03C-29558B63A514}"/>
          </ac:picMkLst>
        </pc:picChg>
      </pc:sldChg>
      <pc:sldChg chg="add del setBg">
        <pc:chgData name="RochfordJ" userId="afa10cb3-f4ec-4c59-b9bf-faf4aa99cf1a" providerId="ADAL" clId="{AE06EFF1-5F92-4455-A821-D49D96D2FCDA}" dt="2022-10-10T01:45:48.354" v="1"/>
        <pc:sldMkLst>
          <pc:docMk/>
          <pc:sldMk cId="3806086771" sldId="1561"/>
        </pc:sldMkLst>
      </pc:sldChg>
      <pc:sldChg chg="add del">
        <pc:chgData name="RochfordJ" userId="afa10cb3-f4ec-4c59-b9bf-faf4aa99cf1a" providerId="ADAL" clId="{AE06EFF1-5F92-4455-A821-D49D96D2FCDA}" dt="2022-10-10T01:46:41.914" v="27"/>
        <pc:sldMkLst>
          <pc:docMk/>
          <pc:sldMk cId="3238954290" sldId="1745"/>
        </pc:sldMkLst>
      </pc:sldChg>
    </pc:docChg>
  </pc:docChgLst>
  <pc:docChgLst>
    <pc:chgData name="RochfordJ" userId="afa10cb3-f4ec-4c59-b9bf-faf4aa99cf1a" providerId="ADAL" clId="{A31B90C0-DE2F-49D7-8FB5-940A90D0E3CB}"/>
    <pc:docChg chg="custSel modSld modMainMaster">
      <pc:chgData name="RochfordJ" userId="afa10cb3-f4ec-4c59-b9bf-faf4aa99cf1a" providerId="ADAL" clId="{A31B90C0-DE2F-49D7-8FB5-940A90D0E3CB}" dt="2022-11-14T01:28:05.721" v="3"/>
      <pc:docMkLst>
        <pc:docMk/>
      </pc:docMkLst>
      <pc:sldChg chg="modTransition">
        <pc:chgData name="RochfordJ" userId="afa10cb3-f4ec-4c59-b9bf-faf4aa99cf1a" providerId="ADAL" clId="{A31B90C0-DE2F-49D7-8FB5-940A90D0E3CB}" dt="2022-11-14T01:27:27.839" v="2"/>
        <pc:sldMkLst>
          <pc:docMk/>
          <pc:sldMk cId="2324842017" sldId="1387"/>
        </pc:sldMkLst>
      </pc:sldChg>
      <pc:sldChg chg="modTransition">
        <pc:chgData name="RochfordJ" userId="afa10cb3-f4ec-4c59-b9bf-faf4aa99cf1a" providerId="ADAL" clId="{A31B90C0-DE2F-49D7-8FB5-940A90D0E3CB}" dt="2022-11-14T01:27:27.839" v="2"/>
        <pc:sldMkLst>
          <pc:docMk/>
          <pc:sldMk cId="3503786095" sldId="1523"/>
        </pc:sldMkLst>
      </pc:sldChg>
      <pc:sldChg chg="modTransition">
        <pc:chgData name="RochfordJ" userId="afa10cb3-f4ec-4c59-b9bf-faf4aa99cf1a" providerId="ADAL" clId="{A31B90C0-DE2F-49D7-8FB5-940A90D0E3CB}" dt="2022-11-14T01:27:27.839" v="2"/>
        <pc:sldMkLst>
          <pc:docMk/>
          <pc:sldMk cId="3717186135" sldId="1524"/>
        </pc:sldMkLst>
      </pc:sldChg>
      <pc:sldChg chg="addSp delSp modSp mod modTransition">
        <pc:chgData name="RochfordJ" userId="afa10cb3-f4ec-4c59-b9bf-faf4aa99cf1a" providerId="ADAL" clId="{A31B90C0-DE2F-49D7-8FB5-940A90D0E3CB}" dt="2022-11-14T01:27:27.839" v="2"/>
        <pc:sldMkLst>
          <pc:docMk/>
          <pc:sldMk cId="1885099653" sldId="1525"/>
        </pc:sldMkLst>
        <pc:spChg chg="add mod">
          <ac:chgData name="RochfordJ" userId="afa10cb3-f4ec-4c59-b9bf-faf4aa99cf1a" providerId="ADAL" clId="{A31B90C0-DE2F-49D7-8FB5-940A90D0E3CB}" dt="2022-11-07T23:52:40.014" v="1"/>
          <ac:spMkLst>
            <pc:docMk/>
            <pc:sldMk cId="1885099653" sldId="1525"/>
            <ac:spMk id="2" creationId="{43F8DEC1-052E-C1CE-9A52-A71AAA429669}"/>
          </ac:spMkLst>
        </pc:spChg>
        <pc:picChg chg="del">
          <ac:chgData name="RochfordJ" userId="afa10cb3-f4ec-4c59-b9bf-faf4aa99cf1a" providerId="ADAL" clId="{A31B90C0-DE2F-49D7-8FB5-940A90D0E3CB}" dt="2022-11-07T23:52:39.654" v="0" actId="478"/>
          <ac:picMkLst>
            <pc:docMk/>
            <pc:sldMk cId="1885099653" sldId="1525"/>
            <ac:picMk id="3" creationId="{38BE6A64-D688-415F-92D7-A9F84AF9AAB9}"/>
          </ac:picMkLst>
        </pc:picChg>
      </pc:sldChg>
      <pc:sldChg chg="modTransition">
        <pc:chgData name="RochfordJ" userId="afa10cb3-f4ec-4c59-b9bf-faf4aa99cf1a" providerId="ADAL" clId="{A31B90C0-DE2F-49D7-8FB5-940A90D0E3CB}" dt="2022-11-14T01:27:27.839" v="2"/>
        <pc:sldMkLst>
          <pc:docMk/>
          <pc:sldMk cId="3399515172" sldId="1546"/>
        </pc:sldMkLst>
      </pc:sldChg>
      <pc:sldChg chg="modTransition">
        <pc:chgData name="RochfordJ" userId="afa10cb3-f4ec-4c59-b9bf-faf4aa99cf1a" providerId="ADAL" clId="{A31B90C0-DE2F-49D7-8FB5-940A90D0E3CB}" dt="2022-11-14T01:27:27.839" v="2"/>
        <pc:sldMkLst>
          <pc:docMk/>
          <pc:sldMk cId="1338189362" sldId="1560"/>
        </pc:sldMkLst>
      </pc:sldChg>
      <pc:sldChg chg="modTransition">
        <pc:chgData name="RochfordJ" userId="afa10cb3-f4ec-4c59-b9bf-faf4aa99cf1a" providerId="ADAL" clId="{A31B90C0-DE2F-49D7-8FB5-940A90D0E3CB}" dt="2022-11-14T01:27:27.839" v="2"/>
        <pc:sldMkLst>
          <pc:docMk/>
          <pc:sldMk cId="1145036656" sldId="1561"/>
        </pc:sldMkLst>
      </pc:sldChg>
      <pc:sldChg chg="modTransition modAnim">
        <pc:chgData name="RochfordJ" userId="afa10cb3-f4ec-4c59-b9bf-faf4aa99cf1a" providerId="ADAL" clId="{A31B90C0-DE2F-49D7-8FB5-940A90D0E3CB}" dt="2022-11-14T01:28:05.721" v="3"/>
        <pc:sldMkLst>
          <pc:docMk/>
          <pc:sldMk cId="3238954290" sldId="1745"/>
        </pc:sldMkLst>
      </pc:sldChg>
      <pc:sldMasterChg chg="modTransition modSldLayout">
        <pc:chgData name="RochfordJ" userId="afa10cb3-f4ec-4c59-b9bf-faf4aa99cf1a" providerId="ADAL" clId="{A31B90C0-DE2F-49D7-8FB5-940A90D0E3CB}" dt="2022-11-14T01:27:27.839" v="2"/>
        <pc:sldMasterMkLst>
          <pc:docMk/>
          <pc:sldMasterMk cId="0" sldId="2147483648"/>
        </pc:sldMasterMkLst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modTransition modSldLayout">
        <pc:chgData name="RochfordJ" userId="afa10cb3-f4ec-4c59-b9bf-faf4aa99cf1a" providerId="ADAL" clId="{A31B90C0-DE2F-49D7-8FB5-940A90D0E3CB}" dt="2022-11-14T01:27:27.839" v="2"/>
        <pc:sldMasterMkLst>
          <pc:docMk/>
          <pc:sldMasterMk cId="1501424845" sldId="2147483660"/>
        </pc:sldMasterMkLst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1501424845" sldId="2147483660"/>
            <pc:sldLayoutMk cId="1560300890" sldId="2147483661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1501424845" sldId="2147483660"/>
            <pc:sldLayoutMk cId="4187823804" sldId="2147483662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1501424845" sldId="2147483660"/>
            <pc:sldLayoutMk cId="4282312145" sldId="2147483663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1501424845" sldId="2147483660"/>
            <pc:sldLayoutMk cId="99226345" sldId="2147483664"/>
          </pc:sldLayoutMkLst>
        </pc:sldLayoutChg>
      </pc:sldMasterChg>
      <pc:sldMasterChg chg="modTransition modSldLayout">
        <pc:chgData name="RochfordJ" userId="afa10cb3-f4ec-4c59-b9bf-faf4aa99cf1a" providerId="ADAL" clId="{A31B90C0-DE2F-49D7-8FB5-940A90D0E3CB}" dt="2022-11-14T01:27:27.839" v="2"/>
        <pc:sldMasterMkLst>
          <pc:docMk/>
          <pc:sldMasterMk cId="1457268011" sldId="2147483665"/>
        </pc:sldMasterMkLst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1457268011" sldId="2147483665"/>
            <pc:sldLayoutMk cId="1614970522" sldId="2147483666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1457268011" sldId="2147483665"/>
            <pc:sldLayoutMk cId="2151660411" sldId="2147483667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1457268011" sldId="2147483665"/>
            <pc:sldLayoutMk cId="551129001" sldId="2147483668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1457268011" sldId="2147483665"/>
            <pc:sldLayoutMk cId="2097324899" sldId="2147483669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1457268011" sldId="2147483665"/>
            <pc:sldLayoutMk cId="2696348492" sldId="2147483670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1457268011" sldId="2147483665"/>
            <pc:sldLayoutMk cId="1816280052" sldId="2147483671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1457268011" sldId="2147483665"/>
            <pc:sldLayoutMk cId="2769010772" sldId="2147483672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1457268011" sldId="2147483665"/>
            <pc:sldLayoutMk cId="2350223033" sldId="2147483673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1457268011" sldId="2147483665"/>
            <pc:sldLayoutMk cId="2896949549" sldId="2147483674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1457268011" sldId="2147483665"/>
            <pc:sldLayoutMk cId="571811131" sldId="2147483675"/>
          </pc:sldLayoutMkLst>
        </pc:sldLayoutChg>
        <pc:sldLayoutChg chg="modTransition">
          <pc:chgData name="RochfordJ" userId="afa10cb3-f4ec-4c59-b9bf-faf4aa99cf1a" providerId="ADAL" clId="{A31B90C0-DE2F-49D7-8FB5-940A90D0E3CB}" dt="2022-11-14T01:27:27.839" v="2"/>
          <pc:sldLayoutMkLst>
            <pc:docMk/>
            <pc:sldMasterMk cId="1457268011" sldId="2147483665"/>
            <pc:sldLayoutMk cId="1528618403" sldId="2147483676"/>
          </pc:sldLayoutMkLst>
        </pc:sldLayoutChg>
      </pc:sldMasterChg>
    </pc:docChg>
  </pc:docChgLst>
  <pc:docChgLst>
    <pc:chgData name="RochfordJ" userId="afa10cb3-f4ec-4c59-b9bf-faf4aa99cf1a" providerId="ADAL" clId="{100E6B32-586F-4510-93FE-C5B1F666A911}"/>
    <pc:docChg chg="undo custSel addSld delSld modSld sldOrd modMainMaster">
      <pc:chgData name="RochfordJ" userId="afa10cb3-f4ec-4c59-b9bf-faf4aa99cf1a" providerId="ADAL" clId="{100E6B32-586F-4510-93FE-C5B1F666A911}" dt="2022-12-13T00:49:46.558" v="6002"/>
      <pc:docMkLst>
        <pc:docMk/>
      </pc:docMkLst>
      <pc:sldChg chg="delSp modSp mod modTransition">
        <pc:chgData name="RochfordJ" userId="afa10cb3-f4ec-4c59-b9bf-faf4aa99cf1a" providerId="ADAL" clId="{100E6B32-586F-4510-93FE-C5B1F666A911}" dt="2022-12-12T21:21:44.494" v="5703" actId="20577"/>
        <pc:sldMkLst>
          <pc:docMk/>
          <pc:sldMk cId="2324842017" sldId="1387"/>
        </pc:sldMkLst>
        <pc:spChg chg="mod">
          <ac:chgData name="RochfordJ" userId="afa10cb3-f4ec-4c59-b9bf-faf4aa99cf1a" providerId="ADAL" clId="{100E6B32-586F-4510-93FE-C5B1F666A911}" dt="2022-12-12T21:21:44.494" v="5703" actId="20577"/>
          <ac:spMkLst>
            <pc:docMk/>
            <pc:sldMk cId="2324842017" sldId="1387"/>
            <ac:spMk id="2" creationId="{00000000-0000-0000-0000-000000000000}"/>
          </ac:spMkLst>
        </pc:spChg>
        <pc:spChg chg="del">
          <ac:chgData name="RochfordJ" userId="afa10cb3-f4ec-4c59-b9bf-faf4aa99cf1a" providerId="ADAL" clId="{100E6B32-586F-4510-93FE-C5B1F666A911}" dt="2022-12-12T21:11:13.046" v="5611" actId="478"/>
          <ac:spMkLst>
            <pc:docMk/>
            <pc:sldMk cId="2324842017" sldId="1387"/>
            <ac:spMk id="3" creationId="{ECA2BC9E-63ED-4553-92EF-3B295E57DC5E}"/>
          </ac:spMkLst>
        </pc:spChg>
      </pc:sldChg>
      <pc:sldChg chg="modTransition">
        <pc:chgData name="RochfordJ" userId="afa10cb3-f4ec-4c59-b9bf-faf4aa99cf1a" providerId="ADAL" clId="{100E6B32-586F-4510-93FE-C5B1F666A911}" dt="2022-12-12T21:03:55.670" v="5511"/>
        <pc:sldMkLst>
          <pc:docMk/>
          <pc:sldMk cId="3503786095" sldId="1523"/>
        </pc:sldMkLst>
      </pc:sldChg>
      <pc:sldChg chg="modTransition">
        <pc:chgData name="RochfordJ" userId="afa10cb3-f4ec-4c59-b9bf-faf4aa99cf1a" providerId="ADAL" clId="{100E6B32-586F-4510-93FE-C5B1F666A911}" dt="2022-12-12T21:03:55.670" v="5511"/>
        <pc:sldMkLst>
          <pc:docMk/>
          <pc:sldMk cId="3717186135" sldId="1524"/>
        </pc:sldMkLst>
      </pc:sldChg>
      <pc:sldChg chg="addSp delSp modSp mod modTransition modAnim">
        <pc:chgData name="RochfordJ" userId="afa10cb3-f4ec-4c59-b9bf-faf4aa99cf1a" providerId="ADAL" clId="{100E6B32-586F-4510-93FE-C5B1F666A911}" dt="2022-12-13T00:49:46.558" v="6002"/>
        <pc:sldMkLst>
          <pc:docMk/>
          <pc:sldMk cId="1885099653" sldId="1525"/>
        </pc:sldMkLst>
        <pc:spChg chg="del mod">
          <ac:chgData name="RochfordJ" userId="afa10cb3-f4ec-4c59-b9bf-faf4aa99cf1a" providerId="ADAL" clId="{100E6B32-586F-4510-93FE-C5B1F666A911}" dt="2022-12-13T00:49:28.164" v="5990" actId="478"/>
          <ac:spMkLst>
            <pc:docMk/>
            <pc:sldMk cId="1885099653" sldId="1525"/>
            <ac:spMk id="2" creationId="{43F8DEC1-052E-C1CE-9A52-A71AAA429669}"/>
          </ac:spMkLst>
        </pc:spChg>
        <pc:picChg chg="add mod">
          <ac:chgData name="RochfordJ" userId="afa10cb3-f4ec-4c59-b9bf-faf4aa99cf1a" providerId="ADAL" clId="{100E6B32-586F-4510-93FE-C5B1F666A911}" dt="2022-12-13T00:49:41.053" v="6000" actId="962"/>
          <ac:picMkLst>
            <pc:docMk/>
            <pc:sldMk cId="1885099653" sldId="1525"/>
            <ac:picMk id="4" creationId="{B19717DA-D364-1DC8-BDF8-806234A33A6D}"/>
          </ac:picMkLst>
        </pc:picChg>
      </pc:sldChg>
      <pc:sldChg chg="addSp delSp modSp mod modTransition setBg">
        <pc:chgData name="RochfordJ" userId="afa10cb3-f4ec-4c59-b9bf-faf4aa99cf1a" providerId="ADAL" clId="{100E6B32-586F-4510-93FE-C5B1F666A911}" dt="2022-12-13T00:30:45.486" v="5855" actId="18331"/>
        <pc:sldMkLst>
          <pc:docMk/>
          <pc:sldMk cId="3399515172" sldId="1546"/>
        </pc:sldMkLst>
        <pc:spChg chg="add del mod">
          <ac:chgData name="RochfordJ" userId="afa10cb3-f4ec-4c59-b9bf-faf4aa99cf1a" providerId="ADAL" clId="{100E6B32-586F-4510-93FE-C5B1F666A911}" dt="2022-12-12T18:21:55.043" v="412" actId="478"/>
          <ac:spMkLst>
            <pc:docMk/>
            <pc:sldMk cId="3399515172" sldId="1546"/>
            <ac:spMk id="2" creationId="{4039BB1B-A449-63FC-003C-3B212DEBBE40}"/>
          </ac:spMkLst>
        </pc:spChg>
        <pc:spChg chg="add del mod">
          <ac:chgData name="RochfordJ" userId="afa10cb3-f4ec-4c59-b9bf-faf4aa99cf1a" providerId="ADAL" clId="{100E6B32-586F-4510-93FE-C5B1F666A911}" dt="2022-12-12T18:21:53.955" v="411" actId="21"/>
          <ac:spMkLst>
            <pc:docMk/>
            <pc:sldMk cId="3399515172" sldId="1546"/>
            <ac:spMk id="3" creationId="{FC9F2754-E52B-D304-E69C-631047B4F719}"/>
          </ac:spMkLst>
        </pc:spChg>
        <pc:spChg chg="add del mod">
          <ac:chgData name="RochfordJ" userId="afa10cb3-f4ec-4c59-b9bf-faf4aa99cf1a" providerId="ADAL" clId="{100E6B32-586F-4510-93FE-C5B1F666A911}" dt="2022-12-12T21:22:19.703" v="5714" actId="478"/>
          <ac:spMkLst>
            <pc:docMk/>
            <pc:sldMk cId="3399515172" sldId="1546"/>
            <ac:spMk id="4" creationId="{0B9057F2-E069-A858-9A56-D1B35F398113}"/>
          </ac:spMkLst>
        </pc:spChg>
        <pc:spChg chg="mod">
          <ac:chgData name="RochfordJ" userId="afa10cb3-f4ec-4c59-b9bf-faf4aa99cf1a" providerId="ADAL" clId="{100E6B32-586F-4510-93FE-C5B1F666A911}" dt="2022-12-12T20:43:14.838" v="4944" actId="115"/>
          <ac:spMkLst>
            <pc:docMk/>
            <pc:sldMk cId="3399515172" sldId="1546"/>
            <ac:spMk id="8" creationId="{D3904BC8-B3B8-4DDA-AC34-A7847443B253}"/>
          </ac:spMkLst>
        </pc:spChg>
      </pc:sldChg>
      <pc:sldChg chg="modSp del mod modTransition">
        <pc:chgData name="RochfordJ" userId="afa10cb3-f4ec-4c59-b9bf-faf4aa99cf1a" providerId="ADAL" clId="{100E6B32-586F-4510-93FE-C5B1F666A911}" dt="2022-12-12T21:11:19.151" v="5612" actId="47"/>
        <pc:sldMkLst>
          <pc:docMk/>
          <pc:sldMk cId="1338189362" sldId="1560"/>
        </pc:sldMkLst>
        <pc:spChg chg="mod">
          <ac:chgData name="RochfordJ" userId="afa10cb3-f4ec-4c59-b9bf-faf4aa99cf1a" providerId="ADAL" clId="{100E6B32-586F-4510-93FE-C5B1F666A911}" dt="2022-12-12T18:29:05.788" v="533" actId="207"/>
          <ac:spMkLst>
            <pc:docMk/>
            <pc:sldMk cId="1338189362" sldId="1560"/>
            <ac:spMk id="8" creationId="{D3904BC8-B3B8-4DDA-AC34-A7847443B253}"/>
          </ac:spMkLst>
        </pc:spChg>
      </pc:sldChg>
      <pc:sldChg chg="addSp delSp modSp mod modTransition">
        <pc:chgData name="RochfordJ" userId="afa10cb3-f4ec-4c59-b9bf-faf4aa99cf1a" providerId="ADAL" clId="{100E6B32-586F-4510-93FE-C5B1F666A911}" dt="2022-12-12T21:03:55.670" v="5511"/>
        <pc:sldMkLst>
          <pc:docMk/>
          <pc:sldMk cId="1145036656" sldId="1561"/>
        </pc:sldMkLst>
        <pc:spChg chg="del mod">
          <ac:chgData name="RochfordJ" userId="afa10cb3-f4ec-4c59-b9bf-faf4aa99cf1a" providerId="ADAL" clId="{100E6B32-586F-4510-93FE-C5B1F666A911}" dt="2022-12-12T18:39:59.038" v="685" actId="478"/>
          <ac:spMkLst>
            <pc:docMk/>
            <pc:sldMk cId="1145036656" sldId="1561"/>
            <ac:spMk id="4" creationId="{BE3149DE-A1D8-41BD-9271-AAEEB9289D4B}"/>
          </ac:spMkLst>
        </pc:spChg>
        <pc:spChg chg="del mod">
          <ac:chgData name="RochfordJ" userId="afa10cb3-f4ec-4c59-b9bf-faf4aa99cf1a" providerId="ADAL" clId="{100E6B32-586F-4510-93FE-C5B1F666A911}" dt="2022-12-12T18:39:59.038" v="685" actId="478"/>
          <ac:spMkLst>
            <pc:docMk/>
            <pc:sldMk cId="1145036656" sldId="1561"/>
            <ac:spMk id="5" creationId="{04B000B3-7595-48EE-9038-A300F8BB8181}"/>
          </ac:spMkLst>
        </pc:spChg>
        <pc:spChg chg="del mod">
          <ac:chgData name="RochfordJ" userId="afa10cb3-f4ec-4c59-b9bf-faf4aa99cf1a" providerId="ADAL" clId="{100E6B32-586F-4510-93FE-C5B1F666A911}" dt="2022-12-12T18:39:59.038" v="685" actId="478"/>
          <ac:spMkLst>
            <pc:docMk/>
            <pc:sldMk cId="1145036656" sldId="1561"/>
            <ac:spMk id="6" creationId="{550E05C7-AF4C-45A4-B8EC-2B5394BA3B72}"/>
          </ac:spMkLst>
        </pc:spChg>
        <pc:picChg chg="add mod modCrop">
          <ac:chgData name="RochfordJ" userId="afa10cb3-f4ec-4c59-b9bf-faf4aa99cf1a" providerId="ADAL" clId="{100E6B32-586F-4510-93FE-C5B1F666A911}" dt="2022-12-12T18:40:20.071" v="697" actId="1036"/>
          <ac:picMkLst>
            <pc:docMk/>
            <pc:sldMk cId="1145036656" sldId="1561"/>
            <ac:picMk id="3" creationId="{6C26276A-E481-566F-A164-B07D692E648F}"/>
          </ac:picMkLst>
        </pc:picChg>
      </pc:sldChg>
      <pc:sldChg chg="del modTransition">
        <pc:chgData name="RochfordJ" userId="afa10cb3-f4ec-4c59-b9bf-faf4aa99cf1a" providerId="ADAL" clId="{100E6B32-586F-4510-93FE-C5B1F666A911}" dt="2022-12-12T21:11:19.385" v="5613" actId="47"/>
        <pc:sldMkLst>
          <pc:docMk/>
          <pc:sldMk cId="3238954290" sldId="1745"/>
        </pc:sldMkLst>
      </pc:sldChg>
      <pc:sldChg chg="delSp add del mod ord setBg">
        <pc:chgData name="RochfordJ" userId="afa10cb3-f4ec-4c59-b9bf-faf4aa99cf1a" providerId="ADAL" clId="{100E6B32-586F-4510-93FE-C5B1F666A911}" dt="2022-12-12T03:59:58.365" v="26" actId="47"/>
        <pc:sldMkLst>
          <pc:docMk/>
          <pc:sldMk cId="2054797038" sldId="1746"/>
        </pc:sldMkLst>
        <pc:spChg chg="del">
          <ac:chgData name="RochfordJ" userId="afa10cb3-f4ec-4c59-b9bf-faf4aa99cf1a" providerId="ADAL" clId="{100E6B32-586F-4510-93FE-C5B1F666A911}" dt="2022-12-12T02:29:35.380" v="1" actId="478"/>
          <ac:spMkLst>
            <pc:docMk/>
            <pc:sldMk cId="2054797038" sldId="1746"/>
            <ac:spMk id="2" creationId="{2118C2EE-7E62-4B75-ADBA-C999F8B661BD}"/>
          </ac:spMkLst>
        </pc:spChg>
        <pc:spChg chg="del">
          <ac:chgData name="RochfordJ" userId="afa10cb3-f4ec-4c59-b9bf-faf4aa99cf1a" providerId="ADAL" clId="{100E6B32-586F-4510-93FE-C5B1F666A911}" dt="2022-12-12T02:29:35.380" v="1" actId="478"/>
          <ac:spMkLst>
            <pc:docMk/>
            <pc:sldMk cId="2054797038" sldId="1746"/>
            <ac:spMk id="3" creationId="{0011DBF9-802D-4E2C-8695-7C296F097289}"/>
          </ac:spMkLst>
        </pc:spChg>
        <pc:spChg chg="del">
          <ac:chgData name="RochfordJ" userId="afa10cb3-f4ec-4c59-b9bf-faf4aa99cf1a" providerId="ADAL" clId="{100E6B32-586F-4510-93FE-C5B1F666A911}" dt="2022-12-12T02:29:35.380" v="1" actId="478"/>
          <ac:spMkLst>
            <pc:docMk/>
            <pc:sldMk cId="2054797038" sldId="1746"/>
            <ac:spMk id="5" creationId="{53DC7CF1-28D0-482B-BBFA-0544E67FA092}"/>
          </ac:spMkLst>
        </pc:spChg>
        <pc:spChg chg="del">
          <ac:chgData name="RochfordJ" userId="afa10cb3-f4ec-4c59-b9bf-faf4aa99cf1a" providerId="ADAL" clId="{100E6B32-586F-4510-93FE-C5B1F666A911}" dt="2022-12-12T02:29:35.380" v="1" actId="478"/>
          <ac:spMkLst>
            <pc:docMk/>
            <pc:sldMk cId="2054797038" sldId="1746"/>
            <ac:spMk id="8" creationId="{D3904BC8-B3B8-4DDA-AC34-A7847443B253}"/>
          </ac:spMkLst>
        </pc:spChg>
      </pc:sldChg>
      <pc:sldChg chg="add del setBg">
        <pc:chgData name="RochfordJ" userId="afa10cb3-f4ec-4c59-b9bf-faf4aa99cf1a" providerId="ADAL" clId="{100E6B32-586F-4510-93FE-C5B1F666A911}" dt="2022-12-12T03:48:58.863" v="12" actId="47"/>
        <pc:sldMkLst>
          <pc:docMk/>
          <pc:sldMk cId="1770452298" sldId="1747"/>
        </pc:sldMkLst>
      </pc:sldChg>
      <pc:sldChg chg="add del setBg">
        <pc:chgData name="RochfordJ" userId="afa10cb3-f4ec-4c59-b9bf-faf4aa99cf1a" providerId="ADAL" clId="{100E6B32-586F-4510-93FE-C5B1F666A911}" dt="2022-12-12T03:59:59.366" v="28" actId="47"/>
        <pc:sldMkLst>
          <pc:docMk/>
          <pc:sldMk cId="387716939" sldId="1748"/>
        </pc:sldMkLst>
      </pc:sldChg>
      <pc:sldChg chg="addSp delSp modSp add mod ord modTransition setBg">
        <pc:chgData name="RochfordJ" userId="afa10cb3-f4ec-4c59-b9bf-faf4aa99cf1a" providerId="ADAL" clId="{100E6B32-586F-4510-93FE-C5B1F666A911}" dt="2022-12-13T00:30:45.486" v="5855" actId="18331"/>
        <pc:sldMkLst>
          <pc:docMk/>
          <pc:sldMk cId="1112458483" sldId="1749"/>
        </pc:sldMkLst>
        <pc:spChg chg="add mod">
          <ac:chgData name="RochfordJ" userId="afa10cb3-f4ec-4c59-b9bf-faf4aa99cf1a" providerId="ADAL" clId="{100E6B32-586F-4510-93FE-C5B1F666A911}" dt="2022-12-12T18:09:55.873" v="252" actId="207"/>
          <ac:spMkLst>
            <pc:docMk/>
            <pc:sldMk cId="1112458483" sldId="1749"/>
            <ac:spMk id="2" creationId="{EA0155FB-4F3E-76CA-80DF-49A13FB383FC}"/>
          </ac:spMkLst>
        </pc:spChg>
        <pc:spChg chg="add mod">
          <ac:chgData name="RochfordJ" userId="afa10cb3-f4ec-4c59-b9bf-faf4aa99cf1a" providerId="ADAL" clId="{100E6B32-586F-4510-93FE-C5B1F666A911}" dt="2022-12-12T18:24:54.059" v="493"/>
          <ac:spMkLst>
            <pc:docMk/>
            <pc:sldMk cId="1112458483" sldId="1749"/>
            <ac:spMk id="3" creationId="{D8718D67-6E00-D3AF-C182-4FFCFE09AFB1}"/>
          </ac:spMkLst>
        </pc:spChg>
        <pc:spChg chg="add del mod">
          <ac:chgData name="RochfordJ" userId="afa10cb3-f4ec-4c59-b9bf-faf4aa99cf1a" providerId="ADAL" clId="{100E6B32-586F-4510-93FE-C5B1F666A911}" dt="2022-12-12T18:25:48.201" v="495"/>
          <ac:spMkLst>
            <pc:docMk/>
            <pc:sldMk cId="1112458483" sldId="1749"/>
            <ac:spMk id="4" creationId="{213411DF-6C9D-FEA2-EE56-BD884F850C28}"/>
          </ac:spMkLst>
        </pc:spChg>
      </pc:sldChg>
      <pc:sldChg chg="add del setBg">
        <pc:chgData name="RochfordJ" userId="afa10cb3-f4ec-4c59-b9bf-faf4aa99cf1a" providerId="ADAL" clId="{100E6B32-586F-4510-93FE-C5B1F666A911}" dt="2022-12-12T18:09:15.157" v="246" actId="2696"/>
        <pc:sldMkLst>
          <pc:docMk/>
          <pc:sldMk cId="3821112754" sldId="1749"/>
        </pc:sldMkLst>
      </pc:sldChg>
      <pc:sldChg chg="add del setBg">
        <pc:chgData name="RochfordJ" userId="afa10cb3-f4ec-4c59-b9bf-faf4aa99cf1a" providerId="ADAL" clId="{100E6B32-586F-4510-93FE-C5B1F666A911}" dt="2022-12-12T18:09:33.991" v="248"/>
        <pc:sldMkLst>
          <pc:docMk/>
          <pc:sldMk cId="3938806521" sldId="1749"/>
        </pc:sldMkLst>
      </pc:sldChg>
      <pc:sldChg chg="add del setBg">
        <pc:chgData name="RochfordJ" userId="afa10cb3-f4ec-4c59-b9bf-faf4aa99cf1a" providerId="ADAL" clId="{100E6B32-586F-4510-93FE-C5B1F666A911}" dt="2022-12-12T05:23:56.119" v="75" actId="47"/>
        <pc:sldMkLst>
          <pc:docMk/>
          <pc:sldMk cId="690860647" sldId="1750"/>
        </pc:sldMkLst>
      </pc:sldChg>
      <pc:sldChg chg="add del">
        <pc:chgData name="RochfordJ" userId="afa10cb3-f4ec-4c59-b9bf-faf4aa99cf1a" providerId="ADAL" clId="{100E6B32-586F-4510-93FE-C5B1F666A911}" dt="2022-12-12T05:24:21.595" v="80" actId="47"/>
        <pc:sldMkLst>
          <pc:docMk/>
          <pc:sldMk cId="2742992433" sldId="1751"/>
        </pc:sldMkLst>
      </pc:sldChg>
      <pc:sldChg chg="add del">
        <pc:chgData name="RochfordJ" userId="afa10cb3-f4ec-4c59-b9bf-faf4aa99cf1a" providerId="ADAL" clId="{100E6B32-586F-4510-93FE-C5B1F666A911}" dt="2022-12-12T05:24:21.877" v="81" actId="47"/>
        <pc:sldMkLst>
          <pc:docMk/>
          <pc:sldMk cId="2653997425" sldId="1752"/>
        </pc:sldMkLst>
      </pc:sldChg>
      <pc:sldChg chg="add del setBg">
        <pc:chgData name="RochfordJ" userId="afa10cb3-f4ec-4c59-b9bf-faf4aa99cf1a" providerId="ADAL" clId="{100E6B32-586F-4510-93FE-C5B1F666A911}" dt="2022-12-12T18:09:33.991" v="248"/>
        <pc:sldMkLst>
          <pc:docMk/>
          <pc:sldMk cId="337429233" sldId="1753"/>
        </pc:sldMkLst>
      </pc:sldChg>
      <pc:sldChg chg="add del setBg">
        <pc:chgData name="RochfordJ" userId="afa10cb3-f4ec-4c59-b9bf-faf4aa99cf1a" providerId="ADAL" clId="{100E6B32-586F-4510-93FE-C5B1F666A911}" dt="2022-12-12T18:09:15.157" v="246" actId="2696"/>
        <pc:sldMkLst>
          <pc:docMk/>
          <pc:sldMk cId="2435729948" sldId="1753"/>
        </pc:sldMkLst>
      </pc:sldChg>
      <pc:sldChg chg="add del setBg">
        <pc:chgData name="RochfordJ" userId="afa10cb3-f4ec-4c59-b9bf-faf4aa99cf1a" providerId="ADAL" clId="{100E6B32-586F-4510-93FE-C5B1F666A911}" dt="2022-12-12T03:59:58.037" v="25" actId="47"/>
        <pc:sldMkLst>
          <pc:docMk/>
          <pc:sldMk cId="2709715595" sldId="1753"/>
        </pc:sldMkLst>
      </pc:sldChg>
      <pc:sldChg chg="addSp delSp modSp add mod modTransition setBg">
        <pc:chgData name="RochfordJ" userId="afa10cb3-f4ec-4c59-b9bf-faf4aa99cf1a" providerId="ADAL" clId="{100E6B32-586F-4510-93FE-C5B1F666A911}" dt="2022-12-13T00:30:45.486" v="5855" actId="18331"/>
        <pc:sldMkLst>
          <pc:docMk/>
          <pc:sldMk cId="3439895375" sldId="1753"/>
        </pc:sldMkLst>
        <pc:spChg chg="add del mod">
          <ac:chgData name="RochfordJ" userId="afa10cb3-f4ec-4c59-b9bf-faf4aa99cf1a" providerId="ADAL" clId="{100E6B32-586F-4510-93FE-C5B1F666A911}" dt="2022-12-12T18:12:02.003" v="269" actId="478"/>
          <ac:spMkLst>
            <pc:docMk/>
            <pc:sldMk cId="3439895375" sldId="1753"/>
            <ac:spMk id="2" creationId="{951D7418-4376-F0D2-F9B5-86C130A63BE7}"/>
          </ac:spMkLst>
        </pc:spChg>
        <pc:spChg chg="add del mod">
          <ac:chgData name="RochfordJ" userId="afa10cb3-f4ec-4c59-b9bf-faf4aa99cf1a" providerId="ADAL" clId="{100E6B32-586F-4510-93FE-C5B1F666A911}" dt="2022-12-12T18:14:00.059" v="290" actId="478"/>
          <ac:spMkLst>
            <pc:docMk/>
            <pc:sldMk cId="3439895375" sldId="1753"/>
            <ac:spMk id="3" creationId="{1BFEF80C-75F2-574D-CC62-7DA1C3160FD6}"/>
          </ac:spMkLst>
        </pc:spChg>
        <pc:spChg chg="add mod">
          <ac:chgData name="RochfordJ" userId="afa10cb3-f4ec-4c59-b9bf-faf4aa99cf1a" providerId="ADAL" clId="{100E6B32-586F-4510-93FE-C5B1F666A911}" dt="2022-12-12T18:35:52.437" v="623" actId="207"/>
          <ac:spMkLst>
            <pc:docMk/>
            <pc:sldMk cId="3439895375" sldId="1753"/>
            <ac:spMk id="4" creationId="{119722BA-6B72-14D4-5F69-7E1FD9542FC0}"/>
          </ac:spMkLst>
        </pc:spChg>
        <pc:spChg chg="add mod">
          <ac:chgData name="RochfordJ" userId="afa10cb3-f4ec-4c59-b9bf-faf4aa99cf1a" providerId="ADAL" clId="{100E6B32-586F-4510-93FE-C5B1F666A911}" dt="2022-12-12T19:59:44.346" v="3729" actId="14100"/>
          <ac:spMkLst>
            <pc:docMk/>
            <pc:sldMk cId="3439895375" sldId="1753"/>
            <ac:spMk id="5" creationId="{DEE40E25-2040-B3CC-D7E7-C2554219F117}"/>
          </ac:spMkLst>
        </pc:spChg>
      </pc:sldChg>
      <pc:sldChg chg="add del setBg">
        <pc:chgData name="RochfordJ" userId="afa10cb3-f4ec-4c59-b9bf-faf4aa99cf1a" providerId="ADAL" clId="{100E6B32-586F-4510-93FE-C5B1F666A911}" dt="2022-12-12T18:09:33.991" v="248"/>
        <pc:sldMkLst>
          <pc:docMk/>
          <pc:sldMk cId="793604626" sldId="1754"/>
        </pc:sldMkLst>
      </pc:sldChg>
      <pc:sldChg chg="add del">
        <pc:chgData name="RochfordJ" userId="afa10cb3-f4ec-4c59-b9bf-faf4aa99cf1a" providerId="ADAL" clId="{100E6B32-586F-4510-93FE-C5B1F666A911}" dt="2022-12-12T03:59:58.803" v="27" actId="47"/>
        <pc:sldMkLst>
          <pc:docMk/>
          <pc:sldMk cId="2116988374" sldId="1754"/>
        </pc:sldMkLst>
      </pc:sldChg>
      <pc:sldChg chg="addSp delSp modSp add del mod ord">
        <pc:chgData name="RochfordJ" userId="afa10cb3-f4ec-4c59-b9bf-faf4aa99cf1a" providerId="ADAL" clId="{100E6B32-586F-4510-93FE-C5B1F666A911}" dt="2022-12-12T19:50:18.377" v="3330" actId="47"/>
        <pc:sldMkLst>
          <pc:docMk/>
          <pc:sldMk cId="2142317621" sldId="1754"/>
        </pc:sldMkLst>
        <pc:spChg chg="add del mod">
          <ac:chgData name="RochfordJ" userId="afa10cb3-f4ec-4c59-b9bf-faf4aa99cf1a" providerId="ADAL" clId="{100E6B32-586F-4510-93FE-C5B1F666A911}" dt="2022-12-12T18:15:45.202" v="312" actId="478"/>
          <ac:spMkLst>
            <pc:docMk/>
            <pc:sldMk cId="2142317621" sldId="1754"/>
            <ac:spMk id="2" creationId="{82053DEC-A0A8-62E0-4110-A8A8B38FA95F}"/>
          </ac:spMkLst>
        </pc:spChg>
        <pc:spChg chg="add mod">
          <ac:chgData name="RochfordJ" userId="afa10cb3-f4ec-4c59-b9bf-faf4aa99cf1a" providerId="ADAL" clId="{100E6B32-586F-4510-93FE-C5B1F666A911}" dt="2022-12-12T18:34:52.461" v="608" actId="207"/>
          <ac:spMkLst>
            <pc:docMk/>
            <pc:sldMk cId="2142317621" sldId="1754"/>
            <ac:spMk id="3" creationId="{AB064AE3-3253-AC56-0DD1-1BCE5B9BD038}"/>
          </ac:spMkLst>
        </pc:spChg>
        <pc:spChg chg="add del mod">
          <ac:chgData name="RochfordJ" userId="afa10cb3-f4ec-4c59-b9bf-faf4aa99cf1a" providerId="ADAL" clId="{100E6B32-586F-4510-93FE-C5B1F666A911}" dt="2022-12-12T19:11:19.931" v="1534" actId="478"/>
          <ac:spMkLst>
            <pc:docMk/>
            <pc:sldMk cId="2142317621" sldId="1754"/>
            <ac:spMk id="4" creationId="{0946326B-3AE7-8AEB-9AA7-596F8DAF8931}"/>
          </ac:spMkLst>
        </pc:spChg>
        <pc:spChg chg="add mod">
          <ac:chgData name="RochfordJ" userId="afa10cb3-f4ec-4c59-b9bf-faf4aa99cf1a" providerId="ADAL" clId="{100E6B32-586F-4510-93FE-C5B1F666A911}" dt="2022-12-12T19:26:55.897" v="2251" actId="14100"/>
          <ac:spMkLst>
            <pc:docMk/>
            <pc:sldMk cId="2142317621" sldId="1754"/>
            <ac:spMk id="5" creationId="{88F22831-85B9-D947-D0EB-7D5F2A4D908A}"/>
          </ac:spMkLst>
        </pc:spChg>
        <pc:spChg chg="add del mod">
          <ac:chgData name="RochfordJ" userId="afa10cb3-f4ec-4c59-b9bf-faf4aa99cf1a" providerId="ADAL" clId="{100E6B32-586F-4510-93FE-C5B1F666A911}" dt="2022-12-12T19:16:05.865" v="1718" actId="478"/>
          <ac:spMkLst>
            <pc:docMk/>
            <pc:sldMk cId="2142317621" sldId="1754"/>
            <ac:spMk id="13" creationId="{1F85CFF5-01E4-08DA-B53C-08DBE8CB22B5}"/>
          </ac:spMkLst>
        </pc:spChg>
        <pc:spChg chg="add del mod">
          <ac:chgData name="RochfordJ" userId="afa10cb3-f4ec-4c59-b9bf-faf4aa99cf1a" providerId="ADAL" clId="{100E6B32-586F-4510-93FE-C5B1F666A911}" dt="2022-12-12T19:26:34.408" v="2243" actId="21"/>
          <ac:spMkLst>
            <pc:docMk/>
            <pc:sldMk cId="2142317621" sldId="1754"/>
            <ac:spMk id="14" creationId="{4FF3E4BB-6F86-0E80-A675-F4F446889484}"/>
          </ac:spMkLst>
        </pc:spChg>
        <pc:spChg chg="add mod">
          <ac:chgData name="RochfordJ" userId="afa10cb3-f4ec-4c59-b9bf-faf4aa99cf1a" providerId="ADAL" clId="{100E6B32-586F-4510-93FE-C5B1F666A911}" dt="2022-12-12T19:50:16.407" v="3329" actId="21"/>
          <ac:spMkLst>
            <pc:docMk/>
            <pc:sldMk cId="2142317621" sldId="1754"/>
            <ac:spMk id="19" creationId="{878F2BD4-1BAB-581B-3D8C-31398E7C04EF}"/>
          </ac:spMkLst>
        </pc:spChg>
        <pc:cxnChg chg="add del">
          <ac:chgData name="RochfordJ" userId="afa10cb3-f4ec-4c59-b9bf-faf4aa99cf1a" providerId="ADAL" clId="{100E6B32-586F-4510-93FE-C5B1F666A911}" dt="2022-12-12T19:15:09.290" v="1694" actId="11529"/>
          <ac:cxnSpMkLst>
            <pc:docMk/>
            <pc:sldMk cId="2142317621" sldId="1754"/>
            <ac:cxnSpMk id="7" creationId="{E183D7C4-6017-E5C4-A5C7-74B44AAD3F5D}"/>
          </ac:cxnSpMkLst>
        </pc:cxnChg>
        <pc:cxnChg chg="add mod">
          <ac:chgData name="RochfordJ" userId="afa10cb3-f4ec-4c59-b9bf-faf4aa99cf1a" providerId="ADAL" clId="{100E6B32-586F-4510-93FE-C5B1F666A911}" dt="2022-12-12T19:27:08.321" v="2254" actId="14100"/>
          <ac:cxnSpMkLst>
            <pc:docMk/>
            <pc:sldMk cId="2142317621" sldId="1754"/>
            <ac:cxnSpMk id="9" creationId="{F96EB7D1-20EE-F72A-9C41-09D0A33853B0}"/>
          </ac:cxnSpMkLst>
        </pc:cxnChg>
        <pc:cxnChg chg="add mod">
          <ac:chgData name="RochfordJ" userId="afa10cb3-f4ec-4c59-b9bf-faf4aa99cf1a" providerId="ADAL" clId="{100E6B32-586F-4510-93FE-C5B1F666A911}" dt="2022-12-12T19:27:08.321" v="2254" actId="14100"/>
          <ac:cxnSpMkLst>
            <pc:docMk/>
            <pc:sldMk cId="2142317621" sldId="1754"/>
            <ac:cxnSpMk id="10" creationId="{DD47AA30-B088-02D7-153A-1706998510C3}"/>
          </ac:cxnSpMkLst>
        </pc:cxnChg>
      </pc:sldChg>
      <pc:sldChg chg="add del setBg">
        <pc:chgData name="RochfordJ" userId="afa10cb3-f4ec-4c59-b9bf-faf4aa99cf1a" providerId="ADAL" clId="{100E6B32-586F-4510-93FE-C5B1F666A911}" dt="2022-12-12T18:09:15.157" v="246" actId="2696"/>
        <pc:sldMkLst>
          <pc:docMk/>
          <pc:sldMk cId="2581726872" sldId="1754"/>
        </pc:sldMkLst>
      </pc:sldChg>
      <pc:sldChg chg="add del setBg">
        <pc:chgData name="RochfordJ" userId="afa10cb3-f4ec-4c59-b9bf-faf4aa99cf1a" providerId="ADAL" clId="{100E6B32-586F-4510-93FE-C5B1F666A911}" dt="2022-12-12T03:51:23.944" v="21"/>
        <pc:sldMkLst>
          <pc:docMk/>
          <pc:sldMk cId="3157163265" sldId="1754"/>
        </pc:sldMkLst>
      </pc:sldChg>
      <pc:sldChg chg="addSp modSp add mod ord modTransition setBg">
        <pc:chgData name="RochfordJ" userId="afa10cb3-f4ec-4c59-b9bf-faf4aa99cf1a" providerId="ADAL" clId="{100E6B32-586F-4510-93FE-C5B1F666A911}" dt="2022-12-13T00:30:45.486" v="5855" actId="18331"/>
        <pc:sldMkLst>
          <pc:docMk/>
          <pc:sldMk cId="221095289" sldId="1755"/>
        </pc:sldMkLst>
        <pc:spChg chg="add mod">
          <ac:chgData name="RochfordJ" userId="afa10cb3-f4ec-4c59-b9bf-faf4aa99cf1a" providerId="ADAL" clId="{100E6B32-586F-4510-93FE-C5B1F666A911}" dt="2022-12-12T19:41:51.769" v="3062" actId="207"/>
          <ac:spMkLst>
            <pc:docMk/>
            <pc:sldMk cId="221095289" sldId="1755"/>
            <ac:spMk id="2" creationId="{5BB5C0BC-6B8D-772F-569D-FF9489117FF7}"/>
          </ac:spMkLst>
        </pc:spChg>
        <pc:spChg chg="add mod">
          <ac:chgData name="RochfordJ" userId="afa10cb3-f4ec-4c59-b9bf-faf4aa99cf1a" providerId="ADAL" clId="{100E6B32-586F-4510-93FE-C5B1F666A911}" dt="2022-12-12T19:55:46.148" v="3540" actId="1076"/>
          <ac:spMkLst>
            <pc:docMk/>
            <pc:sldMk cId="221095289" sldId="1755"/>
            <ac:spMk id="3" creationId="{C44FC92E-69E3-7539-27B8-D2D1012E82E4}"/>
          </ac:spMkLst>
        </pc:spChg>
        <pc:spChg chg="add mod">
          <ac:chgData name="RochfordJ" userId="afa10cb3-f4ec-4c59-b9bf-faf4aa99cf1a" providerId="ADAL" clId="{100E6B32-586F-4510-93FE-C5B1F666A911}" dt="2022-12-12T19:56:00.453" v="3545" actId="1036"/>
          <ac:spMkLst>
            <pc:docMk/>
            <pc:sldMk cId="221095289" sldId="1755"/>
            <ac:spMk id="4" creationId="{CC938504-D9E5-3A1A-EFC0-9EBF091D4FB4}"/>
          </ac:spMkLst>
        </pc:spChg>
      </pc:sldChg>
      <pc:sldChg chg="add del setBg">
        <pc:chgData name="RochfordJ" userId="afa10cb3-f4ec-4c59-b9bf-faf4aa99cf1a" providerId="ADAL" clId="{100E6B32-586F-4510-93FE-C5B1F666A911}" dt="2022-12-12T18:09:33.991" v="248"/>
        <pc:sldMkLst>
          <pc:docMk/>
          <pc:sldMk cId="409087792" sldId="1755"/>
        </pc:sldMkLst>
      </pc:sldChg>
      <pc:sldChg chg="add del setBg">
        <pc:chgData name="RochfordJ" userId="afa10cb3-f4ec-4c59-b9bf-faf4aa99cf1a" providerId="ADAL" clId="{100E6B32-586F-4510-93FE-C5B1F666A911}" dt="2022-12-12T18:09:15.157" v="246" actId="2696"/>
        <pc:sldMkLst>
          <pc:docMk/>
          <pc:sldMk cId="3386688794" sldId="1755"/>
        </pc:sldMkLst>
      </pc:sldChg>
      <pc:sldChg chg="add del setBg">
        <pc:chgData name="RochfordJ" userId="afa10cb3-f4ec-4c59-b9bf-faf4aa99cf1a" providerId="ADAL" clId="{100E6B32-586F-4510-93FE-C5B1F666A911}" dt="2022-12-12T18:09:33.991" v="248"/>
        <pc:sldMkLst>
          <pc:docMk/>
          <pc:sldMk cId="1099540883" sldId="1756"/>
        </pc:sldMkLst>
      </pc:sldChg>
      <pc:sldChg chg="add del setBg">
        <pc:chgData name="RochfordJ" userId="afa10cb3-f4ec-4c59-b9bf-faf4aa99cf1a" providerId="ADAL" clId="{100E6B32-586F-4510-93FE-C5B1F666A911}" dt="2022-12-12T18:09:15.157" v="246" actId="2696"/>
        <pc:sldMkLst>
          <pc:docMk/>
          <pc:sldMk cId="1666760412" sldId="1756"/>
        </pc:sldMkLst>
      </pc:sldChg>
      <pc:sldChg chg="addSp delSp modSp add mod modTransition setBg modAnim">
        <pc:chgData name="RochfordJ" userId="afa10cb3-f4ec-4c59-b9bf-faf4aa99cf1a" providerId="ADAL" clId="{100E6B32-586F-4510-93FE-C5B1F666A911}" dt="2022-12-13T00:45:59.491" v="5952" actId="14100"/>
        <pc:sldMkLst>
          <pc:docMk/>
          <pc:sldMk cId="1767176186" sldId="1756"/>
        </pc:sldMkLst>
        <pc:spChg chg="add del mod">
          <ac:chgData name="RochfordJ" userId="afa10cb3-f4ec-4c59-b9bf-faf4aa99cf1a" providerId="ADAL" clId="{100E6B32-586F-4510-93FE-C5B1F666A911}" dt="2022-12-12T18:18:44.324" v="358" actId="478"/>
          <ac:spMkLst>
            <pc:docMk/>
            <pc:sldMk cId="1767176186" sldId="1756"/>
            <ac:spMk id="2" creationId="{04A61961-88BE-D7B9-3E99-489DBA5CF155}"/>
          </ac:spMkLst>
        </pc:spChg>
        <pc:spChg chg="add del mod">
          <ac:chgData name="RochfordJ" userId="afa10cb3-f4ec-4c59-b9bf-faf4aa99cf1a" providerId="ADAL" clId="{100E6B32-586F-4510-93FE-C5B1F666A911}" dt="2022-12-12T18:35:59.903" v="624" actId="478"/>
          <ac:spMkLst>
            <pc:docMk/>
            <pc:sldMk cId="1767176186" sldId="1756"/>
            <ac:spMk id="3" creationId="{0D0A53D1-3425-2A9F-9DC9-436A299C725F}"/>
          </ac:spMkLst>
        </pc:spChg>
        <pc:spChg chg="add mod">
          <ac:chgData name="RochfordJ" userId="afa10cb3-f4ec-4c59-b9bf-faf4aa99cf1a" providerId="ADAL" clId="{100E6B32-586F-4510-93FE-C5B1F666A911}" dt="2022-12-12T18:36:19.686" v="629" actId="207"/>
          <ac:spMkLst>
            <pc:docMk/>
            <pc:sldMk cId="1767176186" sldId="1756"/>
            <ac:spMk id="4" creationId="{7545EF46-0580-10F1-7561-31FF8847CA4C}"/>
          </ac:spMkLst>
        </pc:spChg>
        <pc:spChg chg="add mod">
          <ac:chgData name="RochfordJ" userId="afa10cb3-f4ec-4c59-b9bf-faf4aa99cf1a" providerId="ADAL" clId="{100E6B32-586F-4510-93FE-C5B1F666A911}" dt="2022-12-13T00:45:59.491" v="5952" actId="14100"/>
          <ac:spMkLst>
            <pc:docMk/>
            <pc:sldMk cId="1767176186" sldId="1756"/>
            <ac:spMk id="5" creationId="{E00F5BE5-A98D-88B1-5D0F-518B645D4042}"/>
          </ac:spMkLst>
        </pc:spChg>
      </pc:sldChg>
      <pc:sldChg chg="add del setBg">
        <pc:chgData name="RochfordJ" userId="afa10cb3-f4ec-4c59-b9bf-faf4aa99cf1a" providerId="ADAL" clId="{100E6B32-586F-4510-93FE-C5B1F666A911}" dt="2022-12-12T18:09:33.991" v="248"/>
        <pc:sldMkLst>
          <pc:docMk/>
          <pc:sldMk cId="2529495831" sldId="1757"/>
        </pc:sldMkLst>
      </pc:sldChg>
      <pc:sldChg chg="addSp delSp modSp add del mod ord modAnim">
        <pc:chgData name="RochfordJ" userId="afa10cb3-f4ec-4c59-b9bf-faf4aa99cf1a" providerId="ADAL" clId="{100E6B32-586F-4510-93FE-C5B1F666A911}" dt="2022-12-12T21:03:35.987" v="5504" actId="47"/>
        <pc:sldMkLst>
          <pc:docMk/>
          <pc:sldMk cId="3262665070" sldId="1757"/>
        </pc:sldMkLst>
        <pc:spChg chg="add del mod">
          <ac:chgData name="RochfordJ" userId="afa10cb3-f4ec-4c59-b9bf-faf4aa99cf1a" providerId="ADAL" clId="{100E6B32-586F-4510-93FE-C5B1F666A911}" dt="2022-12-12T18:14:03.277" v="291" actId="478"/>
          <ac:spMkLst>
            <pc:docMk/>
            <pc:sldMk cId="3262665070" sldId="1757"/>
            <ac:spMk id="2" creationId="{0E5E61B3-1098-5D61-C508-A3A37D8752A6}"/>
          </ac:spMkLst>
        </pc:spChg>
        <pc:spChg chg="add del mod">
          <ac:chgData name="RochfordJ" userId="afa10cb3-f4ec-4c59-b9bf-faf4aa99cf1a" providerId="ADAL" clId="{100E6B32-586F-4510-93FE-C5B1F666A911}" dt="2022-12-12T18:15:33.052" v="310" actId="478"/>
          <ac:spMkLst>
            <pc:docMk/>
            <pc:sldMk cId="3262665070" sldId="1757"/>
            <ac:spMk id="3" creationId="{CFC66F57-6405-0CF6-242C-2C82843E809A}"/>
          </ac:spMkLst>
        </pc:spChg>
        <pc:spChg chg="add mod">
          <ac:chgData name="RochfordJ" userId="afa10cb3-f4ec-4c59-b9bf-faf4aa99cf1a" providerId="ADAL" clId="{100E6B32-586F-4510-93FE-C5B1F666A911}" dt="2022-12-12T18:49:40.623" v="1050" actId="115"/>
          <ac:spMkLst>
            <pc:docMk/>
            <pc:sldMk cId="3262665070" sldId="1757"/>
            <ac:spMk id="4" creationId="{03922796-8356-98B8-A480-DB4C71B7E7CE}"/>
          </ac:spMkLst>
        </pc:spChg>
        <pc:spChg chg="add del mod">
          <ac:chgData name="RochfordJ" userId="afa10cb3-f4ec-4c59-b9bf-faf4aa99cf1a" providerId="ADAL" clId="{100E6B32-586F-4510-93FE-C5B1F666A911}" dt="2022-12-12T18:49:55.599" v="1053" actId="478"/>
          <ac:spMkLst>
            <pc:docMk/>
            <pc:sldMk cId="3262665070" sldId="1757"/>
            <ac:spMk id="5" creationId="{893FB9CD-5D99-9C3A-5FB0-8FAEA8B20477}"/>
          </ac:spMkLst>
        </pc:spChg>
        <pc:spChg chg="add del mod">
          <ac:chgData name="RochfordJ" userId="afa10cb3-f4ec-4c59-b9bf-faf4aa99cf1a" providerId="ADAL" clId="{100E6B32-586F-4510-93FE-C5B1F666A911}" dt="2022-12-12T19:51:12.417" v="3358" actId="478"/>
          <ac:spMkLst>
            <pc:docMk/>
            <pc:sldMk cId="3262665070" sldId="1757"/>
            <ac:spMk id="6" creationId="{619B2AA2-8571-56AC-E8B9-D784BEFDEFAA}"/>
          </ac:spMkLst>
        </pc:spChg>
        <pc:spChg chg="add del mod">
          <ac:chgData name="RochfordJ" userId="afa10cb3-f4ec-4c59-b9bf-faf4aa99cf1a" providerId="ADAL" clId="{100E6B32-586F-4510-93FE-C5B1F666A911}" dt="2022-12-12T19:51:49.595" v="3386" actId="21"/>
          <ac:spMkLst>
            <pc:docMk/>
            <pc:sldMk cId="3262665070" sldId="1757"/>
            <ac:spMk id="7" creationId="{D268E2F2-9570-5E16-39FE-EBCBD2C10B1D}"/>
          </ac:spMkLst>
        </pc:spChg>
        <pc:spChg chg="add del mod">
          <ac:chgData name="RochfordJ" userId="afa10cb3-f4ec-4c59-b9bf-faf4aa99cf1a" providerId="ADAL" clId="{100E6B32-586F-4510-93FE-C5B1F666A911}" dt="2022-12-12T19:51:49.595" v="3386" actId="21"/>
          <ac:spMkLst>
            <pc:docMk/>
            <pc:sldMk cId="3262665070" sldId="1757"/>
            <ac:spMk id="8" creationId="{88E9B0A4-C4B1-432C-2D4A-DD6736C34326}"/>
          </ac:spMkLst>
        </pc:spChg>
        <pc:spChg chg="add mod">
          <ac:chgData name="RochfordJ" userId="afa10cb3-f4ec-4c59-b9bf-faf4aa99cf1a" providerId="ADAL" clId="{100E6B32-586F-4510-93FE-C5B1F666A911}" dt="2022-12-12T19:51:42.890" v="3385" actId="1076"/>
          <ac:spMkLst>
            <pc:docMk/>
            <pc:sldMk cId="3262665070" sldId="1757"/>
            <ac:spMk id="9" creationId="{C3D87026-8235-AB03-9D52-D34508E541EF}"/>
          </ac:spMkLst>
        </pc:spChg>
        <pc:spChg chg="add del mod">
          <ac:chgData name="RochfordJ" userId="afa10cb3-f4ec-4c59-b9bf-faf4aa99cf1a" providerId="ADAL" clId="{100E6B32-586F-4510-93FE-C5B1F666A911}" dt="2022-12-12T21:03:28.618" v="5502" actId="478"/>
          <ac:spMkLst>
            <pc:docMk/>
            <pc:sldMk cId="3262665070" sldId="1757"/>
            <ac:spMk id="10" creationId="{A4E39A2A-B654-E7E7-330F-0EB04F27956B}"/>
          </ac:spMkLst>
        </pc:spChg>
        <pc:spChg chg="add del mod">
          <ac:chgData name="RochfordJ" userId="afa10cb3-f4ec-4c59-b9bf-faf4aa99cf1a" providerId="ADAL" clId="{100E6B32-586F-4510-93FE-C5B1F666A911}" dt="2022-12-12T20:02:51.446" v="3843" actId="478"/>
          <ac:spMkLst>
            <pc:docMk/>
            <pc:sldMk cId="3262665070" sldId="1757"/>
            <ac:spMk id="11" creationId="{4699B20B-2E1A-5223-7F66-6A9A7A578867}"/>
          </ac:spMkLst>
        </pc:spChg>
      </pc:sldChg>
      <pc:sldChg chg="add del setBg">
        <pc:chgData name="RochfordJ" userId="afa10cb3-f4ec-4c59-b9bf-faf4aa99cf1a" providerId="ADAL" clId="{100E6B32-586F-4510-93FE-C5B1F666A911}" dt="2022-12-12T18:09:15.157" v="246" actId="2696"/>
        <pc:sldMkLst>
          <pc:docMk/>
          <pc:sldMk cId="3704208496" sldId="1757"/>
        </pc:sldMkLst>
      </pc:sldChg>
      <pc:sldChg chg="add del setBg">
        <pc:chgData name="RochfordJ" userId="afa10cb3-f4ec-4c59-b9bf-faf4aa99cf1a" providerId="ADAL" clId="{100E6B32-586F-4510-93FE-C5B1F666A911}" dt="2022-12-12T18:09:15.157" v="246" actId="2696"/>
        <pc:sldMkLst>
          <pc:docMk/>
          <pc:sldMk cId="659800830" sldId="1758"/>
        </pc:sldMkLst>
      </pc:sldChg>
      <pc:sldChg chg="add del setBg">
        <pc:chgData name="RochfordJ" userId="afa10cb3-f4ec-4c59-b9bf-faf4aa99cf1a" providerId="ADAL" clId="{100E6B32-586F-4510-93FE-C5B1F666A911}" dt="2022-12-12T18:09:33.991" v="248"/>
        <pc:sldMkLst>
          <pc:docMk/>
          <pc:sldMk cId="1429926401" sldId="1758"/>
        </pc:sldMkLst>
      </pc:sldChg>
      <pc:sldChg chg="addSp delSp modSp add mod ord modTransition setBg">
        <pc:chgData name="RochfordJ" userId="afa10cb3-f4ec-4c59-b9bf-faf4aa99cf1a" providerId="ADAL" clId="{100E6B32-586F-4510-93FE-C5B1F666A911}" dt="2022-12-13T00:44:13.705" v="5925" actId="20577"/>
        <pc:sldMkLst>
          <pc:docMk/>
          <pc:sldMk cId="1729692816" sldId="1758"/>
        </pc:sldMkLst>
        <pc:spChg chg="add mod">
          <ac:chgData name="RochfordJ" userId="afa10cb3-f4ec-4c59-b9bf-faf4aa99cf1a" providerId="ADAL" clId="{100E6B32-586F-4510-93FE-C5B1F666A911}" dt="2022-12-12T18:35:15.550" v="611" actId="207"/>
          <ac:spMkLst>
            <pc:docMk/>
            <pc:sldMk cId="1729692816" sldId="1758"/>
            <ac:spMk id="2" creationId="{2C3401D1-4E1F-C17E-7271-9D0DB0B9714A}"/>
          </ac:spMkLst>
        </pc:spChg>
        <pc:spChg chg="add del mod">
          <ac:chgData name="RochfordJ" userId="afa10cb3-f4ec-4c59-b9bf-faf4aa99cf1a" providerId="ADAL" clId="{100E6B32-586F-4510-93FE-C5B1F666A911}" dt="2022-12-12T19:45:27.397" v="3221" actId="478"/>
          <ac:spMkLst>
            <pc:docMk/>
            <pc:sldMk cId="1729692816" sldId="1758"/>
            <ac:spMk id="3" creationId="{45F47224-F167-CDCD-7733-277B3434F8A4}"/>
          </ac:spMkLst>
        </pc:spChg>
        <pc:spChg chg="add mod">
          <ac:chgData name="RochfordJ" userId="afa10cb3-f4ec-4c59-b9bf-faf4aa99cf1a" providerId="ADAL" clId="{100E6B32-586F-4510-93FE-C5B1F666A911}" dt="2022-12-13T00:44:13.705" v="5925" actId="20577"/>
          <ac:spMkLst>
            <pc:docMk/>
            <pc:sldMk cId="1729692816" sldId="1758"/>
            <ac:spMk id="4" creationId="{E7BBCE54-0602-D7E4-05C9-750FC9F7E9EA}"/>
          </ac:spMkLst>
        </pc:spChg>
        <pc:picChg chg="add del">
          <ac:chgData name="RochfordJ" userId="afa10cb3-f4ec-4c59-b9bf-faf4aa99cf1a" providerId="ADAL" clId="{100E6B32-586F-4510-93FE-C5B1F666A911}" dt="2022-12-12T19:58:00.862" v="3663" actId="22"/>
          <ac:picMkLst>
            <pc:docMk/>
            <pc:sldMk cId="1729692816" sldId="1758"/>
            <ac:picMk id="6" creationId="{A3A90DAB-FEC0-E3B5-1D30-43D7979BC041}"/>
          </ac:picMkLst>
        </pc:picChg>
      </pc:sldChg>
      <pc:sldChg chg="add del">
        <pc:chgData name="RochfordJ" userId="afa10cb3-f4ec-4c59-b9bf-faf4aa99cf1a" providerId="ADAL" clId="{100E6B32-586F-4510-93FE-C5B1F666A911}" dt="2022-12-12T05:24:21.158" v="79" actId="47"/>
        <pc:sldMkLst>
          <pc:docMk/>
          <pc:sldMk cId="3812790766" sldId="1759"/>
        </pc:sldMkLst>
      </pc:sldChg>
      <pc:sldChg chg="add del setBg">
        <pc:chgData name="RochfordJ" userId="afa10cb3-f4ec-4c59-b9bf-faf4aa99cf1a" providerId="ADAL" clId="{100E6B32-586F-4510-93FE-C5B1F666A911}" dt="2022-12-12T05:24:18.754" v="77"/>
        <pc:sldMkLst>
          <pc:docMk/>
          <pc:sldMk cId="2522456749" sldId="1760"/>
        </pc:sldMkLst>
      </pc:sldChg>
      <pc:sldChg chg="addSp modSp add mod modTransition setBg modAnim">
        <pc:chgData name="RochfordJ" userId="afa10cb3-f4ec-4c59-b9bf-faf4aa99cf1a" providerId="ADAL" clId="{100E6B32-586F-4510-93FE-C5B1F666A911}" dt="2022-12-13T00:46:54.523" v="5960"/>
        <pc:sldMkLst>
          <pc:docMk/>
          <pc:sldMk cId="3188662964" sldId="1760"/>
        </pc:sldMkLst>
        <pc:spChg chg="add mod">
          <ac:chgData name="RochfordJ" userId="afa10cb3-f4ec-4c59-b9bf-faf4aa99cf1a" providerId="ADAL" clId="{100E6B32-586F-4510-93FE-C5B1F666A911}" dt="2022-12-12T18:36:32.503" v="632" actId="207"/>
          <ac:spMkLst>
            <pc:docMk/>
            <pc:sldMk cId="3188662964" sldId="1760"/>
            <ac:spMk id="2" creationId="{B0FD5556-CB6F-E26E-6777-EEBF364715F0}"/>
          </ac:spMkLst>
        </pc:spChg>
      </pc:sldChg>
      <pc:sldChg chg="add del setBg">
        <pc:chgData name="RochfordJ" userId="afa10cb3-f4ec-4c59-b9bf-faf4aa99cf1a" providerId="ADAL" clId="{100E6B32-586F-4510-93FE-C5B1F666A911}" dt="2022-12-12T18:09:33.991" v="248"/>
        <pc:sldMkLst>
          <pc:docMk/>
          <pc:sldMk cId="3919804629" sldId="1760"/>
        </pc:sldMkLst>
      </pc:sldChg>
      <pc:sldChg chg="add del">
        <pc:chgData name="RochfordJ" userId="afa10cb3-f4ec-4c59-b9bf-faf4aa99cf1a" providerId="ADAL" clId="{100E6B32-586F-4510-93FE-C5B1F666A911}" dt="2022-12-12T18:09:15.157" v="246" actId="2696"/>
        <pc:sldMkLst>
          <pc:docMk/>
          <pc:sldMk cId="4136251190" sldId="1760"/>
        </pc:sldMkLst>
      </pc:sldChg>
      <pc:sldChg chg="modSp add mod modTransition setBg">
        <pc:chgData name="RochfordJ" userId="afa10cb3-f4ec-4c59-b9bf-faf4aa99cf1a" providerId="ADAL" clId="{100E6B32-586F-4510-93FE-C5B1F666A911}" dt="2022-12-13T00:30:45.486" v="5855" actId="18331"/>
        <pc:sldMkLst>
          <pc:docMk/>
          <pc:sldMk cId="3073643910" sldId="1761"/>
        </pc:sldMkLst>
        <pc:spChg chg="mod">
          <ac:chgData name="RochfordJ" userId="afa10cb3-f4ec-4c59-b9bf-faf4aa99cf1a" providerId="ADAL" clId="{100E6B32-586F-4510-93FE-C5B1F666A911}" dt="2022-12-12T18:04:11.085" v="117" actId="14100"/>
          <ac:spMkLst>
            <pc:docMk/>
            <pc:sldMk cId="3073643910" sldId="1761"/>
            <ac:spMk id="8" creationId="{D3904BC8-B3B8-4DDA-AC34-A7847443B253}"/>
          </ac:spMkLst>
        </pc:spChg>
      </pc:sldChg>
      <pc:sldChg chg="addSp modSp add mod modTransition setBg">
        <pc:chgData name="RochfordJ" userId="afa10cb3-f4ec-4c59-b9bf-faf4aa99cf1a" providerId="ADAL" clId="{100E6B32-586F-4510-93FE-C5B1F666A911}" dt="2022-12-13T00:30:45.486" v="5855" actId="18331"/>
        <pc:sldMkLst>
          <pc:docMk/>
          <pc:sldMk cId="3412792415" sldId="1762"/>
        </pc:sldMkLst>
        <pc:spChg chg="add mod">
          <ac:chgData name="RochfordJ" userId="afa10cb3-f4ec-4c59-b9bf-faf4aa99cf1a" providerId="ADAL" clId="{100E6B32-586F-4510-93FE-C5B1F666A911}" dt="2022-12-12T18:24:50.373" v="492" actId="1038"/>
          <ac:spMkLst>
            <pc:docMk/>
            <pc:sldMk cId="3412792415" sldId="1762"/>
            <ac:spMk id="2" creationId="{C621E518-C7AE-B5DB-7DEB-984E5A4CD72B}"/>
          </ac:spMkLst>
        </pc:spChg>
        <pc:spChg chg="mod">
          <ac:chgData name="RochfordJ" userId="afa10cb3-f4ec-4c59-b9bf-faf4aa99cf1a" providerId="ADAL" clId="{100E6B32-586F-4510-93FE-C5B1F666A911}" dt="2022-12-12T18:04:28.319" v="125" actId="20577"/>
          <ac:spMkLst>
            <pc:docMk/>
            <pc:sldMk cId="3412792415" sldId="1762"/>
            <ac:spMk id="8" creationId="{D3904BC8-B3B8-4DDA-AC34-A7847443B253}"/>
          </ac:spMkLst>
        </pc:spChg>
      </pc:sldChg>
      <pc:sldChg chg="modSp add del mod">
        <pc:chgData name="RochfordJ" userId="afa10cb3-f4ec-4c59-b9bf-faf4aa99cf1a" providerId="ADAL" clId="{100E6B32-586F-4510-93FE-C5B1F666A911}" dt="2022-12-12T18:11:25.722" v="264" actId="47"/>
        <pc:sldMkLst>
          <pc:docMk/>
          <pc:sldMk cId="1337891902" sldId="1763"/>
        </pc:sldMkLst>
        <pc:spChg chg="mod">
          <ac:chgData name="RochfordJ" userId="afa10cb3-f4ec-4c59-b9bf-faf4aa99cf1a" providerId="ADAL" clId="{100E6B32-586F-4510-93FE-C5B1F666A911}" dt="2022-12-12T18:07:29.477" v="203" actId="20577"/>
          <ac:spMkLst>
            <pc:docMk/>
            <pc:sldMk cId="1337891902" sldId="1763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100E6B32-586F-4510-93FE-C5B1F666A911}" dt="2022-12-12T18:04:33.355" v="127"/>
        <pc:sldMkLst>
          <pc:docMk/>
          <pc:sldMk cId="2761702766" sldId="1763"/>
        </pc:sldMkLst>
      </pc:sldChg>
      <pc:sldChg chg="modSp add del mod">
        <pc:chgData name="RochfordJ" userId="afa10cb3-f4ec-4c59-b9bf-faf4aa99cf1a" providerId="ADAL" clId="{100E6B32-586F-4510-93FE-C5B1F666A911}" dt="2022-12-12T18:19:34.231" v="375" actId="47"/>
        <pc:sldMkLst>
          <pc:docMk/>
          <pc:sldMk cId="1728354319" sldId="1764"/>
        </pc:sldMkLst>
        <pc:spChg chg="mod">
          <ac:chgData name="RochfordJ" userId="afa10cb3-f4ec-4c59-b9bf-faf4aa99cf1a" providerId="ADAL" clId="{100E6B32-586F-4510-93FE-C5B1F666A911}" dt="2022-12-12T18:07:41.756" v="213" actId="6549"/>
          <ac:spMkLst>
            <pc:docMk/>
            <pc:sldMk cId="1728354319" sldId="1764"/>
            <ac:spMk id="8" creationId="{D3904BC8-B3B8-4DDA-AC34-A7847443B253}"/>
          </ac:spMkLst>
        </pc:spChg>
      </pc:sldChg>
      <pc:sldChg chg="modSp add del mod">
        <pc:chgData name="RochfordJ" userId="afa10cb3-f4ec-4c59-b9bf-faf4aa99cf1a" providerId="ADAL" clId="{100E6B32-586F-4510-93FE-C5B1F666A911}" dt="2022-12-12T18:19:34.967" v="376" actId="47"/>
        <pc:sldMkLst>
          <pc:docMk/>
          <pc:sldMk cId="2337737157" sldId="1765"/>
        </pc:sldMkLst>
        <pc:spChg chg="mod">
          <ac:chgData name="RochfordJ" userId="afa10cb3-f4ec-4c59-b9bf-faf4aa99cf1a" providerId="ADAL" clId="{100E6B32-586F-4510-93FE-C5B1F666A911}" dt="2022-12-12T18:08:43.107" v="236" actId="20577"/>
          <ac:spMkLst>
            <pc:docMk/>
            <pc:sldMk cId="2337737157" sldId="1765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100E6B32-586F-4510-93FE-C5B1F666A911}" dt="2022-12-12T18:07:55.836" v="215"/>
        <pc:sldMkLst>
          <pc:docMk/>
          <pc:sldMk cId="2346852301" sldId="1765"/>
        </pc:sldMkLst>
      </pc:sldChg>
      <pc:sldChg chg="modSp add mod modTransition">
        <pc:chgData name="RochfordJ" userId="afa10cb3-f4ec-4c59-b9bf-faf4aa99cf1a" providerId="ADAL" clId="{100E6B32-586F-4510-93FE-C5B1F666A911}" dt="2022-12-12T21:03:55.670" v="5511"/>
        <pc:sldMkLst>
          <pc:docMk/>
          <pc:sldMk cId="2694985341" sldId="1766"/>
        </pc:sldMkLst>
        <pc:spChg chg="mod">
          <ac:chgData name="RochfordJ" userId="afa10cb3-f4ec-4c59-b9bf-faf4aa99cf1a" providerId="ADAL" clId="{100E6B32-586F-4510-93FE-C5B1F666A911}" dt="2022-12-12T18:08:55.082" v="245" actId="20577"/>
          <ac:spMkLst>
            <pc:docMk/>
            <pc:sldMk cId="2694985341" sldId="1766"/>
            <ac:spMk id="8" creationId="{D3904BC8-B3B8-4DDA-AC34-A7847443B253}"/>
          </ac:spMkLst>
        </pc:spChg>
      </pc:sldChg>
      <pc:sldChg chg="delSp add del mod setBg">
        <pc:chgData name="RochfordJ" userId="afa10cb3-f4ec-4c59-b9bf-faf4aa99cf1a" providerId="ADAL" clId="{100E6B32-586F-4510-93FE-C5B1F666A911}" dt="2022-12-12T18:17:36.470" v="338" actId="47"/>
        <pc:sldMkLst>
          <pc:docMk/>
          <pc:sldMk cId="1099110062" sldId="1767"/>
        </pc:sldMkLst>
        <pc:spChg chg="del">
          <ac:chgData name="RochfordJ" userId="afa10cb3-f4ec-4c59-b9bf-faf4aa99cf1a" providerId="ADAL" clId="{100E6B32-586F-4510-93FE-C5B1F666A911}" dt="2022-12-12T18:13:32.387" v="281" actId="478"/>
          <ac:spMkLst>
            <pc:docMk/>
            <pc:sldMk cId="1099110062" sldId="1767"/>
            <ac:spMk id="2" creationId="{EA0155FB-4F3E-76CA-80DF-49A13FB383FC}"/>
          </ac:spMkLst>
        </pc:spChg>
      </pc:sldChg>
      <pc:sldChg chg="add del setBg">
        <pc:chgData name="RochfordJ" userId="afa10cb3-f4ec-4c59-b9bf-faf4aa99cf1a" providerId="ADAL" clId="{100E6B32-586F-4510-93FE-C5B1F666A911}" dt="2022-12-12T18:13:34.536" v="285"/>
        <pc:sldMkLst>
          <pc:docMk/>
          <pc:sldMk cId="1391899835" sldId="1768"/>
        </pc:sldMkLst>
      </pc:sldChg>
      <pc:sldChg chg="add del">
        <pc:chgData name="RochfordJ" userId="afa10cb3-f4ec-4c59-b9bf-faf4aa99cf1a" providerId="ADAL" clId="{100E6B32-586F-4510-93FE-C5B1F666A911}" dt="2022-12-12T18:17:36.892" v="339" actId="47"/>
        <pc:sldMkLst>
          <pc:docMk/>
          <pc:sldMk cId="1469599879" sldId="1768"/>
        </pc:sldMkLst>
      </pc:sldChg>
      <pc:sldChg chg="add del setBg">
        <pc:chgData name="RochfordJ" userId="afa10cb3-f4ec-4c59-b9bf-faf4aa99cf1a" providerId="ADAL" clId="{100E6B32-586F-4510-93FE-C5B1F666A911}" dt="2022-12-12T18:13:34.021" v="284"/>
        <pc:sldMkLst>
          <pc:docMk/>
          <pc:sldMk cId="2623092798" sldId="1769"/>
        </pc:sldMkLst>
      </pc:sldChg>
      <pc:sldChg chg="add del">
        <pc:chgData name="RochfordJ" userId="afa10cb3-f4ec-4c59-b9bf-faf4aa99cf1a" providerId="ADAL" clId="{100E6B32-586F-4510-93FE-C5B1F666A911}" dt="2022-12-12T18:17:37.236" v="340" actId="47"/>
        <pc:sldMkLst>
          <pc:docMk/>
          <pc:sldMk cId="4100783890" sldId="1769"/>
        </pc:sldMkLst>
      </pc:sldChg>
      <pc:sldChg chg="add del">
        <pc:chgData name="RochfordJ" userId="afa10cb3-f4ec-4c59-b9bf-faf4aa99cf1a" providerId="ADAL" clId="{100E6B32-586F-4510-93FE-C5B1F666A911}" dt="2022-12-12T18:17:37.987" v="341" actId="47"/>
        <pc:sldMkLst>
          <pc:docMk/>
          <pc:sldMk cId="3851241743" sldId="1770"/>
        </pc:sldMkLst>
      </pc:sldChg>
      <pc:sldChg chg="add del">
        <pc:chgData name="RochfordJ" userId="afa10cb3-f4ec-4c59-b9bf-faf4aa99cf1a" providerId="ADAL" clId="{100E6B32-586F-4510-93FE-C5B1F666A911}" dt="2022-12-12T18:17:39.551" v="342" actId="47"/>
        <pc:sldMkLst>
          <pc:docMk/>
          <pc:sldMk cId="2013867031" sldId="1771"/>
        </pc:sldMkLst>
      </pc:sldChg>
      <pc:sldChg chg="addSp delSp modSp add del mod">
        <pc:chgData name="RochfordJ" userId="afa10cb3-f4ec-4c59-b9bf-faf4aa99cf1a" providerId="ADAL" clId="{100E6B32-586F-4510-93FE-C5B1F666A911}" dt="2022-12-12T18:27:08.751" v="508" actId="47"/>
        <pc:sldMkLst>
          <pc:docMk/>
          <pc:sldMk cId="1722326282" sldId="1772"/>
        </pc:sldMkLst>
        <pc:spChg chg="del mod">
          <ac:chgData name="RochfordJ" userId="afa10cb3-f4ec-4c59-b9bf-faf4aa99cf1a" providerId="ADAL" clId="{100E6B32-586F-4510-93FE-C5B1F666A911}" dt="2022-12-12T18:26:54.416" v="504" actId="478"/>
          <ac:spMkLst>
            <pc:docMk/>
            <pc:sldMk cId="1722326282" sldId="1772"/>
            <ac:spMk id="2" creationId="{EA0155FB-4F3E-76CA-80DF-49A13FB383FC}"/>
          </ac:spMkLst>
        </pc:spChg>
        <pc:spChg chg="add mod">
          <ac:chgData name="RochfordJ" userId="afa10cb3-f4ec-4c59-b9bf-faf4aa99cf1a" providerId="ADAL" clId="{100E6B32-586F-4510-93FE-C5B1F666A911}" dt="2022-12-12T18:26:54.726" v="505"/>
          <ac:spMkLst>
            <pc:docMk/>
            <pc:sldMk cId="1722326282" sldId="1772"/>
            <ac:spMk id="3" creationId="{D995C61F-5CF7-77D9-9D45-6CF390D32E02}"/>
          </ac:spMkLst>
        </pc:spChg>
        <pc:spChg chg="add mod">
          <ac:chgData name="RochfordJ" userId="afa10cb3-f4ec-4c59-b9bf-faf4aa99cf1a" providerId="ADAL" clId="{100E6B32-586F-4510-93FE-C5B1F666A911}" dt="2022-12-12T18:26:54.726" v="505"/>
          <ac:spMkLst>
            <pc:docMk/>
            <pc:sldMk cId="1722326282" sldId="1772"/>
            <ac:spMk id="4" creationId="{E2877BF6-F358-A8BC-1BC3-895EA950E2B2}"/>
          </ac:spMkLst>
        </pc:spChg>
      </pc:sldChg>
      <pc:sldChg chg="add del setBg">
        <pc:chgData name="RochfordJ" userId="afa10cb3-f4ec-4c59-b9bf-faf4aa99cf1a" providerId="ADAL" clId="{100E6B32-586F-4510-93FE-C5B1F666A911}" dt="2022-12-12T18:14:11.886" v="295"/>
        <pc:sldMkLst>
          <pc:docMk/>
          <pc:sldMk cId="2351571327" sldId="1772"/>
        </pc:sldMkLst>
      </pc:sldChg>
      <pc:sldChg chg="modSp add mod modTransition setBg">
        <pc:chgData name="RochfordJ" userId="afa10cb3-f4ec-4c59-b9bf-faf4aa99cf1a" providerId="ADAL" clId="{100E6B32-586F-4510-93FE-C5B1F666A911}" dt="2022-12-12T21:03:55.670" v="5511"/>
        <pc:sldMkLst>
          <pc:docMk/>
          <pc:sldMk cId="1586519981" sldId="1773"/>
        </pc:sldMkLst>
        <pc:spChg chg="mod">
          <ac:chgData name="RochfordJ" userId="afa10cb3-f4ec-4c59-b9bf-faf4aa99cf1a" providerId="ADAL" clId="{100E6B32-586F-4510-93FE-C5B1F666A911}" dt="2022-12-12T18:19:31.058" v="374" actId="207"/>
          <ac:spMkLst>
            <pc:docMk/>
            <pc:sldMk cId="1586519981" sldId="1773"/>
            <ac:spMk id="2" creationId="{B0FD5556-CB6F-E26E-6777-EEBF364715F0}"/>
          </ac:spMkLst>
        </pc:spChg>
      </pc:sldChg>
      <pc:sldChg chg="delSp modSp add del mod">
        <pc:chgData name="RochfordJ" userId="afa10cb3-f4ec-4c59-b9bf-faf4aa99cf1a" providerId="ADAL" clId="{100E6B32-586F-4510-93FE-C5B1F666A911}" dt="2022-12-12T18:28:36.259" v="531" actId="47"/>
        <pc:sldMkLst>
          <pc:docMk/>
          <pc:sldMk cId="1867795410" sldId="1774"/>
        </pc:sldMkLst>
        <pc:spChg chg="del mod">
          <ac:chgData name="RochfordJ" userId="afa10cb3-f4ec-4c59-b9bf-faf4aa99cf1a" providerId="ADAL" clId="{100E6B32-586F-4510-93FE-C5B1F666A911}" dt="2022-12-12T18:28:30.282" v="528" actId="21"/>
          <ac:spMkLst>
            <pc:docMk/>
            <pc:sldMk cId="1867795410" sldId="1774"/>
            <ac:spMk id="2" creationId="{4039BB1B-A449-63FC-003C-3B212DEBBE40}"/>
          </ac:spMkLst>
        </pc:spChg>
        <pc:spChg chg="del mod">
          <ac:chgData name="RochfordJ" userId="afa10cb3-f4ec-4c59-b9bf-faf4aa99cf1a" providerId="ADAL" clId="{100E6B32-586F-4510-93FE-C5B1F666A911}" dt="2022-12-12T18:21:15.359" v="388" actId="478"/>
          <ac:spMkLst>
            <pc:docMk/>
            <pc:sldMk cId="1867795410" sldId="1774"/>
            <ac:spMk id="3" creationId="{FC9F2754-E52B-D304-E69C-631047B4F719}"/>
          </ac:spMkLst>
        </pc:spChg>
        <pc:spChg chg="del mod">
          <ac:chgData name="RochfordJ" userId="afa10cb3-f4ec-4c59-b9bf-faf4aa99cf1a" providerId="ADAL" clId="{100E6B32-586F-4510-93FE-C5B1F666A911}" dt="2022-12-12T18:28:18.609" v="520"/>
          <ac:spMkLst>
            <pc:docMk/>
            <pc:sldMk cId="1867795410" sldId="1774"/>
            <ac:spMk id="8" creationId="{D3904BC8-B3B8-4DDA-AC34-A7847443B253}"/>
          </ac:spMkLst>
        </pc:spChg>
      </pc:sldChg>
      <pc:sldChg chg="addSp delSp add mod modTransition setBg">
        <pc:chgData name="RochfordJ" userId="afa10cb3-f4ec-4c59-b9bf-faf4aa99cf1a" providerId="ADAL" clId="{100E6B32-586F-4510-93FE-C5B1F666A911}" dt="2022-12-13T00:30:45.486" v="5855" actId="18331"/>
        <pc:sldMkLst>
          <pc:docMk/>
          <pc:sldMk cId="4221829132" sldId="1775"/>
        </pc:sldMkLst>
        <pc:spChg chg="add del">
          <ac:chgData name="RochfordJ" userId="afa10cb3-f4ec-4c59-b9bf-faf4aa99cf1a" providerId="ADAL" clId="{100E6B32-586F-4510-93FE-C5B1F666A911}" dt="2022-12-12T18:26:52.387" v="503" actId="21"/>
          <ac:spMkLst>
            <pc:docMk/>
            <pc:sldMk cId="4221829132" sldId="1775"/>
            <ac:spMk id="2" creationId="{EA0155FB-4F3E-76CA-80DF-49A13FB383FC}"/>
          </ac:spMkLst>
        </pc:spChg>
        <pc:spChg chg="add del">
          <ac:chgData name="RochfordJ" userId="afa10cb3-f4ec-4c59-b9bf-faf4aa99cf1a" providerId="ADAL" clId="{100E6B32-586F-4510-93FE-C5B1F666A911}" dt="2022-12-12T18:26:52.387" v="503" actId="21"/>
          <ac:spMkLst>
            <pc:docMk/>
            <pc:sldMk cId="4221829132" sldId="1775"/>
            <ac:spMk id="3" creationId="{D8718D67-6E00-D3AF-C182-4FFCFE09AFB1}"/>
          </ac:spMkLst>
        </pc:spChg>
      </pc:sldChg>
      <pc:sldChg chg="addSp delSp modSp add mod modTransition setBg delAnim modNotesTx">
        <pc:chgData name="RochfordJ" userId="afa10cb3-f4ec-4c59-b9bf-faf4aa99cf1a" providerId="ADAL" clId="{100E6B32-586F-4510-93FE-C5B1F666A911}" dt="2022-12-13T00:30:45.486" v="5855" actId="18331"/>
        <pc:sldMkLst>
          <pc:docMk/>
          <pc:sldMk cId="825862682" sldId="1776"/>
        </pc:sldMkLst>
        <pc:spChg chg="mod">
          <ac:chgData name="RochfordJ" userId="afa10cb3-f4ec-4c59-b9bf-faf4aa99cf1a" providerId="ADAL" clId="{100E6B32-586F-4510-93FE-C5B1F666A911}" dt="2022-12-12T18:27:32.242" v="515" actId="20577"/>
          <ac:spMkLst>
            <pc:docMk/>
            <pc:sldMk cId="825862682" sldId="1776"/>
            <ac:spMk id="2" creationId="{EA0155FB-4F3E-76CA-80DF-49A13FB383FC}"/>
          </ac:spMkLst>
        </pc:spChg>
        <pc:spChg chg="add del mod">
          <ac:chgData name="RochfordJ" userId="afa10cb3-f4ec-4c59-b9bf-faf4aa99cf1a" providerId="ADAL" clId="{100E6B32-586F-4510-93FE-C5B1F666A911}" dt="2022-12-13T00:27:39.919" v="5853" actId="478"/>
          <ac:spMkLst>
            <pc:docMk/>
            <pc:sldMk cId="825862682" sldId="1776"/>
            <ac:spMk id="3" creationId="{7DC7FF22-CFF4-427F-8555-49318EC2B89B}"/>
          </ac:spMkLst>
        </pc:spChg>
      </pc:sldChg>
      <pc:sldChg chg="add del setBg">
        <pc:chgData name="RochfordJ" userId="afa10cb3-f4ec-4c59-b9bf-faf4aa99cf1a" providerId="ADAL" clId="{100E6B32-586F-4510-93FE-C5B1F666A911}" dt="2022-12-12T18:26:47.833" v="500"/>
        <pc:sldMkLst>
          <pc:docMk/>
          <pc:sldMk cId="3505313254" sldId="1776"/>
        </pc:sldMkLst>
      </pc:sldChg>
      <pc:sldChg chg="modSp add del mod modTransition">
        <pc:chgData name="RochfordJ" userId="afa10cb3-f4ec-4c59-b9bf-faf4aa99cf1a" providerId="ADAL" clId="{100E6B32-586F-4510-93FE-C5B1F666A911}" dt="2022-12-12T21:12:57.687" v="5679" actId="47"/>
        <pc:sldMkLst>
          <pc:docMk/>
          <pc:sldMk cId="422416124" sldId="1777"/>
        </pc:sldMkLst>
        <pc:spChg chg="mod">
          <ac:chgData name="RochfordJ" userId="afa10cb3-f4ec-4c59-b9bf-faf4aa99cf1a" providerId="ADAL" clId="{100E6B32-586F-4510-93FE-C5B1F666A911}" dt="2022-12-12T18:42:40.001" v="776" actId="1076"/>
          <ac:spMkLst>
            <pc:docMk/>
            <pc:sldMk cId="422416124" sldId="1777"/>
            <ac:spMk id="4" creationId="{0B9057F2-E069-A858-9A56-D1B35F398113}"/>
          </ac:spMkLst>
        </pc:spChg>
        <pc:spChg chg="mod">
          <ac:chgData name="RochfordJ" userId="afa10cb3-f4ec-4c59-b9bf-faf4aa99cf1a" providerId="ADAL" clId="{100E6B32-586F-4510-93FE-C5B1F666A911}" dt="2022-12-12T18:42:28.780" v="773" actId="115"/>
          <ac:spMkLst>
            <pc:docMk/>
            <pc:sldMk cId="422416124" sldId="1777"/>
            <ac:spMk id="8" creationId="{D3904BC8-B3B8-4DDA-AC34-A7847443B253}"/>
          </ac:spMkLst>
        </pc:spChg>
      </pc:sldChg>
      <pc:sldChg chg="addSp delSp modSp add del mod">
        <pc:chgData name="RochfordJ" userId="afa10cb3-f4ec-4c59-b9bf-faf4aa99cf1a" providerId="ADAL" clId="{100E6B32-586F-4510-93FE-C5B1F666A911}" dt="2022-12-12T21:02:29.574" v="5476" actId="47"/>
        <pc:sldMkLst>
          <pc:docMk/>
          <pc:sldMk cId="780711689" sldId="1778"/>
        </pc:sldMkLst>
        <pc:spChg chg="add mod">
          <ac:chgData name="RochfordJ" userId="afa10cb3-f4ec-4c59-b9bf-faf4aa99cf1a" providerId="ADAL" clId="{100E6B32-586F-4510-93FE-C5B1F666A911}" dt="2022-12-12T20:57:40.401" v="5398" actId="1038"/>
          <ac:spMkLst>
            <pc:docMk/>
            <pc:sldMk cId="780711689" sldId="1778"/>
            <ac:spMk id="2" creationId="{CE54CE7B-9C12-CD46-14C2-C5E6B34CD80D}"/>
          </ac:spMkLst>
        </pc:spChg>
        <pc:spChg chg="del">
          <ac:chgData name="RochfordJ" userId="afa10cb3-f4ec-4c59-b9bf-faf4aa99cf1a" providerId="ADAL" clId="{100E6B32-586F-4510-93FE-C5B1F666A911}" dt="2022-12-12T18:31:51.019" v="567" actId="478"/>
          <ac:spMkLst>
            <pc:docMk/>
            <pc:sldMk cId="780711689" sldId="1778"/>
            <ac:spMk id="4" creationId="{0B9057F2-E069-A858-9A56-D1B35F398113}"/>
          </ac:spMkLst>
        </pc:spChg>
        <pc:spChg chg="mod">
          <ac:chgData name="RochfordJ" userId="afa10cb3-f4ec-4c59-b9bf-faf4aa99cf1a" providerId="ADAL" clId="{100E6B32-586F-4510-93FE-C5B1F666A911}" dt="2022-12-12T20:56:51.232" v="5376" actId="115"/>
          <ac:spMkLst>
            <pc:docMk/>
            <pc:sldMk cId="780711689" sldId="1778"/>
            <ac:spMk id="8" creationId="{D3904BC8-B3B8-4DDA-AC34-A7847443B253}"/>
          </ac:spMkLst>
        </pc:spChg>
      </pc:sldChg>
      <pc:sldChg chg="add del setBg">
        <pc:chgData name="RochfordJ" userId="afa10cb3-f4ec-4c59-b9bf-faf4aa99cf1a" providerId="ADAL" clId="{100E6B32-586F-4510-93FE-C5B1F666A911}" dt="2022-12-12T18:37:00.075" v="634"/>
        <pc:sldMkLst>
          <pc:docMk/>
          <pc:sldMk cId="3652762847" sldId="1779"/>
        </pc:sldMkLst>
      </pc:sldChg>
      <pc:sldChg chg="addSp delSp modSp add mod modTransition setBg">
        <pc:chgData name="RochfordJ" userId="afa10cb3-f4ec-4c59-b9bf-faf4aa99cf1a" providerId="ADAL" clId="{100E6B32-586F-4510-93FE-C5B1F666A911}" dt="2022-12-13T00:30:45.486" v="5855" actId="18331"/>
        <pc:sldMkLst>
          <pc:docMk/>
          <pc:sldMk cId="4008733022" sldId="1779"/>
        </pc:sldMkLst>
        <pc:spChg chg="add mod">
          <ac:chgData name="RochfordJ" userId="afa10cb3-f4ec-4c59-b9bf-faf4aa99cf1a" providerId="ADAL" clId="{100E6B32-586F-4510-93FE-C5B1F666A911}" dt="2022-12-12T18:37:10.913" v="638" actId="207"/>
          <ac:spMkLst>
            <pc:docMk/>
            <pc:sldMk cId="4008733022" sldId="1779"/>
            <ac:spMk id="2" creationId="{C2D0878D-BEBA-0C0F-0CDA-AFF50B4403EB}"/>
          </ac:spMkLst>
        </pc:spChg>
        <pc:spChg chg="del">
          <ac:chgData name="RochfordJ" userId="afa10cb3-f4ec-4c59-b9bf-faf4aa99cf1a" providerId="ADAL" clId="{100E6B32-586F-4510-93FE-C5B1F666A911}" dt="2022-12-12T18:37:06.085" v="636" actId="478"/>
          <ac:spMkLst>
            <pc:docMk/>
            <pc:sldMk cId="4008733022" sldId="1779"/>
            <ac:spMk id="3" creationId="{AB064AE3-3253-AC56-0DD1-1BCE5B9BD038}"/>
          </ac:spMkLst>
        </pc:spChg>
      </pc:sldChg>
      <pc:sldChg chg="add del setBg">
        <pc:chgData name="RochfordJ" userId="afa10cb3-f4ec-4c59-b9bf-faf4aa99cf1a" providerId="ADAL" clId="{100E6B32-586F-4510-93FE-C5B1F666A911}" dt="2022-12-12T18:37:38.398" v="640"/>
        <pc:sldMkLst>
          <pc:docMk/>
          <pc:sldMk cId="3206531552" sldId="1780"/>
        </pc:sldMkLst>
      </pc:sldChg>
      <pc:sldChg chg="addSp delSp modSp add mod modTransition setBg">
        <pc:chgData name="RochfordJ" userId="afa10cb3-f4ec-4c59-b9bf-faf4aa99cf1a" providerId="ADAL" clId="{100E6B32-586F-4510-93FE-C5B1F666A911}" dt="2022-12-13T00:30:45.486" v="5855" actId="18331"/>
        <pc:sldMkLst>
          <pc:docMk/>
          <pc:sldMk cId="3220600695" sldId="1780"/>
        </pc:sldMkLst>
        <pc:spChg chg="del">
          <ac:chgData name="RochfordJ" userId="afa10cb3-f4ec-4c59-b9bf-faf4aa99cf1a" providerId="ADAL" clId="{100E6B32-586F-4510-93FE-C5B1F666A911}" dt="2022-12-12T18:37:44.586" v="642" actId="478"/>
          <ac:spMkLst>
            <pc:docMk/>
            <pc:sldMk cId="3220600695" sldId="1780"/>
            <ac:spMk id="2" creationId="{2C3401D1-4E1F-C17E-7271-9D0DB0B9714A}"/>
          </ac:spMkLst>
        </pc:spChg>
        <pc:spChg chg="add mod">
          <ac:chgData name="RochfordJ" userId="afa10cb3-f4ec-4c59-b9bf-faf4aa99cf1a" providerId="ADAL" clId="{100E6B32-586F-4510-93FE-C5B1F666A911}" dt="2022-12-12T18:37:48.172" v="644" actId="207"/>
          <ac:spMkLst>
            <pc:docMk/>
            <pc:sldMk cId="3220600695" sldId="1780"/>
            <ac:spMk id="3" creationId="{DD3FBCC4-6D67-E4D9-E729-6B8EF0192B82}"/>
          </ac:spMkLst>
        </pc:spChg>
      </pc:sldChg>
      <pc:sldChg chg="addSp delSp modSp add mod modTransition setBg">
        <pc:chgData name="RochfordJ" userId="afa10cb3-f4ec-4c59-b9bf-faf4aa99cf1a" providerId="ADAL" clId="{100E6B32-586F-4510-93FE-C5B1F666A911}" dt="2022-12-13T00:30:45.486" v="5855" actId="18331"/>
        <pc:sldMkLst>
          <pc:docMk/>
          <pc:sldMk cId="3987816035" sldId="1781"/>
        </pc:sldMkLst>
        <pc:spChg chg="del">
          <ac:chgData name="RochfordJ" userId="afa10cb3-f4ec-4c59-b9bf-faf4aa99cf1a" providerId="ADAL" clId="{100E6B32-586F-4510-93FE-C5B1F666A911}" dt="2022-12-12T18:38:07.284" v="648" actId="478"/>
          <ac:spMkLst>
            <pc:docMk/>
            <pc:sldMk cId="3987816035" sldId="1781"/>
            <ac:spMk id="2" creationId="{5BB5C0BC-6B8D-772F-569D-FF9489117FF7}"/>
          </ac:spMkLst>
        </pc:spChg>
        <pc:spChg chg="add mod">
          <ac:chgData name="RochfordJ" userId="afa10cb3-f4ec-4c59-b9bf-faf4aa99cf1a" providerId="ADAL" clId="{100E6B32-586F-4510-93FE-C5B1F666A911}" dt="2022-12-12T18:38:09.575" v="650" actId="207"/>
          <ac:spMkLst>
            <pc:docMk/>
            <pc:sldMk cId="3987816035" sldId="1781"/>
            <ac:spMk id="3" creationId="{38FE9784-926D-A54E-E1D4-AD39323802A8}"/>
          </ac:spMkLst>
        </pc:spChg>
      </pc:sldChg>
      <pc:sldChg chg="add del setBg">
        <pc:chgData name="RochfordJ" userId="afa10cb3-f4ec-4c59-b9bf-faf4aa99cf1a" providerId="ADAL" clId="{100E6B32-586F-4510-93FE-C5B1F666A911}" dt="2022-12-12T18:38:01.525" v="646"/>
        <pc:sldMkLst>
          <pc:docMk/>
          <pc:sldMk cId="4001317919" sldId="1781"/>
        </pc:sldMkLst>
      </pc:sldChg>
      <pc:sldChg chg="delSp modSp add del mod modTransition">
        <pc:chgData name="RochfordJ" userId="afa10cb3-f4ec-4c59-b9bf-faf4aa99cf1a" providerId="ADAL" clId="{100E6B32-586F-4510-93FE-C5B1F666A911}" dt="2022-12-12T21:12:58.953" v="5680" actId="47"/>
        <pc:sldMkLst>
          <pc:docMk/>
          <pc:sldMk cId="2268571428" sldId="1782"/>
        </pc:sldMkLst>
        <pc:spChg chg="del">
          <ac:chgData name="RochfordJ" userId="afa10cb3-f4ec-4c59-b9bf-faf4aa99cf1a" providerId="ADAL" clId="{100E6B32-586F-4510-93FE-C5B1F666A911}" dt="2022-12-12T18:42:53.667" v="779" actId="478"/>
          <ac:spMkLst>
            <pc:docMk/>
            <pc:sldMk cId="2268571428" sldId="1782"/>
            <ac:spMk id="4" creationId="{0B9057F2-E069-A858-9A56-D1B35F398113}"/>
          </ac:spMkLst>
        </pc:spChg>
        <pc:spChg chg="mod">
          <ac:chgData name="RochfordJ" userId="afa10cb3-f4ec-4c59-b9bf-faf4aa99cf1a" providerId="ADAL" clId="{100E6B32-586F-4510-93FE-C5B1F666A911}" dt="2022-12-12T18:42:51.885" v="778" actId="115"/>
          <ac:spMkLst>
            <pc:docMk/>
            <pc:sldMk cId="2268571428" sldId="1782"/>
            <ac:spMk id="8" creationId="{D3904BC8-B3B8-4DDA-AC34-A7847443B253}"/>
          </ac:spMkLst>
        </pc:spChg>
      </pc:sldChg>
      <pc:sldChg chg="add del setBg">
        <pc:chgData name="RochfordJ" userId="afa10cb3-f4ec-4c59-b9bf-faf4aa99cf1a" providerId="ADAL" clId="{100E6B32-586F-4510-93FE-C5B1F666A911}" dt="2022-12-12T19:28:26.985" v="2280"/>
        <pc:sldMkLst>
          <pc:docMk/>
          <pc:sldMk cId="951542332" sldId="1783"/>
        </pc:sldMkLst>
      </pc:sldChg>
      <pc:sldChg chg="addSp delSp modSp add mod modTransition setBg modAnim">
        <pc:chgData name="RochfordJ" userId="afa10cb3-f4ec-4c59-b9bf-faf4aa99cf1a" providerId="ADAL" clId="{100E6B32-586F-4510-93FE-C5B1F666A911}" dt="2022-12-13T00:43:46.799" v="5923"/>
        <pc:sldMkLst>
          <pc:docMk/>
          <pc:sldMk cId="2073481847" sldId="1783"/>
        </pc:sldMkLst>
        <pc:spChg chg="add mod">
          <ac:chgData name="RochfordJ" userId="afa10cb3-f4ec-4c59-b9bf-faf4aa99cf1a" providerId="ADAL" clId="{100E6B32-586F-4510-93FE-C5B1F666A911}" dt="2022-12-12T19:49:57.898" v="3317" actId="1036"/>
          <ac:spMkLst>
            <pc:docMk/>
            <pc:sldMk cId="2073481847" sldId="1783"/>
            <ac:spMk id="2" creationId="{CC88F36A-120A-81F9-4A57-52A47E3F4512}"/>
          </ac:spMkLst>
        </pc:spChg>
        <pc:spChg chg="del">
          <ac:chgData name="RochfordJ" userId="afa10cb3-f4ec-4c59-b9bf-faf4aa99cf1a" providerId="ADAL" clId="{100E6B32-586F-4510-93FE-C5B1F666A911}" dt="2022-12-12T19:49:41.173" v="3313" actId="478"/>
          <ac:spMkLst>
            <pc:docMk/>
            <pc:sldMk cId="2073481847" sldId="1783"/>
            <ac:spMk id="5" creationId="{88F22831-85B9-D947-D0EB-7D5F2A4D908A}"/>
          </ac:spMkLst>
        </pc:spChg>
        <pc:spChg chg="add mod">
          <ac:chgData name="RochfordJ" userId="afa10cb3-f4ec-4c59-b9bf-faf4aa99cf1a" providerId="ADAL" clId="{100E6B32-586F-4510-93FE-C5B1F666A911}" dt="2022-12-13T00:43:27.238" v="5921" actId="122"/>
          <ac:spMkLst>
            <pc:docMk/>
            <pc:sldMk cId="2073481847" sldId="1783"/>
            <ac:spMk id="13" creationId="{D172E72E-8709-CDD7-E960-EE16B383B132}"/>
          </ac:spMkLst>
        </pc:spChg>
        <pc:spChg chg="del mod">
          <ac:chgData name="RochfordJ" userId="afa10cb3-f4ec-4c59-b9bf-faf4aa99cf1a" providerId="ADAL" clId="{100E6B32-586F-4510-93FE-C5B1F666A911}" dt="2022-12-12T19:50:04.211" v="3318" actId="21"/>
          <ac:spMkLst>
            <pc:docMk/>
            <pc:sldMk cId="2073481847" sldId="1783"/>
            <ac:spMk id="19" creationId="{878F2BD4-1BAB-581B-3D8C-31398E7C04EF}"/>
          </ac:spMkLst>
        </pc:spChg>
        <pc:cxnChg chg="add mod">
          <ac:chgData name="RochfordJ" userId="afa10cb3-f4ec-4c59-b9bf-faf4aa99cf1a" providerId="ADAL" clId="{100E6B32-586F-4510-93FE-C5B1F666A911}" dt="2022-12-12T19:49:57.898" v="3317" actId="1036"/>
          <ac:cxnSpMkLst>
            <pc:docMk/>
            <pc:sldMk cId="2073481847" sldId="1783"/>
            <ac:cxnSpMk id="4" creationId="{1A5DE300-C749-AA4E-91A2-52AD9DFE3FF0}"/>
          </ac:cxnSpMkLst>
        </pc:cxnChg>
        <pc:cxnChg chg="add mod">
          <ac:chgData name="RochfordJ" userId="afa10cb3-f4ec-4c59-b9bf-faf4aa99cf1a" providerId="ADAL" clId="{100E6B32-586F-4510-93FE-C5B1F666A911}" dt="2022-12-12T19:49:57.898" v="3317" actId="1036"/>
          <ac:cxnSpMkLst>
            <pc:docMk/>
            <pc:sldMk cId="2073481847" sldId="1783"/>
            <ac:cxnSpMk id="6" creationId="{FDA0B2B3-157E-C8FA-FCEF-156419A38873}"/>
          </ac:cxnSpMkLst>
        </pc:cxnChg>
        <pc:cxnChg chg="del">
          <ac:chgData name="RochfordJ" userId="afa10cb3-f4ec-4c59-b9bf-faf4aa99cf1a" providerId="ADAL" clId="{100E6B32-586F-4510-93FE-C5B1F666A911}" dt="2022-12-12T19:49:15.635" v="3306" actId="21"/>
          <ac:cxnSpMkLst>
            <pc:docMk/>
            <pc:sldMk cId="2073481847" sldId="1783"/>
            <ac:cxnSpMk id="9" creationId="{F96EB7D1-20EE-F72A-9C41-09D0A33853B0}"/>
          </ac:cxnSpMkLst>
        </pc:cxnChg>
        <pc:cxnChg chg="del">
          <ac:chgData name="RochfordJ" userId="afa10cb3-f4ec-4c59-b9bf-faf4aa99cf1a" providerId="ADAL" clId="{100E6B32-586F-4510-93FE-C5B1F666A911}" dt="2022-12-12T19:49:15.635" v="3306" actId="21"/>
          <ac:cxnSpMkLst>
            <pc:docMk/>
            <pc:sldMk cId="2073481847" sldId="1783"/>
            <ac:cxnSpMk id="10" creationId="{DD47AA30-B088-02D7-153A-1706998510C3}"/>
          </ac:cxnSpMkLst>
        </pc:cxnChg>
      </pc:sldChg>
      <pc:sldChg chg="add modTransition setBg">
        <pc:chgData name="RochfordJ" userId="afa10cb3-f4ec-4c59-b9bf-faf4aa99cf1a" providerId="ADAL" clId="{100E6B32-586F-4510-93FE-C5B1F666A911}" dt="2022-12-13T00:30:45.486" v="5855" actId="18331"/>
        <pc:sldMkLst>
          <pc:docMk/>
          <pc:sldMk cId="1530450860" sldId="1784"/>
        </pc:sldMkLst>
      </pc:sldChg>
      <pc:sldChg chg="add del setBg">
        <pc:chgData name="RochfordJ" userId="afa10cb3-f4ec-4c59-b9bf-faf4aa99cf1a" providerId="ADAL" clId="{100E6B32-586F-4510-93FE-C5B1F666A911}" dt="2022-12-12T19:50:13.407" v="3327"/>
        <pc:sldMkLst>
          <pc:docMk/>
          <pc:sldMk cId="1532124801" sldId="1784"/>
        </pc:sldMkLst>
      </pc:sldChg>
      <pc:sldChg chg="add modTransition setBg">
        <pc:chgData name="RochfordJ" userId="afa10cb3-f4ec-4c59-b9bf-faf4aa99cf1a" providerId="ADAL" clId="{100E6B32-586F-4510-93FE-C5B1F666A911}" dt="2022-12-13T00:30:45.486" v="5855" actId="18331"/>
        <pc:sldMkLst>
          <pc:docMk/>
          <pc:sldMk cId="950283329" sldId="1785"/>
        </pc:sldMkLst>
      </pc:sldChg>
      <pc:sldChg chg="add del setBg">
        <pc:chgData name="RochfordJ" userId="afa10cb3-f4ec-4c59-b9bf-faf4aa99cf1a" providerId="ADAL" clId="{100E6B32-586F-4510-93FE-C5B1F666A911}" dt="2022-12-12T20:01:18.666" v="3731"/>
        <pc:sldMkLst>
          <pc:docMk/>
          <pc:sldMk cId="3858546086" sldId="1785"/>
        </pc:sldMkLst>
      </pc:sldChg>
      <pc:sldChg chg="delSp add del mod setBg">
        <pc:chgData name="RochfordJ" userId="afa10cb3-f4ec-4c59-b9bf-faf4aa99cf1a" providerId="ADAL" clId="{100E6B32-586F-4510-93FE-C5B1F666A911}" dt="2022-12-12T20:16:16.511" v="4420" actId="47"/>
        <pc:sldMkLst>
          <pc:docMk/>
          <pc:sldMk cId="1936790300" sldId="1786"/>
        </pc:sldMkLst>
        <pc:spChg chg="del">
          <ac:chgData name="RochfordJ" userId="afa10cb3-f4ec-4c59-b9bf-faf4aa99cf1a" providerId="ADAL" clId="{100E6B32-586F-4510-93FE-C5B1F666A911}" dt="2022-12-12T20:16:03.510" v="4418" actId="478"/>
          <ac:spMkLst>
            <pc:docMk/>
            <pc:sldMk cId="1936790300" sldId="1786"/>
            <ac:spMk id="4" creationId="{03922796-8356-98B8-A480-DB4C71B7E7CE}"/>
          </ac:spMkLst>
        </pc:spChg>
        <pc:spChg chg="del">
          <ac:chgData name="RochfordJ" userId="afa10cb3-f4ec-4c59-b9bf-faf4aa99cf1a" providerId="ADAL" clId="{100E6B32-586F-4510-93FE-C5B1F666A911}" dt="2022-12-12T20:16:03.510" v="4418" actId="478"/>
          <ac:spMkLst>
            <pc:docMk/>
            <pc:sldMk cId="1936790300" sldId="1786"/>
            <ac:spMk id="9" creationId="{C3D87026-8235-AB03-9D52-D34508E541EF}"/>
          </ac:spMkLst>
        </pc:spChg>
        <pc:spChg chg="del">
          <ac:chgData name="RochfordJ" userId="afa10cb3-f4ec-4c59-b9bf-faf4aa99cf1a" providerId="ADAL" clId="{100E6B32-586F-4510-93FE-C5B1F666A911}" dt="2022-12-12T20:16:03.510" v="4418" actId="478"/>
          <ac:spMkLst>
            <pc:docMk/>
            <pc:sldMk cId="1936790300" sldId="1786"/>
            <ac:spMk id="10" creationId="{A4E39A2A-B654-E7E7-330F-0EB04F27956B}"/>
          </ac:spMkLst>
        </pc:spChg>
      </pc:sldChg>
      <pc:sldChg chg="addSp delSp modSp add del mod">
        <pc:chgData name="RochfordJ" userId="afa10cb3-f4ec-4c59-b9bf-faf4aa99cf1a" providerId="ADAL" clId="{100E6B32-586F-4510-93FE-C5B1F666A911}" dt="2022-12-12T21:03:32.563" v="5503" actId="2696"/>
        <pc:sldMkLst>
          <pc:docMk/>
          <pc:sldMk cId="3119517680" sldId="1787"/>
        </pc:sldMkLst>
        <pc:spChg chg="mod">
          <ac:chgData name="RochfordJ" userId="afa10cb3-f4ec-4c59-b9bf-faf4aa99cf1a" providerId="ADAL" clId="{100E6B32-586F-4510-93FE-C5B1F666A911}" dt="2022-12-12T20:19:26.798" v="4510" actId="207"/>
          <ac:spMkLst>
            <pc:docMk/>
            <pc:sldMk cId="3119517680" sldId="1787"/>
            <ac:spMk id="6" creationId="{00000000-0000-0000-0000-000000000000}"/>
          </ac:spMkLst>
        </pc:spChg>
        <pc:spChg chg="add del mod">
          <ac:chgData name="RochfordJ" userId="afa10cb3-f4ec-4c59-b9bf-faf4aa99cf1a" providerId="ADAL" clId="{100E6B32-586F-4510-93FE-C5B1F666A911}" dt="2022-12-12T20:22:28.625" v="4553" actId="313"/>
          <ac:spMkLst>
            <pc:docMk/>
            <pc:sldMk cId="3119517680" sldId="1787"/>
            <ac:spMk id="7" creationId="{00000000-0000-0000-0000-000000000000}"/>
          </ac:spMkLst>
        </pc:spChg>
        <pc:spChg chg="add del">
          <ac:chgData name="RochfordJ" userId="afa10cb3-f4ec-4c59-b9bf-faf4aa99cf1a" providerId="ADAL" clId="{100E6B32-586F-4510-93FE-C5B1F666A911}" dt="2022-12-12T20:18:37.242" v="4498" actId="478"/>
          <ac:spMkLst>
            <pc:docMk/>
            <pc:sldMk cId="3119517680" sldId="1787"/>
            <ac:spMk id="14" creationId="{4E4E5471-87E9-4236-A9DA-DB7410325FFA}"/>
          </ac:spMkLst>
        </pc:spChg>
        <pc:picChg chg="add mod">
          <ac:chgData name="RochfordJ" userId="afa10cb3-f4ec-4c59-b9bf-faf4aa99cf1a" providerId="ADAL" clId="{100E6B32-586F-4510-93FE-C5B1F666A911}" dt="2022-12-12T20:19:19.086" v="4509"/>
          <ac:picMkLst>
            <pc:docMk/>
            <pc:sldMk cId="3119517680" sldId="1787"/>
            <ac:picMk id="3" creationId="{4B0A9E12-8EDB-7FA4-9909-8F1CC6DCC7B3}"/>
          </ac:picMkLst>
        </pc:picChg>
        <pc:picChg chg="del">
          <ac:chgData name="RochfordJ" userId="afa10cb3-f4ec-4c59-b9bf-faf4aa99cf1a" providerId="ADAL" clId="{100E6B32-586F-4510-93FE-C5B1F666A911}" dt="2022-12-12T20:19:18.648" v="4508" actId="478"/>
          <ac:picMkLst>
            <pc:docMk/>
            <pc:sldMk cId="3119517680" sldId="1787"/>
            <ac:picMk id="9" creationId="{96C33BDF-1A68-4F78-B638-D7F6104509DA}"/>
          </ac:picMkLst>
        </pc:picChg>
        <pc:picChg chg="add del">
          <ac:chgData name="RochfordJ" userId="afa10cb3-f4ec-4c59-b9bf-faf4aa99cf1a" providerId="ADAL" clId="{100E6B32-586F-4510-93FE-C5B1F666A911}" dt="2022-12-12T20:18:34.929" v="4496"/>
          <ac:picMkLst>
            <pc:docMk/>
            <pc:sldMk cId="3119517680" sldId="1787"/>
            <ac:picMk id="1026" creationId="{B187CA44-2A77-DF91-9F7E-18AC87A0C162}"/>
          </ac:picMkLst>
        </pc:picChg>
        <pc:picChg chg="add del mod">
          <ac:chgData name="RochfordJ" userId="afa10cb3-f4ec-4c59-b9bf-faf4aa99cf1a" providerId="ADAL" clId="{100E6B32-586F-4510-93FE-C5B1F666A911}" dt="2022-12-12T20:19:17.630" v="4507" actId="21"/>
          <ac:picMkLst>
            <pc:docMk/>
            <pc:sldMk cId="3119517680" sldId="1787"/>
            <ac:picMk id="1028" creationId="{794A7064-7A3E-E556-137D-61764623D5C5}"/>
          </ac:picMkLst>
        </pc:picChg>
      </pc:sldChg>
      <pc:sldChg chg="add del">
        <pc:chgData name="RochfordJ" userId="afa10cb3-f4ec-4c59-b9bf-faf4aa99cf1a" providerId="ADAL" clId="{100E6B32-586F-4510-93FE-C5B1F666A911}" dt="2022-12-12T21:03:45.955" v="5506"/>
        <pc:sldMkLst>
          <pc:docMk/>
          <pc:sldMk cId="3658649243" sldId="1787"/>
        </pc:sldMkLst>
      </pc:sldChg>
      <pc:sldChg chg="addSp delSp modSp add mod modTransition setBg">
        <pc:chgData name="RochfordJ" userId="afa10cb3-f4ec-4c59-b9bf-faf4aa99cf1a" providerId="ADAL" clId="{100E6B32-586F-4510-93FE-C5B1F666A911}" dt="2022-12-13T00:30:45.486" v="5855" actId="18331"/>
        <pc:sldMkLst>
          <pc:docMk/>
          <pc:sldMk cId="3719415353" sldId="1787"/>
        </pc:sldMkLst>
        <pc:spChg chg="mod">
          <ac:chgData name="RochfordJ" userId="afa10cb3-f4ec-4c59-b9bf-faf4aa99cf1a" providerId="ADAL" clId="{100E6B32-586F-4510-93FE-C5B1F666A911}" dt="2022-12-12T21:07:29.850" v="5544" actId="20577"/>
          <ac:spMkLst>
            <pc:docMk/>
            <pc:sldMk cId="3719415353" sldId="1787"/>
            <ac:spMk id="7" creationId="{00000000-0000-0000-0000-000000000000}"/>
          </ac:spMkLst>
        </pc:spChg>
        <pc:picChg chg="del mod">
          <ac:chgData name="RochfordJ" userId="afa10cb3-f4ec-4c59-b9bf-faf4aa99cf1a" providerId="ADAL" clId="{100E6B32-586F-4510-93FE-C5B1F666A911}" dt="2022-12-12T21:06:09.618" v="5526" actId="21"/>
          <ac:picMkLst>
            <pc:docMk/>
            <pc:sldMk cId="3719415353" sldId="1787"/>
            <ac:picMk id="3" creationId="{4B0A9E12-8EDB-7FA4-9909-8F1CC6DCC7B3}"/>
          </ac:picMkLst>
        </pc:picChg>
        <pc:picChg chg="add mod">
          <ac:chgData name="RochfordJ" userId="afa10cb3-f4ec-4c59-b9bf-faf4aa99cf1a" providerId="ADAL" clId="{100E6B32-586F-4510-93FE-C5B1F666A911}" dt="2022-12-12T21:06:46.384" v="5538"/>
          <ac:picMkLst>
            <pc:docMk/>
            <pc:sldMk cId="3719415353" sldId="1787"/>
            <ac:picMk id="4" creationId="{F2E40015-B3CB-36AF-D6E9-1AB7E5A068B2}"/>
          </ac:picMkLst>
        </pc:picChg>
      </pc:sldChg>
      <pc:sldChg chg="add del">
        <pc:chgData name="RochfordJ" userId="afa10cb3-f4ec-4c59-b9bf-faf4aa99cf1a" providerId="ADAL" clId="{100E6B32-586F-4510-93FE-C5B1F666A911}" dt="2022-12-12T20:23:55.678" v="4555"/>
        <pc:sldMkLst>
          <pc:docMk/>
          <pc:sldMk cId="2287316057" sldId="1788"/>
        </pc:sldMkLst>
      </pc:sldChg>
      <pc:sldChg chg="modSp add mod modTransition setBg">
        <pc:chgData name="RochfordJ" userId="afa10cb3-f4ec-4c59-b9bf-faf4aa99cf1a" providerId="ADAL" clId="{100E6B32-586F-4510-93FE-C5B1F666A911}" dt="2022-12-13T00:30:45.486" v="5855" actId="18331"/>
        <pc:sldMkLst>
          <pc:docMk/>
          <pc:sldMk cId="2839518518" sldId="1788"/>
        </pc:sldMkLst>
        <pc:spChg chg="mod">
          <ac:chgData name="RochfordJ" userId="afa10cb3-f4ec-4c59-b9bf-faf4aa99cf1a" providerId="ADAL" clId="{100E6B32-586F-4510-93FE-C5B1F666A911}" dt="2022-12-12T21:05:30.373" v="5520"/>
          <ac:spMkLst>
            <pc:docMk/>
            <pc:sldMk cId="2839518518" sldId="1788"/>
            <ac:spMk id="7" creationId="{00000000-0000-0000-0000-000000000000}"/>
          </ac:spMkLst>
        </pc:spChg>
      </pc:sldChg>
      <pc:sldChg chg="add del">
        <pc:chgData name="RochfordJ" userId="afa10cb3-f4ec-4c59-b9bf-faf4aa99cf1a" providerId="ADAL" clId="{100E6B32-586F-4510-93FE-C5B1F666A911}" dt="2022-12-12T21:03:45.955" v="5506"/>
        <pc:sldMkLst>
          <pc:docMk/>
          <pc:sldMk cId="3333521174" sldId="1788"/>
        </pc:sldMkLst>
      </pc:sldChg>
      <pc:sldChg chg="addSp delSp modSp add del mod">
        <pc:chgData name="RochfordJ" userId="afa10cb3-f4ec-4c59-b9bf-faf4aa99cf1a" providerId="ADAL" clId="{100E6B32-586F-4510-93FE-C5B1F666A911}" dt="2022-12-12T21:03:32.563" v="5503" actId="2696"/>
        <pc:sldMkLst>
          <pc:docMk/>
          <pc:sldMk cId="4216897013" sldId="1788"/>
        </pc:sldMkLst>
        <pc:spChg chg="add del">
          <ac:chgData name="RochfordJ" userId="afa10cb3-f4ec-4c59-b9bf-faf4aa99cf1a" providerId="ADAL" clId="{100E6B32-586F-4510-93FE-C5B1F666A911}" dt="2022-12-12T20:25:22.112" v="4570" actId="478"/>
          <ac:spMkLst>
            <pc:docMk/>
            <pc:sldMk cId="4216897013" sldId="1788"/>
            <ac:spMk id="4" creationId="{B34EC51E-27DF-4B95-5E06-8F1C2958353D}"/>
          </ac:spMkLst>
        </pc:spChg>
        <pc:spChg chg="add del">
          <ac:chgData name="RochfordJ" userId="afa10cb3-f4ec-4c59-b9bf-faf4aa99cf1a" providerId="ADAL" clId="{100E6B32-586F-4510-93FE-C5B1F666A911}" dt="2022-12-12T20:25:40.400" v="4572" actId="478"/>
          <ac:spMkLst>
            <pc:docMk/>
            <pc:sldMk cId="4216897013" sldId="1788"/>
            <ac:spMk id="5" creationId="{69E392F8-F55F-0627-82F0-2C872F38CEC4}"/>
          </ac:spMkLst>
        </pc:spChg>
        <pc:spChg chg="mod">
          <ac:chgData name="RochfordJ" userId="afa10cb3-f4ec-4c59-b9bf-faf4aa99cf1a" providerId="ADAL" clId="{100E6B32-586F-4510-93FE-C5B1F666A911}" dt="2022-12-12T20:26:35.533" v="4608" actId="20577"/>
          <ac:spMkLst>
            <pc:docMk/>
            <pc:sldMk cId="4216897013" sldId="1788"/>
            <ac:spMk id="6" creationId="{00000000-0000-0000-0000-000000000000}"/>
          </ac:spMkLst>
        </pc:spChg>
        <pc:picChg chg="del">
          <ac:chgData name="RochfordJ" userId="afa10cb3-f4ec-4c59-b9bf-faf4aa99cf1a" providerId="ADAL" clId="{100E6B32-586F-4510-93FE-C5B1F666A911}" dt="2022-12-12T20:26:11.564" v="4580" actId="478"/>
          <ac:picMkLst>
            <pc:docMk/>
            <pc:sldMk cId="4216897013" sldId="1788"/>
            <ac:picMk id="3" creationId="{4B0A9E12-8EDB-7FA4-9909-8F1CC6DCC7B3}"/>
          </ac:picMkLst>
        </pc:picChg>
        <pc:picChg chg="add del mod">
          <ac:chgData name="RochfordJ" userId="afa10cb3-f4ec-4c59-b9bf-faf4aa99cf1a" providerId="ADAL" clId="{100E6B32-586F-4510-93FE-C5B1F666A911}" dt="2022-12-12T20:26:10.603" v="4579" actId="21"/>
          <ac:picMkLst>
            <pc:docMk/>
            <pc:sldMk cId="4216897013" sldId="1788"/>
            <ac:picMk id="9" creationId="{FFF06F1C-094E-964B-7642-60B843AC8566}"/>
          </ac:picMkLst>
        </pc:picChg>
        <pc:picChg chg="add mod">
          <ac:chgData name="RochfordJ" userId="afa10cb3-f4ec-4c59-b9bf-faf4aa99cf1a" providerId="ADAL" clId="{100E6B32-586F-4510-93FE-C5B1F666A911}" dt="2022-12-12T20:26:12.002" v="4581"/>
          <ac:picMkLst>
            <pc:docMk/>
            <pc:sldMk cId="4216897013" sldId="1788"/>
            <ac:picMk id="10" creationId="{C5B70217-FA23-A53C-F5B3-8F502E227AE3}"/>
          </ac:picMkLst>
        </pc:picChg>
      </pc:sldChg>
      <pc:sldChg chg="add del">
        <pc:chgData name="RochfordJ" userId="afa10cb3-f4ec-4c59-b9bf-faf4aa99cf1a" providerId="ADAL" clId="{100E6B32-586F-4510-93FE-C5B1F666A911}" dt="2022-12-12T20:34:30.940" v="4610"/>
        <pc:sldMkLst>
          <pc:docMk/>
          <pc:sldMk cId="50466418" sldId="1789"/>
        </pc:sldMkLst>
      </pc:sldChg>
      <pc:sldChg chg="add del modTransition">
        <pc:chgData name="RochfordJ" userId="afa10cb3-f4ec-4c59-b9bf-faf4aa99cf1a" providerId="ADAL" clId="{100E6B32-586F-4510-93FE-C5B1F666A911}" dt="2022-12-12T21:05:36.398" v="5521" actId="47"/>
        <pc:sldMkLst>
          <pc:docMk/>
          <pc:sldMk cId="614844637" sldId="1789"/>
        </pc:sldMkLst>
      </pc:sldChg>
      <pc:sldChg chg="add del">
        <pc:chgData name="RochfordJ" userId="afa10cb3-f4ec-4c59-b9bf-faf4aa99cf1a" providerId="ADAL" clId="{100E6B32-586F-4510-93FE-C5B1F666A911}" dt="2022-12-12T21:03:45.955" v="5506"/>
        <pc:sldMkLst>
          <pc:docMk/>
          <pc:sldMk cId="3201952547" sldId="1789"/>
        </pc:sldMkLst>
      </pc:sldChg>
      <pc:sldChg chg="delSp add del mod ord">
        <pc:chgData name="RochfordJ" userId="afa10cb3-f4ec-4c59-b9bf-faf4aa99cf1a" providerId="ADAL" clId="{100E6B32-586F-4510-93FE-C5B1F666A911}" dt="2022-12-12T21:03:32.563" v="5503" actId="2696"/>
        <pc:sldMkLst>
          <pc:docMk/>
          <pc:sldMk cId="3256212423" sldId="1789"/>
        </pc:sldMkLst>
        <pc:spChg chg="del">
          <ac:chgData name="RochfordJ" userId="afa10cb3-f4ec-4c59-b9bf-faf4aa99cf1a" providerId="ADAL" clId="{100E6B32-586F-4510-93FE-C5B1F666A911}" dt="2022-12-12T20:34:32.865" v="4612" actId="478"/>
          <ac:spMkLst>
            <pc:docMk/>
            <pc:sldMk cId="3256212423" sldId="1789"/>
            <ac:spMk id="6" creationId="{00000000-0000-0000-0000-000000000000}"/>
          </ac:spMkLst>
        </pc:spChg>
        <pc:picChg chg="del">
          <ac:chgData name="RochfordJ" userId="afa10cb3-f4ec-4c59-b9bf-faf4aa99cf1a" providerId="ADAL" clId="{100E6B32-586F-4510-93FE-C5B1F666A911}" dt="2022-12-12T20:34:35.654" v="4613" actId="478"/>
          <ac:picMkLst>
            <pc:docMk/>
            <pc:sldMk cId="3256212423" sldId="1789"/>
            <ac:picMk id="3" creationId="{4B0A9E12-8EDB-7FA4-9909-8F1CC6DCC7B3}"/>
          </ac:picMkLst>
        </pc:picChg>
      </pc:sldChg>
      <pc:sldChg chg="addSp modSp add del mod modTransition">
        <pc:chgData name="RochfordJ" userId="afa10cb3-f4ec-4c59-b9bf-faf4aa99cf1a" providerId="ADAL" clId="{100E6B32-586F-4510-93FE-C5B1F666A911}" dt="2022-12-13T00:22:04.486" v="5810" actId="47"/>
        <pc:sldMkLst>
          <pc:docMk/>
          <pc:sldMk cId="242053636" sldId="1790"/>
        </pc:sldMkLst>
        <pc:spChg chg="add mod">
          <ac:chgData name="RochfordJ" userId="afa10cb3-f4ec-4c59-b9bf-faf4aa99cf1a" providerId="ADAL" clId="{100E6B32-586F-4510-93FE-C5B1F666A911}" dt="2022-12-12T20:46:24.653" v="5123" actId="122"/>
          <ac:spMkLst>
            <pc:docMk/>
            <pc:sldMk cId="242053636" sldId="1790"/>
            <ac:spMk id="2" creationId="{4E858194-0265-AEE4-FBE5-D0EC0F9DAD54}"/>
          </ac:spMkLst>
        </pc:spChg>
        <pc:spChg chg="mod">
          <ac:chgData name="RochfordJ" userId="afa10cb3-f4ec-4c59-b9bf-faf4aa99cf1a" providerId="ADAL" clId="{100E6B32-586F-4510-93FE-C5B1F666A911}" dt="2022-12-12T20:47:07.160" v="5132" actId="1038"/>
          <ac:spMkLst>
            <pc:docMk/>
            <pc:sldMk cId="242053636" sldId="1790"/>
            <ac:spMk id="4" creationId="{0B9057F2-E069-A858-9A56-D1B35F398113}"/>
          </ac:spMkLst>
        </pc:spChg>
        <pc:spChg chg="mod">
          <ac:chgData name="RochfordJ" userId="afa10cb3-f4ec-4c59-b9bf-faf4aa99cf1a" providerId="ADAL" clId="{100E6B32-586F-4510-93FE-C5B1F666A911}" dt="2022-12-12T20:43:23.864" v="4947" actId="207"/>
          <ac:spMkLst>
            <pc:docMk/>
            <pc:sldMk cId="242053636" sldId="1790"/>
            <ac:spMk id="8" creationId="{D3904BC8-B3B8-4DDA-AC34-A7847443B253}"/>
          </ac:spMkLst>
        </pc:spChg>
      </pc:sldChg>
      <pc:sldChg chg="modSp add del mod modTransition">
        <pc:chgData name="RochfordJ" userId="afa10cb3-f4ec-4c59-b9bf-faf4aa99cf1a" providerId="ADAL" clId="{100E6B32-586F-4510-93FE-C5B1F666A911}" dt="2022-12-13T00:22:05.987" v="5811" actId="47"/>
        <pc:sldMkLst>
          <pc:docMk/>
          <pc:sldMk cId="1625203584" sldId="1791"/>
        </pc:sldMkLst>
        <pc:spChg chg="mod">
          <ac:chgData name="RochfordJ" userId="afa10cb3-f4ec-4c59-b9bf-faf4aa99cf1a" providerId="ADAL" clId="{100E6B32-586F-4510-93FE-C5B1F666A911}" dt="2022-12-12T21:23:00.971" v="5742" actId="404"/>
          <ac:spMkLst>
            <pc:docMk/>
            <pc:sldMk cId="1625203584" sldId="1791"/>
            <ac:spMk id="2" creationId="{4E858194-0265-AEE4-FBE5-D0EC0F9DAD54}"/>
          </ac:spMkLst>
        </pc:spChg>
      </pc:sldChg>
      <pc:sldChg chg="add del">
        <pc:chgData name="RochfordJ" userId="afa10cb3-f4ec-4c59-b9bf-faf4aa99cf1a" providerId="ADAL" clId="{100E6B32-586F-4510-93FE-C5B1F666A911}" dt="2022-12-12T20:47:18.616" v="5134"/>
        <pc:sldMkLst>
          <pc:docMk/>
          <pc:sldMk cId="2249838262" sldId="1791"/>
        </pc:sldMkLst>
      </pc:sldChg>
      <pc:sldChg chg="modSp add del mod modTransition">
        <pc:chgData name="RochfordJ" userId="afa10cb3-f4ec-4c59-b9bf-faf4aa99cf1a" providerId="ADAL" clId="{100E6B32-586F-4510-93FE-C5B1F666A911}" dt="2022-12-13T00:22:07.566" v="5812" actId="47"/>
        <pc:sldMkLst>
          <pc:docMk/>
          <pc:sldMk cId="3081056688" sldId="1792"/>
        </pc:sldMkLst>
        <pc:spChg chg="mod">
          <ac:chgData name="RochfordJ" userId="afa10cb3-f4ec-4c59-b9bf-faf4aa99cf1a" providerId="ADAL" clId="{100E6B32-586F-4510-93FE-C5B1F666A911}" dt="2022-12-12T20:48:40.535" v="5202" actId="403"/>
          <ac:spMkLst>
            <pc:docMk/>
            <pc:sldMk cId="3081056688" sldId="1792"/>
            <ac:spMk id="2" creationId="{4E858194-0265-AEE4-FBE5-D0EC0F9DAD54}"/>
          </ac:spMkLst>
        </pc:spChg>
      </pc:sldChg>
      <pc:sldChg chg="add del">
        <pc:chgData name="RochfordJ" userId="afa10cb3-f4ec-4c59-b9bf-faf4aa99cf1a" providerId="ADAL" clId="{100E6B32-586F-4510-93FE-C5B1F666A911}" dt="2022-12-12T20:48:27.770" v="5194"/>
        <pc:sldMkLst>
          <pc:docMk/>
          <pc:sldMk cId="4121442889" sldId="1792"/>
        </pc:sldMkLst>
      </pc:sldChg>
      <pc:sldChg chg="addSp delSp modSp add mod modTransition setBg">
        <pc:chgData name="RochfordJ" userId="afa10cb3-f4ec-4c59-b9bf-faf4aa99cf1a" providerId="ADAL" clId="{100E6B32-586F-4510-93FE-C5B1F666A911}" dt="2022-12-13T00:30:45.486" v="5855" actId="18331"/>
        <pc:sldMkLst>
          <pc:docMk/>
          <pc:sldMk cId="2534598829" sldId="1793"/>
        </pc:sldMkLst>
        <pc:spChg chg="mod">
          <ac:chgData name="RochfordJ" userId="afa10cb3-f4ec-4c59-b9bf-faf4aa99cf1a" providerId="ADAL" clId="{100E6B32-586F-4510-93FE-C5B1F666A911}" dt="2022-12-12T21:00:21.169" v="5448" actId="403"/>
          <ac:spMkLst>
            <pc:docMk/>
            <pc:sldMk cId="2534598829" sldId="1793"/>
            <ac:spMk id="2" creationId="{CE54CE7B-9C12-CD46-14C2-C5E6B34CD80D}"/>
          </ac:spMkLst>
        </pc:spChg>
        <pc:spChg chg="add del mod">
          <ac:chgData name="RochfordJ" userId="afa10cb3-f4ec-4c59-b9bf-faf4aa99cf1a" providerId="ADAL" clId="{100E6B32-586F-4510-93FE-C5B1F666A911}" dt="2022-12-12T21:00:41.626" v="5450" actId="478"/>
          <ac:spMkLst>
            <pc:docMk/>
            <pc:sldMk cId="2534598829" sldId="1793"/>
            <ac:spMk id="3" creationId="{9DACE15E-3772-5970-043E-845EE02646D7}"/>
          </ac:spMkLst>
        </pc:spChg>
        <pc:spChg chg="add mod">
          <ac:chgData name="RochfordJ" userId="afa10cb3-f4ec-4c59-b9bf-faf4aa99cf1a" providerId="ADAL" clId="{100E6B32-586F-4510-93FE-C5B1F666A911}" dt="2022-12-12T21:24:05.580" v="5755"/>
          <ac:spMkLst>
            <pc:docMk/>
            <pc:sldMk cId="2534598829" sldId="1793"/>
            <ac:spMk id="4" creationId="{DC27B09E-2EF9-1638-4BE5-19F7F9EF61E4}"/>
          </ac:spMkLst>
        </pc:spChg>
      </pc:sldChg>
      <pc:sldChg chg="add del">
        <pc:chgData name="RochfordJ" userId="afa10cb3-f4ec-4c59-b9bf-faf4aa99cf1a" providerId="ADAL" clId="{100E6B32-586F-4510-93FE-C5B1F666A911}" dt="2022-12-12T20:58:16.586" v="5400"/>
        <pc:sldMkLst>
          <pc:docMk/>
          <pc:sldMk cId="4038382491" sldId="1793"/>
        </pc:sldMkLst>
      </pc:sldChg>
      <pc:sldChg chg="modSp add del mod">
        <pc:chgData name="RochfordJ" userId="afa10cb3-f4ec-4c59-b9bf-faf4aa99cf1a" providerId="ADAL" clId="{100E6B32-586F-4510-93FE-C5B1F666A911}" dt="2022-12-12T21:00:00.169" v="5437" actId="47"/>
        <pc:sldMkLst>
          <pc:docMk/>
          <pc:sldMk cId="707576483" sldId="1794"/>
        </pc:sldMkLst>
        <pc:spChg chg="mod">
          <ac:chgData name="RochfordJ" userId="afa10cb3-f4ec-4c59-b9bf-faf4aa99cf1a" providerId="ADAL" clId="{100E6B32-586F-4510-93FE-C5B1F666A911}" dt="2022-12-12T20:59:57.353" v="5436" actId="20577"/>
          <ac:spMkLst>
            <pc:docMk/>
            <pc:sldMk cId="707576483" sldId="1794"/>
            <ac:spMk id="2" creationId="{CE54CE7B-9C12-CD46-14C2-C5E6B34CD80D}"/>
          </ac:spMkLst>
        </pc:spChg>
      </pc:sldChg>
      <pc:sldChg chg="add del">
        <pc:chgData name="RochfordJ" userId="afa10cb3-f4ec-4c59-b9bf-faf4aa99cf1a" providerId="ADAL" clId="{100E6B32-586F-4510-93FE-C5B1F666A911}" dt="2022-12-12T20:58:18.519" v="5403"/>
        <pc:sldMkLst>
          <pc:docMk/>
          <pc:sldMk cId="2853119791" sldId="1794"/>
        </pc:sldMkLst>
      </pc:sldChg>
      <pc:sldChg chg="addSp modSp add mod modTransition setBg">
        <pc:chgData name="RochfordJ" userId="afa10cb3-f4ec-4c59-b9bf-faf4aa99cf1a" providerId="ADAL" clId="{100E6B32-586F-4510-93FE-C5B1F666A911}" dt="2022-12-13T00:30:45.486" v="5855" actId="18331"/>
        <pc:sldMkLst>
          <pc:docMk/>
          <pc:sldMk cId="3176509107" sldId="1795"/>
        </pc:sldMkLst>
        <pc:spChg chg="mod">
          <ac:chgData name="RochfordJ" userId="afa10cb3-f4ec-4c59-b9bf-faf4aa99cf1a" providerId="ADAL" clId="{100E6B32-586F-4510-93FE-C5B1F666A911}" dt="2022-12-12T21:10:39.498" v="5588" actId="20577"/>
          <ac:spMkLst>
            <pc:docMk/>
            <pc:sldMk cId="3176509107" sldId="1795"/>
            <ac:spMk id="2" creationId="{CE54CE7B-9C12-CD46-14C2-C5E6B34CD80D}"/>
          </ac:spMkLst>
        </pc:spChg>
        <pc:spChg chg="add mod">
          <ac:chgData name="RochfordJ" userId="afa10cb3-f4ec-4c59-b9bf-faf4aa99cf1a" providerId="ADAL" clId="{100E6B32-586F-4510-93FE-C5B1F666A911}" dt="2022-12-13T00:25:41.062" v="5852" actId="1035"/>
          <ac:spMkLst>
            <pc:docMk/>
            <pc:sldMk cId="3176509107" sldId="1795"/>
            <ac:spMk id="3" creationId="{A52D97E5-CF67-9466-0F89-6A6ACF484BD7}"/>
          </ac:spMkLst>
        </pc:spChg>
      </pc:sldChg>
      <pc:sldChg chg="add del">
        <pc:chgData name="RochfordJ" userId="afa10cb3-f4ec-4c59-b9bf-faf4aa99cf1a" providerId="ADAL" clId="{100E6B32-586F-4510-93FE-C5B1F666A911}" dt="2022-12-12T20:58:20.250" v="5406"/>
        <pc:sldMkLst>
          <pc:docMk/>
          <pc:sldMk cId="3594422410" sldId="1795"/>
        </pc:sldMkLst>
      </pc:sldChg>
      <pc:sldChg chg="add del">
        <pc:chgData name="RochfordJ" userId="afa10cb3-f4ec-4c59-b9bf-faf4aa99cf1a" providerId="ADAL" clId="{100E6B32-586F-4510-93FE-C5B1F666A911}" dt="2022-12-12T20:58:21.794" v="5409"/>
        <pc:sldMkLst>
          <pc:docMk/>
          <pc:sldMk cId="1904728233" sldId="1796"/>
        </pc:sldMkLst>
      </pc:sldChg>
      <pc:sldChg chg="addSp delSp modSp add mod modTransition setBg">
        <pc:chgData name="RochfordJ" userId="afa10cb3-f4ec-4c59-b9bf-faf4aa99cf1a" providerId="ADAL" clId="{100E6B32-586F-4510-93FE-C5B1F666A911}" dt="2022-12-13T00:31:04.532" v="5858" actId="478"/>
        <pc:sldMkLst>
          <pc:docMk/>
          <pc:sldMk cId="2181382236" sldId="1796"/>
        </pc:sldMkLst>
        <pc:spChg chg="mod">
          <ac:chgData name="RochfordJ" userId="afa10cb3-f4ec-4c59-b9bf-faf4aa99cf1a" providerId="ADAL" clId="{100E6B32-586F-4510-93FE-C5B1F666A911}" dt="2022-12-12T21:10:46.606" v="5602" actId="20577"/>
          <ac:spMkLst>
            <pc:docMk/>
            <pc:sldMk cId="2181382236" sldId="1796"/>
            <ac:spMk id="2" creationId="{CE54CE7B-9C12-CD46-14C2-C5E6B34CD80D}"/>
          </ac:spMkLst>
        </pc:spChg>
        <pc:spChg chg="add mod">
          <ac:chgData name="RochfordJ" userId="afa10cb3-f4ec-4c59-b9bf-faf4aa99cf1a" providerId="ADAL" clId="{100E6B32-586F-4510-93FE-C5B1F666A911}" dt="2022-12-12T21:12:39.853" v="5678" actId="1037"/>
          <ac:spMkLst>
            <pc:docMk/>
            <pc:sldMk cId="2181382236" sldId="1796"/>
            <ac:spMk id="3" creationId="{7E169885-F4BD-2885-E659-280F480FBD5C}"/>
          </ac:spMkLst>
        </pc:spChg>
        <pc:picChg chg="add del">
          <ac:chgData name="RochfordJ" userId="afa10cb3-f4ec-4c59-b9bf-faf4aa99cf1a" providerId="ADAL" clId="{100E6B32-586F-4510-93FE-C5B1F666A911}" dt="2022-12-13T00:30:46.987" v="5856"/>
          <ac:picMkLst>
            <pc:docMk/>
            <pc:sldMk cId="2181382236" sldId="1796"/>
            <ac:picMk id="1026" creationId="{7A04F5AD-3121-C6B8-0C71-7E1ABA3D0308}"/>
          </ac:picMkLst>
        </pc:picChg>
        <pc:picChg chg="add del">
          <ac:chgData name="RochfordJ" userId="afa10cb3-f4ec-4c59-b9bf-faf4aa99cf1a" providerId="ADAL" clId="{100E6B32-586F-4510-93FE-C5B1F666A911}" dt="2022-12-13T00:31:04.532" v="5858" actId="478"/>
          <ac:picMkLst>
            <pc:docMk/>
            <pc:sldMk cId="2181382236" sldId="1796"/>
            <ac:picMk id="1028" creationId="{EF9AC4AC-3952-F97F-0115-25D50950F51B}"/>
          </ac:picMkLst>
        </pc:picChg>
      </pc:sldChg>
      <pc:sldChg chg="addSp modSp add del mod modTransition modAnim">
        <pc:chgData name="RochfordJ" userId="afa10cb3-f4ec-4c59-b9bf-faf4aa99cf1a" providerId="ADAL" clId="{100E6B32-586F-4510-93FE-C5B1F666A911}" dt="2022-12-12T21:09:50.007" v="5567" actId="47"/>
        <pc:sldMkLst>
          <pc:docMk/>
          <pc:sldMk cId="210163288" sldId="1797"/>
        </pc:sldMkLst>
        <pc:spChg chg="add mod">
          <ac:chgData name="RochfordJ" userId="afa10cb3-f4ec-4c59-b9bf-faf4aa99cf1a" providerId="ADAL" clId="{100E6B32-586F-4510-93FE-C5B1F666A911}" dt="2022-12-12T21:09:42.681" v="5566" actId="21"/>
          <ac:spMkLst>
            <pc:docMk/>
            <pc:sldMk cId="210163288" sldId="1797"/>
            <ac:spMk id="3" creationId="{7F8C16AF-057E-D5DD-A162-C521967EC1F6}"/>
          </ac:spMkLst>
        </pc:spChg>
      </pc:sldChg>
      <pc:sldChg chg="add del">
        <pc:chgData name="RochfordJ" userId="afa10cb3-f4ec-4c59-b9bf-faf4aa99cf1a" providerId="ADAL" clId="{100E6B32-586F-4510-93FE-C5B1F666A911}" dt="2022-12-12T20:59:49.483" v="5431"/>
        <pc:sldMkLst>
          <pc:docMk/>
          <pc:sldMk cId="475292342" sldId="1797"/>
        </pc:sldMkLst>
      </pc:sldChg>
      <pc:sldChg chg="add del">
        <pc:chgData name="RochfordJ" userId="afa10cb3-f4ec-4c59-b9bf-faf4aa99cf1a" providerId="ADAL" clId="{100E6B32-586F-4510-93FE-C5B1F666A911}" dt="2022-12-12T21:01:33.388" v="5454"/>
        <pc:sldMkLst>
          <pc:docMk/>
          <pc:sldMk cId="96223168" sldId="1798"/>
        </pc:sldMkLst>
      </pc:sldChg>
      <pc:sldChg chg="modSp add del mod">
        <pc:chgData name="RochfordJ" userId="afa10cb3-f4ec-4c59-b9bf-faf4aa99cf1a" providerId="ADAL" clId="{100E6B32-586F-4510-93FE-C5B1F666A911}" dt="2022-12-12T21:02:13.856" v="5470" actId="47"/>
        <pc:sldMkLst>
          <pc:docMk/>
          <pc:sldMk cId="1039573057" sldId="1798"/>
        </pc:sldMkLst>
        <pc:spChg chg="mod">
          <ac:chgData name="RochfordJ" userId="afa10cb3-f4ec-4c59-b9bf-faf4aa99cf1a" providerId="ADAL" clId="{100E6B32-586F-4510-93FE-C5B1F666A911}" dt="2022-12-12T21:02:10.544" v="5469" actId="21"/>
          <ac:spMkLst>
            <pc:docMk/>
            <pc:sldMk cId="1039573057" sldId="1798"/>
            <ac:spMk id="4" creationId="{DC27B09E-2EF9-1638-4BE5-19F7F9EF61E4}"/>
          </ac:spMkLst>
        </pc:spChg>
      </pc:sldChg>
      <pc:sldChg chg="add del">
        <pc:chgData name="RochfordJ" userId="afa10cb3-f4ec-4c59-b9bf-faf4aa99cf1a" providerId="ADAL" clId="{100E6B32-586F-4510-93FE-C5B1F666A911}" dt="2022-12-12T21:02:07.144" v="5467"/>
        <pc:sldMkLst>
          <pc:docMk/>
          <pc:sldMk cId="2301665684" sldId="1799"/>
        </pc:sldMkLst>
      </pc:sldChg>
      <pc:sldChg chg="modSp add mod ord modTransition setBg">
        <pc:chgData name="RochfordJ" userId="afa10cb3-f4ec-4c59-b9bf-faf4aa99cf1a" providerId="ADAL" clId="{100E6B32-586F-4510-93FE-C5B1F666A911}" dt="2022-12-13T00:32:19.092" v="5859"/>
        <pc:sldMkLst>
          <pc:docMk/>
          <pc:sldMk cId="2574380345" sldId="1799"/>
        </pc:sldMkLst>
        <pc:spChg chg="mod">
          <ac:chgData name="RochfordJ" userId="afa10cb3-f4ec-4c59-b9bf-faf4aa99cf1a" providerId="ADAL" clId="{100E6B32-586F-4510-93FE-C5B1F666A911}" dt="2022-12-13T00:23:13.198" v="5838" actId="20577"/>
          <ac:spMkLst>
            <pc:docMk/>
            <pc:sldMk cId="2574380345" sldId="1799"/>
            <ac:spMk id="3" creationId="{8F92E98E-E50A-B685-676A-FAD8A61B8519}"/>
          </ac:spMkLst>
        </pc:spChg>
        <pc:spChg chg="mod">
          <ac:chgData name="RochfordJ" userId="afa10cb3-f4ec-4c59-b9bf-faf4aa99cf1a" providerId="ADAL" clId="{100E6B32-586F-4510-93FE-C5B1F666A911}" dt="2022-12-12T21:02:46.489" v="5492" actId="6549"/>
          <ac:spMkLst>
            <pc:docMk/>
            <pc:sldMk cId="2574380345" sldId="1799"/>
            <ac:spMk id="4" creationId="{DC27B09E-2EF9-1638-4BE5-19F7F9EF61E4}"/>
          </ac:spMkLst>
        </pc:spChg>
      </pc:sldChg>
      <pc:sldChg chg="modSp add mod modTransition setBg">
        <pc:chgData name="RochfordJ" userId="afa10cb3-f4ec-4c59-b9bf-faf4aa99cf1a" providerId="ADAL" clId="{100E6B32-586F-4510-93FE-C5B1F666A911}" dt="2022-12-13T00:38:12.929" v="5912" actId="20577"/>
        <pc:sldMkLst>
          <pc:docMk/>
          <pc:sldMk cId="2216285301" sldId="1800"/>
        </pc:sldMkLst>
        <pc:spChg chg="mod">
          <ac:chgData name="RochfordJ" userId="afa10cb3-f4ec-4c59-b9bf-faf4aa99cf1a" providerId="ADAL" clId="{100E6B32-586F-4510-93FE-C5B1F666A911}" dt="2022-12-13T00:38:12.929" v="5912" actId="20577"/>
          <ac:spMkLst>
            <pc:docMk/>
            <pc:sldMk cId="2216285301" sldId="1800"/>
            <ac:spMk id="4" creationId="{DC27B09E-2EF9-1638-4BE5-19F7F9EF61E4}"/>
          </ac:spMkLst>
        </pc:spChg>
      </pc:sldChg>
      <pc:sldChg chg="add del">
        <pc:chgData name="RochfordJ" userId="afa10cb3-f4ec-4c59-b9bf-faf4aa99cf1a" providerId="ADAL" clId="{100E6B32-586F-4510-93FE-C5B1F666A911}" dt="2022-12-12T21:03:51.404" v="5509"/>
        <pc:sldMkLst>
          <pc:docMk/>
          <pc:sldMk cId="3059681701" sldId="1800"/>
        </pc:sldMkLst>
      </pc:sldChg>
      <pc:sldChg chg="addSp delSp modSp add mod setBg">
        <pc:chgData name="RochfordJ" userId="afa10cb3-f4ec-4c59-b9bf-faf4aa99cf1a" providerId="ADAL" clId="{100E6B32-586F-4510-93FE-C5B1F666A911}" dt="2022-12-13T00:30:45.486" v="5855" actId="18331"/>
        <pc:sldMkLst>
          <pc:docMk/>
          <pc:sldMk cId="1870043115" sldId="1801"/>
        </pc:sldMkLst>
        <pc:spChg chg="mod">
          <ac:chgData name="RochfordJ" userId="afa10cb3-f4ec-4c59-b9bf-faf4aa99cf1a" providerId="ADAL" clId="{100E6B32-586F-4510-93FE-C5B1F666A911}" dt="2022-12-12T21:06:57.073" v="5540" actId="115"/>
          <ac:spMkLst>
            <pc:docMk/>
            <pc:sldMk cId="1870043115" sldId="1801"/>
            <ac:spMk id="7" creationId="{00000000-0000-0000-0000-000000000000}"/>
          </ac:spMkLst>
        </pc:spChg>
        <pc:picChg chg="del">
          <ac:chgData name="RochfordJ" userId="afa10cb3-f4ec-4c59-b9bf-faf4aa99cf1a" providerId="ADAL" clId="{100E6B32-586F-4510-93FE-C5B1F666A911}" dt="2022-12-12T21:06:27.599" v="5532" actId="478"/>
          <ac:picMkLst>
            <pc:docMk/>
            <pc:sldMk cId="1870043115" sldId="1801"/>
            <ac:picMk id="3" creationId="{4B0A9E12-8EDB-7FA4-9909-8F1CC6DCC7B3}"/>
          </ac:picMkLst>
        </pc:picChg>
        <pc:picChg chg="add del mod">
          <ac:chgData name="RochfordJ" userId="afa10cb3-f4ec-4c59-b9bf-faf4aa99cf1a" providerId="ADAL" clId="{100E6B32-586F-4510-93FE-C5B1F666A911}" dt="2022-12-12T21:06:26.505" v="5531" actId="21"/>
          <ac:picMkLst>
            <pc:docMk/>
            <pc:sldMk cId="1870043115" sldId="1801"/>
            <ac:picMk id="4" creationId="{8F735D01-521C-02B4-85B0-674B326CF34D}"/>
          </ac:picMkLst>
        </pc:picChg>
        <pc:picChg chg="add del mod">
          <ac:chgData name="RochfordJ" userId="afa10cb3-f4ec-4c59-b9bf-faf4aa99cf1a" providerId="ADAL" clId="{100E6B32-586F-4510-93FE-C5B1F666A911}" dt="2022-12-12T21:06:42.334" v="5536" actId="478"/>
          <ac:picMkLst>
            <pc:docMk/>
            <pc:sldMk cId="1870043115" sldId="1801"/>
            <ac:picMk id="5" creationId="{7E7879AA-61E7-8F2A-A4A2-F991C55670B9}"/>
          </ac:picMkLst>
        </pc:picChg>
        <pc:picChg chg="add mod">
          <ac:chgData name="RochfordJ" userId="afa10cb3-f4ec-4c59-b9bf-faf4aa99cf1a" providerId="ADAL" clId="{100E6B32-586F-4510-93FE-C5B1F666A911}" dt="2022-12-12T21:06:43.064" v="5537"/>
          <ac:picMkLst>
            <pc:docMk/>
            <pc:sldMk cId="1870043115" sldId="1801"/>
            <ac:picMk id="8" creationId="{510F292B-1DB0-C72B-701D-1567835D0BA8}"/>
          </ac:picMkLst>
        </pc:picChg>
      </pc:sldChg>
      <pc:sldChg chg="modSp add mod setBg">
        <pc:chgData name="RochfordJ" userId="afa10cb3-f4ec-4c59-b9bf-faf4aa99cf1a" providerId="ADAL" clId="{100E6B32-586F-4510-93FE-C5B1F666A911}" dt="2022-12-13T00:30:45.486" v="5855" actId="18331"/>
        <pc:sldMkLst>
          <pc:docMk/>
          <pc:sldMk cId="195235173" sldId="1802"/>
        </pc:sldMkLst>
        <pc:spChg chg="mod">
          <ac:chgData name="RochfordJ" userId="afa10cb3-f4ec-4c59-b9bf-faf4aa99cf1a" providerId="ADAL" clId="{100E6B32-586F-4510-93FE-C5B1F666A911}" dt="2022-12-12T21:09:32.277" v="5562" actId="1036"/>
          <ac:spMkLst>
            <pc:docMk/>
            <pc:sldMk cId="195235173" sldId="1802"/>
            <ac:spMk id="3" creationId="{7F8C16AF-057E-D5DD-A162-C521967EC1F6}"/>
          </ac:spMkLst>
        </pc:spChg>
      </pc:sldChg>
      <pc:sldChg chg="modSp add mod setBg">
        <pc:chgData name="RochfordJ" userId="afa10cb3-f4ec-4c59-b9bf-faf4aa99cf1a" providerId="ADAL" clId="{100E6B32-586F-4510-93FE-C5B1F666A911}" dt="2022-12-13T00:30:45.486" v="5855" actId="18331"/>
        <pc:sldMkLst>
          <pc:docMk/>
          <pc:sldMk cId="3432626035" sldId="1803"/>
        </pc:sldMkLst>
        <pc:spChg chg="mod">
          <ac:chgData name="RochfordJ" userId="afa10cb3-f4ec-4c59-b9bf-faf4aa99cf1a" providerId="ADAL" clId="{100E6B32-586F-4510-93FE-C5B1F666A911}" dt="2022-12-12T21:10:13.707" v="5574" actId="115"/>
          <ac:spMkLst>
            <pc:docMk/>
            <pc:sldMk cId="3432626035" sldId="1803"/>
            <ac:spMk id="3" creationId="{7F8C16AF-057E-D5DD-A162-C521967EC1F6}"/>
          </ac:spMkLst>
        </pc:spChg>
      </pc:sldChg>
      <pc:sldChg chg="add del">
        <pc:chgData name="RochfordJ" userId="afa10cb3-f4ec-4c59-b9bf-faf4aa99cf1a" providerId="ADAL" clId="{100E6B32-586F-4510-93FE-C5B1F666A911}" dt="2022-12-12T21:09:38.185" v="5564"/>
        <pc:sldMkLst>
          <pc:docMk/>
          <pc:sldMk cId="3743876078" sldId="1803"/>
        </pc:sldMkLst>
      </pc:sldChg>
      <pc:sldChg chg="add del setBg">
        <pc:chgData name="RochfordJ" userId="afa10cb3-f4ec-4c59-b9bf-faf4aa99cf1a" providerId="ADAL" clId="{100E6B32-586F-4510-93FE-C5B1F666A911}" dt="2022-12-12T21:21:40.646" v="5701"/>
        <pc:sldMkLst>
          <pc:docMk/>
          <pc:sldMk cId="764024374" sldId="1804"/>
        </pc:sldMkLst>
      </pc:sldChg>
      <pc:sldChg chg="modSp add mod">
        <pc:chgData name="RochfordJ" userId="afa10cb3-f4ec-4c59-b9bf-faf4aa99cf1a" providerId="ADAL" clId="{100E6B32-586F-4510-93FE-C5B1F666A911}" dt="2022-12-12T21:21:59.627" v="5713" actId="20577"/>
        <pc:sldMkLst>
          <pc:docMk/>
          <pc:sldMk cId="2406668424" sldId="1804"/>
        </pc:sldMkLst>
        <pc:spChg chg="mod">
          <ac:chgData name="RochfordJ" userId="afa10cb3-f4ec-4c59-b9bf-faf4aa99cf1a" providerId="ADAL" clId="{100E6B32-586F-4510-93FE-C5B1F666A911}" dt="2022-12-12T21:21:59.627" v="5713" actId="20577"/>
          <ac:spMkLst>
            <pc:docMk/>
            <pc:sldMk cId="2406668424" sldId="1804"/>
            <ac:spMk id="2" creationId="{00000000-0000-0000-0000-000000000000}"/>
          </ac:spMkLst>
        </pc:spChg>
      </pc:sldChg>
      <pc:sldChg chg="modSp add del mod">
        <pc:chgData name="RochfordJ" userId="afa10cb3-f4ec-4c59-b9bf-faf4aa99cf1a" providerId="ADAL" clId="{100E6B32-586F-4510-93FE-C5B1F666A911}" dt="2022-12-12T21:27:39.464" v="5809" actId="47"/>
        <pc:sldMkLst>
          <pc:docMk/>
          <pc:sldMk cId="459943192" sldId="1805"/>
        </pc:sldMkLst>
        <pc:spChg chg="mod">
          <ac:chgData name="RochfordJ" userId="afa10cb3-f4ec-4c59-b9bf-faf4aa99cf1a" providerId="ADAL" clId="{100E6B32-586F-4510-93FE-C5B1F666A911}" dt="2022-12-12T21:27:35.182" v="5808" actId="1038"/>
          <ac:spMkLst>
            <pc:docMk/>
            <pc:sldMk cId="459943192" sldId="1805"/>
            <ac:spMk id="3" creationId="{A52D97E5-CF67-9466-0F89-6A6ACF484BD7}"/>
          </ac:spMkLst>
        </pc:spChg>
      </pc:sldChg>
      <pc:sldChg chg="setBg">
        <pc:chgData name="RochfordJ" userId="afa10cb3-f4ec-4c59-b9bf-faf4aa99cf1a" providerId="ADAL" clId="{100E6B32-586F-4510-93FE-C5B1F666A911}" dt="2022-12-13T00:30:45.486" v="5855" actId="18331"/>
        <pc:sldMkLst>
          <pc:docMk/>
          <pc:sldMk cId="523746718" sldId="1805"/>
        </pc:sldMkLst>
      </pc:sldChg>
      <pc:sldChg chg="setBg">
        <pc:chgData name="RochfordJ" userId="afa10cb3-f4ec-4c59-b9bf-faf4aa99cf1a" providerId="ADAL" clId="{100E6B32-586F-4510-93FE-C5B1F666A911}" dt="2022-12-13T00:30:45.486" v="5855" actId="18331"/>
        <pc:sldMkLst>
          <pc:docMk/>
          <pc:sldMk cId="1565854552" sldId="1806"/>
        </pc:sldMkLst>
      </pc:sldChg>
      <pc:sldChg chg="addSp delSp modSp mod setBg delAnim modAnim">
        <pc:chgData name="RochfordJ" userId="afa10cb3-f4ec-4c59-b9bf-faf4aa99cf1a" providerId="ADAL" clId="{100E6B32-586F-4510-93FE-C5B1F666A911}" dt="2022-12-13T00:48:06.727" v="5978" actId="1076"/>
        <pc:sldMkLst>
          <pc:docMk/>
          <pc:sldMk cId="2529587500" sldId="1807"/>
        </pc:sldMkLst>
        <pc:spChg chg="mod">
          <ac:chgData name="RochfordJ" userId="afa10cb3-f4ec-4c59-b9bf-faf4aa99cf1a" providerId="ADAL" clId="{100E6B32-586F-4510-93FE-C5B1F666A911}" dt="2022-12-13T00:47:14.826" v="5965" actId="20577"/>
          <ac:spMkLst>
            <pc:docMk/>
            <pc:sldMk cId="2529587500" sldId="1807"/>
            <ac:spMk id="2" creationId="{B0FD5556-CB6F-E26E-6777-EEBF364715F0}"/>
          </ac:spMkLst>
        </pc:spChg>
        <pc:spChg chg="del">
          <ac:chgData name="RochfordJ" userId="afa10cb3-f4ec-4c59-b9bf-faf4aa99cf1a" providerId="ADAL" clId="{100E6B32-586F-4510-93FE-C5B1F666A911}" dt="2022-12-13T00:47:04.880" v="5961" actId="21"/>
          <ac:spMkLst>
            <pc:docMk/>
            <pc:sldMk cId="2529587500" sldId="1807"/>
            <ac:spMk id="3" creationId="{CD78251F-96D8-3106-D0FC-C308300C58EC}"/>
          </ac:spMkLst>
        </pc:spChg>
        <pc:spChg chg="add mod">
          <ac:chgData name="RochfordJ" userId="afa10cb3-f4ec-4c59-b9bf-faf4aa99cf1a" providerId="ADAL" clId="{100E6B32-586F-4510-93FE-C5B1F666A911}" dt="2022-12-13T00:48:06.727" v="5978" actId="1076"/>
          <ac:spMkLst>
            <pc:docMk/>
            <pc:sldMk cId="2529587500" sldId="1807"/>
            <ac:spMk id="4" creationId="{D9E41602-3992-5B47-7BF8-D7189E87B036}"/>
          </ac:spMkLst>
        </pc:spChg>
      </pc:sldChg>
      <pc:sldChg chg="setBg">
        <pc:chgData name="RochfordJ" userId="afa10cb3-f4ec-4c59-b9bf-faf4aa99cf1a" providerId="ADAL" clId="{100E6B32-586F-4510-93FE-C5B1F666A911}" dt="2022-12-13T00:30:45.486" v="5855" actId="18331"/>
        <pc:sldMkLst>
          <pc:docMk/>
          <pc:sldMk cId="3942480981" sldId="1808"/>
        </pc:sldMkLst>
      </pc:sldChg>
      <pc:sldMasterChg chg="modTransition setBg modSldLayout">
        <pc:chgData name="RochfordJ" userId="afa10cb3-f4ec-4c59-b9bf-faf4aa99cf1a" providerId="ADAL" clId="{100E6B32-586F-4510-93FE-C5B1F666A911}" dt="2022-12-13T00:30:45.486" v="5855" actId="18331"/>
        <pc:sldMasterMkLst>
          <pc:docMk/>
          <pc:sldMasterMk cId="0" sldId="2147483648"/>
        </pc:sldMasterMkLst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modTransition setBg modSldLayout">
        <pc:chgData name="RochfordJ" userId="afa10cb3-f4ec-4c59-b9bf-faf4aa99cf1a" providerId="ADAL" clId="{100E6B32-586F-4510-93FE-C5B1F666A911}" dt="2022-12-13T00:30:45.486" v="5855" actId="18331"/>
        <pc:sldMasterMkLst>
          <pc:docMk/>
          <pc:sldMasterMk cId="1501424845" sldId="2147483660"/>
        </pc:sldMasterMkLst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1501424845" sldId="2147483660"/>
            <pc:sldLayoutMk cId="1560300890" sldId="2147483661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1501424845" sldId="2147483660"/>
            <pc:sldLayoutMk cId="4187823804" sldId="2147483662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1501424845" sldId="2147483660"/>
            <pc:sldLayoutMk cId="4282312145" sldId="2147483663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1501424845" sldId="2147483660"/>
            <pc:sldLayoutMk cId="99226345" sldId="2147483664"/>
          </pc:sldLayoutMkLst>
        </pc:sldLayoutChg>
      </pc:sldMasterChg>
      <pc:sldMasterChg chg="modTransition modSldLayout">
        <pc:chgData name="RochfordJ" userId="afa10cb3-f4ec-4c59-b9bf-faf4aa99cf1a" providerId="ADAL" clId="{100E6B32-586F-4510-93FE-C5B1F666A911}" dt="2022-12-12T21:03:55.670" v="5511"/>
        <pc:sldMasterMkLst>
          <pc:docMk/>
          <pc:sldMasterMk cId="1457268011" sldId="2147483665"/>
        </pc:sldMasterMkLst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1457268011" sldId="2147483665"/>
            <pc:sldLayoutMk cId="1614970522" sldId="2147483666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1457268011" sldId="2147483665"/>
            <pc:sldLayoutMk cId="2151660411" sldId="2147483667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1457268011" sldId="2147483665"/>
            <pc:sldLayoutMk cId="551129001" sldId="2147483668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1457268011" sldId="2147483665"/>
            <pc:sldLayoutMk cId="2097324899" sldId="2147483669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1457268011" sldId="2147483665"/>
            <pc:sldLayoutMk cId="2696348492" sldId="2147483670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1457268011" sldId="2147483665"/>
            <pc:sldLayoutMk cId="1816280052" sldId="2147483671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1457268011" sldId="2147483665"/>
            <pc:sldLayoutMk cId="2769010772" sldId="2147483672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1457268011" sldId="2147483665"/>
            <pc:sldLayoutMk cId="2350223033" sldId="2147483673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1457268011" sldId="2147483665"/>
            <pc:sldLayoutMk cId="2896949549" sldId="2147483674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1457268011" sldId="2147483665"/>
            <pc:sldLayoutMk cId="571811131" sldId="2147483675"/>
          </pc:sldLayoutMkLst>
        </pc:sldLayoutChg>
        <pc:sldLayoutChg chg="modTransition">
          <pc:chgData name="RochfordJ" userId="afa10cb3-f4ec-4c59-b9bf-faf4aa99cf1a" providerId="ADAL" clId="{100E6B32-586F-4510-93FE-C5B1F666A911}" dt="2022-12-12T21:03:55.670" v="5511"/>
          <pc:sldLayoutMkLst>
            <pc:docMk/>
            <pc:sldMasterMk cId="1457268011" sldId="2147483665"/>
            <pc:sldLayoutMk cId="1528618403" sldId="2147483676"/>
          </pc:sldLayoutMkLst>
        </pc:sldLayoutChg>
      </pc:sldMasterChg>
      <pc:sldMasterChg chg="setBg">
        <pc:chgData name="RochfordJ" userId="afa10cb3-f4ec-4c59-b9bf-faf4aa99cf1a" providerId="ADAL" clId="{100E6B32-586F-4510-93FE-C5B1F666A911}" dt="2022-12-13T00:30:45.486" v="5855" actId="18331"/>
        <pc:sldMasterMkLst>
          <pc:docMk/>
          <pc:sldMasterMk cId="3888343030" sldId="2147483677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64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659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12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164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107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27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1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193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268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258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23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69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59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89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626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261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636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517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045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917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468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912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4695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7484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431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1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564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31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348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133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644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04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70522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6041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29001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2489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48492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80052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10772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23033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49549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11131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840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8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6C26276A-E481-566F-A164-B07D692E64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7" t="5912" r="6567" b="15097"/>
          <a:stretch/>
        </p:blipFill>
        <p:spPr>
          <a:xfrm>
            <a:off x="6096000" y="3429000"/>
            <a:ext cx="533400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366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6:10) Finally, be strong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the Lord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in the strength of His might.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Put on the full armor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you will be able to stand firm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against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schemes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devil.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E54CE7B-9C12-CD46-14C2-C5E6B34CD80D}"/>
              </a:ext>
            </a:extLst>
          </p:cNvPr>
          <p:cNvSpPr/>
          <p:nvPr/>
        </p:nvSpPr>
        <p:spPr>
          <a:xfrm>
            <a:off x="6835422" y="381000"/>
            <a:ext cx="5127978" cy="6096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Satan’s Strategies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1" u="none" strike="noStrike" kern="1200" cap="none" spc="-15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methodeias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BF8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Master manipulator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F8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8:44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Exaggerates offenses &amp; hurt feelings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Ephesus 4:27; 2 Corinthians 2:11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7F8C16AF-057E-D5DD-A162-C521967EC1F6}"/>
              </a:ext>
            </a:extLst>
          </p:cNvPr>
          <p:cNvSpPr/>
          <p:nvPr/>
        </p:nvSpPr>
        <p:spPr>
          <a:xfrm>
            <a:off x="228600" y="4507089"/>
            <a:ext cx="11049000" cy="216790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(Eph. 4:26) Do not let the sun go down on your </a:t>
            </a:r>
            <a:r>
              <a:rPr lang="en-US" alt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anger</a:t>
            </a: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40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not </a:t>
            </a:r>
            <a:r>
              <a:rPr lang="en-US" alt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 devil an opportunity</a:t>
            </a: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6:10) Finally, be strong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the Lord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in the strength of His might.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Put on the full armor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you will be able to stand firm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against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schemes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devil.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E54CE7B-9C12-CD46-14C2-C5E6B34CD80D}"/>
              </a:ext>
            </a:extLst>
          </p:cNvPr>
          <p:cNvSpPr/>
          <p:nvPr/>
        </p:nvSpPr>
        <p:spPr>
          <a:xfrm>
            <a:off x="6835422" y="381000"/>
            <a:ext cx="5127978" cy="6096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Satan’s Strategies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1" u="none" strike="noStrike" kern="1200" cap="none" spc="-15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methodeias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BF8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Master manipulator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F8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8:44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Exaggerates offenses &amp; hurt feelings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Ephesus 4:27; 2 Corinthians 2:11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7F8C16AF-057E-D5DD-A162-C521967EC1F6}"/>
              </a:ext>
            </a:extLst>
          </p:cNvPr>
          <p:cNvSpPr/>
          <p:nvPr/>
        </p:nvSpPr>
        <p:spPr>
          <a:xfrm>
            <a:off x="228600" y="4507089"/>
            <a:ext cx="11049000" cy="216790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 Cor. 2:10) When you </a:t>
            </a:r>
            <a:r>
              <a:rPr kumimoji="0" lang="en-US" alt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forgive</a:t>
            </a: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this man, I do too,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</a:t>
            </a: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that </a:t>
            </a:r>
            <a:r>
              <a:rPr kumimoji="0" lang="en-US" alt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 will not outsmart us</a:t>
            </a: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we are familiar with his </a:t>
            </a:r>
            <a:r>
              <a:rPr kumimoji="0" lang="en-US" alt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evil schemes</a:t>
            </a: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26260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6:10) Finally, be strong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the Lord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in the strength of His might.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Put on the full armor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you will be able to stand firm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against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schemes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devil.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E54CE7B-9C12-CD46-14C2-C5E6B34CD80D}"/>
              </a:ext>
            </a:extLst>
          </p:cNvPr>
          <p:cNvSpPr/>
          <p:nvPr/>
        </p:nvSpPr>
        <p:spPr>
          <a:xfrm>
            <a:off x="6835422" y="381000"/>
            <a:ext cx="5127978" cy="6096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Satan’s Strategies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1" u="none" strike="noStrike" kern="1200" cap="none" spc="-15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methodeias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BF8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Master manipulator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F8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8:44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BF8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Exaggerates offenses &amp; hurt feelings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F8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Ephesus 4:27; 2 Corinthians 2:11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BF8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Fuels temptation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Corinthians 7:5; 1 Thess. 3:5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A52D97E5-CF67-9466-0F89-6A6ACF484BD7}"/>
              </a:ext>
            </a:extLst>
          </p:cNvPr>
          <p:cNvSpPr/>
          <p:nvPr/>
        </p:nvSpPr>
        <p:spPr>
          <a:xfrm>
            <a:off x="228600" y="129324"/>
            <a:ext cx="9054231" cy="4267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Cor. 7:5) Do not deprive each other of sexual relations, unless you both agree to refrain from sexual intimacy for a limited time so you can give yourselves more completely to prayer.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Afterward, you should come together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that Satan won’t be able to tempt you</a:t>
            </a:r>
            <a:endParaRPr lang="en-US" altLang="en-US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 of your lack of self-control.</a:t>
            </a:r>
          </a:p>
        </p:txBody>
      </p:sp>
    </p:spTree>
    <p:extLst>
      <p:ext uri="{BB962C8B-B14F-4D97-AF65-F5344CB8AC3E}">
        <p14:creationId xmlns:p14="http://schemas.microsoft.com/office/powerpoint/2010/main" val="31765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6:10) Finally, be strong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the Lord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in the strength of His might.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Put on the full armor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you will be able to stand firm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against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schemes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devil.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E54CE7B-9C12-CD46-14C2-C5E6B34CD80D}"/>
              </a:ext>
            </a:extLst>
          </p:cNvPr>
          <p:cNvSpPr/>
          <p:nvPr/>
        </p:nvSpPr>
        <p:spPr>
          <a:xfrm>
            <a:off x="6835422" y="381000"/>
            <a:ext cx="5127978" cy="6096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Satan’s Strategies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1" u="none" strike="noStrike" kern="1200" cap="none" spc="-15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methodeias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BF8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Master manipulator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F8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8:44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BF8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Exaggerates offenses &amp; hurt feelings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F8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Ephesus 4:27; 2 Corinthians 2:11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BF8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BF8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Fuels temptation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F8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Corinthians 7:5; 1 Thess. 3:5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Nurtures suspicion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 12:10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7E169885-F4BD-2885-E659-280F480FBD5C}"/>
              </a:ext>
            </a:extLst>
          </p:cNvPr>
          <p:cNvSpPr/>
          <p:nvPr/>
        </p:nvSpPr>
        <p:spPr>
          <a:xfrm>
            <a:off x="20053" y="3914976"/>
            <a:ext cx="7467600" cy="14652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(Rev. 12:10) Satan is the accuser of our brothers and sisters.</a:t>
            </a:r>
          </a:p>
        </p:txBody>
      </p:sp>
    </p:spTree>
    <p:extLst>
      <p:ext uri="{BB962C8B-B14F-4D97-AF65-F5344CB8AC3E}">
        <p14:creationId xmlns:p14="http://schemas.microsoft.com/office/powerpoint/2010/main" val="21813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6826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6:12) For our struggle is not against flesh and blood,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against the rulers, against the powers, against the world forces of this darkness,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against the spiritual forces of wickedness in the heavenly places.</a:t>
            </a:r>
          </a:p>
        </p:txBody>
      </p:sp>
    </p:spTree>
    <p:extLst>
      <p:ext uri="{BB962C8B-B14F-4D97-AF65-F5344CB8AC3E}">
        <p14:creationId xmlns:p14="http://schemas.microsoft.com/office/powerpoint/2010/main" val="30736439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6826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6:13) Therefore, take up the full armor of God, so that you will be able to resist in the evil day, and having done everything, to stand firm.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621E518-C7AE-B5DB-7DEB-984E5A4CD72B}"/>
              </a:ext>
            </a:extLst>
          </p:cNvPr>
          <p:cNvSpPr/>
          <p:nvPr/>
        </p:nvSpPr>
        <p:spPr>
          <a:xfrm>
            <a:off x="228600" y="3375623"/>
            <a:ext cx="7086600" cy="203457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Paul wrote this, he was chained to a Roman guard.</a:t>
            </a:r>
          </a:p>
          <a:p>
            <a:pPr lvl="0" algn="ctr">
              <a:defRPr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 3:1; 4:1; 6:20</a:t>
            </a:r>
          </a:p>
        </p:txBody>
      </p:sp>
    </p:spTree>
    <p:extLst>
      <p:ext uri="{BB962C8B-B14F-4D97-AF65-F5344CB8AC3E}">
        <p14:creationId xmlns:p14="http://schemas.microsoft.com/office/powerpoint/2010/main" val="34127924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0155FB-4F3E-76CA-80DF-49A13FB383FC}"/>
              </a:ext>
            </a:extLst>
          </p:cNvPr>
          <p:cNvSpPr txBox="1"/>
          <p:nvPr/>
        </p:nvSpPr>
        <p:spPr>
          <a:xfrm>
            <a:off x="89769" y="129324"/>
            <a:ext cx="7682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6:14) Stand firm with the belt of truth buckled around your waist,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with the breastplate of righteousness in place.</a:t>
            </a:r>
          </a:p>
        </p:txBody>
      </p:sp>
    </p:spTree>
    <p:extLst>
      <p:ext uri="{BB962C8B-B14F-4D97-AF65-F5344CB8AC3E}">
        <p14:creationId xmlns:p14="http://schemas.microsoft.com/office/powerpoint/2010/main" val="825862682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922796-8356-98B8-A480-DB4C71B7E7CE}"/>
              </a:ext>
            </a:extLst>
          </p:cNvPr>
          <p:cNvSpPr txBox="1"/>
          <p:nvPr/>
        </p:nvSpPr>
        <p:spPr>
          <a:xfrm>
            <a:off x="89769" y="129324"/>
            <a:ext cx="7682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6:14) Stand firm with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belt of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truth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buckled around your waist,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with the breastplate of righteousness in place.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C3D87026-8235-AB03-9D52-D34508E541EF}"/>
              </a:ext>
            </a:extLst>
          </p:cNvPr>
          <p:cNvSpPr/>
          <p:nvPr/>
        </p:nvSpPr>
        <p:spPr>
          <a:xfrm>
            <a:off x="103880" y="1497193"/>
            <a:ext cx="6220178" cy="213384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belt of truth.”</a:t>
            </a: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“buckler” or “belt” held all of the other armor together.</a:t>
            </a:r>
          </a:p>
        </p:txBody>
      </p:sp>
    </p:spTree>
    <p:extLst>
      <p:ext uri="{BB962C8B-B14F-4D97-AF65-F5344CB8AC3E}">
        <p14:creationId xmlns:p14="http://schemas.microsoft.com/office/powerpoint/2010/main" val="95028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922796-8356-98B8-A480-DB4C71B7E7CE}"/>
              </a:ext>
            </a:extLst>
          </p:cNvPr>
          <p:cNvSpPr txBox="1"/>
          <p:nvPr/>
        </p:nvSpPr>
        <p:spPr>
          <a:xfrm>
            <a:off x="89769" y="129324"/>
            <a:ext cx="7682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6:14) Stand firm with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belt of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truth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buckled around your waist,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with the breastplate of righteousness in place.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C3D87026-8235-AB03-9D52-D34508E541EF}"/>
              </a:ext>
            </a:extLst>
          </p:cNvPr>
          <p:cNvSpPr/>
          <p:nvPr/>
        </p:nvSpPr>
        <p:spPr>
          <a:xfrm>
            <a:off x="103880" y="1497193"/>
            <a:ext cx="6220178" cy="213384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belt of truth.”</a:t>
            </a: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“buckler” or “belt” held all of the other armor together.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A4E39A2A-B654-E7E7-330F-0EB04F27956B}"/>
              </a:ext>
            </a:extLst>
          </p:cNvPr>
          <p:cNvSpPr/>
          <p:nvPr/>
        </p:nvSpPr>
        <p:spPr>
          <a:xfrm>
            <a:off x="3048000" y="152400"/>
            <a:ext cx="8991600" cy="619527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many Americans have a Christian worldview? (+80%)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George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Barna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American Worldview Inventory (2020).</a:t>
            </a:r>
            <a:endParaRPr kumimoji="0" lang="en-US" altLang="en-US" sz="40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03505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Believe morality is absolute, not relative.</a:t>
            </a:r>
          </a:p>
          <a:p>
            <a:pPr marL="103505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Bible is accurate.</a:t>
            </a:r>
          </a:p>
          <a:p>
            <a:pPr marL="103505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Salvation cannot be earned.</a:t>
            </a:r>
          </a:p>
          <a:p>
            <a:pPr marL="103505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lived a sinless life.</a:t>
            </a:r>
          </a:p>
          <a:p>
            <a:pPr marL="103505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 is a living force.</a:t>
            </a:r>
          </a:p>
          <a:p>
            <a:pPr marL="103505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is the all-knowing, all-powerful maker of the universe.</a:t>
            </a:r>
          </a:p>
        </p:txBody>
      </p:sp>
    </p:spTree>
    <p:extLst>
      <p:ext uri="{BB962C8B-B14F-4D97-AF65-F5344CB8AC3E}">
        <p14:creationId xmlns:p14="http://schemas.microsoft.com/office/powerpoint/2010/main" val="31266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922796-8356-98B8-A480-DB4C71B7E7CE}"/>
              </a:ext>
            </a:extLst>
          </p:cNvPr>
          <p:cNvSpPr txBox="1"/>
          <p:nvPr/>
        </p:nvSpPr>
        <p:spPr>
          <a:xfrm>
            <a:off x="89769" y="129324"/>
            <a:ext cx="7682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6:14) Stand firm with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belt of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truth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buckled around your waist,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with the breastplate of righteousness in place.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C3D87026-8235-AB03-9D52-D34508E541EF}"/>
              </a:ext>
            </a:extLst>
          </p:cNvPr>
          <p:cNvSpPr/>
          <p:nvPr/>
        </p:nvSpPr>
        <p:spPr>
          <a:xfrm>
            <a:off x="103880" y="1497193"/>
            <a:ext cx="6220178" cy="213384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belt of truth.”</a:t>
            </a: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“buckler” or “belt” held all of the other armor together.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A4E39A2A-B654-E7E7-330F-0EB04F27956B}"/>
              </a:ext>
            </a:extLst>
          </p:cNvPr>
          <p:cNvSpPr/>
          <p:nvPr/>
        </p:nvSpPr>
        <p:spPr>
          <a:xfrm>
            <a:off x="3048000" y="152400"/>
            <a:ext cx="8991600" cy="619527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many Americans have a Christian worldview? (+80%)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George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Barna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American Worldview Inventory (2020).</a:t>
            </a:r>
            <a:endParaRPr kumimoji="0" lang="en-US" altLang="en-US" sz="40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03505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Believe morality is absolute, not relative.</a:t>
            </a:r>
          </a:p>
          <a:p>
            <a:pPr marL="103505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Bible is accurate.</a:t>
            </a:r>
          </a:p>
          <a:p>
            <a:pPr marL="103505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Salvation cannot be earned.</a:t>
            </a:r>
          </a:p>
          <a:p>
            <a:pPr marL="103505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lived a sinless life.</a:t>
            </a:r>
          </a:p>
          <a:p>
            <a:pPr marL="103505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 is a living force.</a:t>
            </a:r>
          </a:p>
          <a:p>
            <a:pPr marL="103505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is the all-knowing, all-powerful maker of the universe.</a:t>
            </a: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xmlns="" id="{4699B20B-2E1A-5223-7F66-6A9A7A578867}"/>
              </a:ext>
            </a:extLst>
          </p:cNvPr>
          <p:cNvSpPr/>
          <p:nvPr/>
        </p:nvSpPr>
        <p:spPr>
          <a:xfrm>
            <a:off x="103880" y="3588579"/>
            <a:ext cx="5410200" cy="314009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9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6%</a:t>
            </a:r>
            <a:endParaRPr kumimoji="0" lang="en-US" altLang="en-US" sz="13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1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6:10) Finally, be strong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Lord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in the strength of His might.</a:t>
            </a:r>
          </a:p>
          <a:p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Put on the full armor of God,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you will be able to stand firm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against the schemes of the devil.</a:t>
            </a:r>
          </a:p>
        </p:txBody>
      </p:sp>
    </p:spTree>
    <p:extLst>
      <p:ext uri="{BB962C8B-B14F-4D97-AF65-F5344CB8AC3E}">
        <p14:creationId xmlns:p14="http://schemas.microsoft.com/office/powerpoint/2010/main" val="339951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064AE3-3253-AC56-0DD1-1BCE5B9BD038}"/>
              </a:ext>
            </a:extLst>
          </p:cNvPr>
          <p:cNvSpPr txBox="1"/>
          <p:nvPr/>
        </p:nvSpPr>
        <p:spPr>
          <a:xfrm>
            <a:off x="89769" y="129324"/>
            <a:ext cx="7682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6:14) Stand firm with the belt of truth buckled around your waist,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with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breastplate of righteousness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place.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C88F36A-120A-81F9-4A57-52A47E3F4512}"/>
              </a:ext>
            </a:extLst>
          </p:cNvPr>
          <p:cNvSpPr/>
          <p:nvPr/>
        </p:nvSpPr>
        <p:spPr>
          <a:xfrm>
            <a:off x="152400" y="2328020"/>
            <a:ext cx="8647831" cy="437758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“Breastplate of righteousness”</a:t>
            </a:r>
          </a:p>
          <a:p>
            <a:pPr marL="225425" lvl="0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Our righteousness?</a:t>
            </a:r>
          </a:p>
          <a:p>
            <a:pPr marL="46355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MacArthur,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to Meet the Enemy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(1996), 69.</a:t>
            </a:r>
          </a:p>
          <a:p>
            <a:pPr marL="46355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F.F. Bruce, Ephesians (Eerdmans, 1984), 408.</a:t>
            </a:r>
          </a:p>
          <a:p>
            <a:pPr marL="46355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Walvoord &amp;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Zuck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Bible Knowledge Commentary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(Wheaton 1983), 643.</a:t>
            </a:r>
          </a:p>
          <a:p>
            <a:pPr marL="46355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Francis Foulkes,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(InterVarsity, 1989), 180.</a:t>
            </a:r>
          </a:p>
          <a:p>
            <a:pPr marL="22542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Jesus’ righteousness!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Merrill Unger,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Demons Can Do to Saints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(1991), 18.</a:t>
            </a:r>
          </a:p>
        </p:txBody>
      </p:sp>
    </p:spTree>
    <p:extLst>
      <p:ext uri="{BB962C8B-B14F-4D97-AF65-F5344CB8AC3E}">
        <p14:creationId xmlns:p14="http://schemas.microsoft.com/office/powerpoint/2010/main" val="207348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064AE3-3253-AC56-0DD1-1BCE5B9BD038}"/>
              </a:ext>
            </a:extLst>
          </p:cNvPr>
          <p:cNvSpPr txBox="1"/>
          <p:nvPr/>
        </p:nvSpPr>
        <p:spPr>
          <a:xfrm>
            <a:off x="89769" y="129324"/>
            <a:ext cx="7682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6:14) Stand firm with the belt of truth buckled around your waist,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with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breastplate of righteousness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place.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C88F36A-120A-81F9-4A57-52A47E3F4512}"/>
              </a:ext>
            </a:extLst>
          </p:cNvPr>
          <p:cNvSpPr/>
          <p:nvPr/>
        </p:nvSpPr>
        <p:spPr>
          <a:xfrm>
            <a:off x="152400" y="2328020"/>
            <a:ext cx="8647831" cy="437758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“Breastplate of righteousness”</a:t>
            </a:r>
          </a:p>
          <a:p>
            <a:pPr marL="225425" lvl="0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Our righteousness?</a:t>
            </a:r>
          </a:p>
          <a:p>
            <a:pPr marL="46355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MacArthur,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to Meet the Enemy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(1996), 69.</a:t>
            </a:r>
          </a:p>
          <a:p>
            <a:pPr marL="46355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F.F. Bruce, Ephesians (Eerdmans, 1984), 408.</a:t>
            </a:r>
          </a:p>
          <a:p>
            <a:pPr marL="46355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Walvoord &amp;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Zuck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Bible Knowledge Commentary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(Wheaton 1983), 643.</a:t>
            </a:r>
          </a:p>
          <a:p>
            <a:pPr marL="46355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Francis Foulkes,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(InterVarsity, 1989), 180.</a:t>
            </a:r>
          </a:p>
          <a:p>
            <a:pPr marL="22542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Jesus’ righteousness!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Merrill Unger,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Demons Can Do to Saints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(1991), 18.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A5DE300-C749-AA4E-91A2-52AD9DFE3FF0}"/>
              </a:ext>
            </a:extLst>
          </p:cNvPr>
          <p:cNvCxnSpPr>
            <a:cxnSpLocks/>
          </p:cNvCxnSpPr>
          <p:nvPr/>
        </p:nvCxnSpPr>
        <p:spPr>
          <a:xfrm>
            <a:off x="457200" y="3282365"/>
            <a:ext cx="7467600" cy="2297104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DA0B2B3-157E-C8FA-FCEF-156419A38873}"/>
              </a:ext>
            </a:extLst>
          </p:cNvPr>
          <p:cNvCxnSpPr>
            <a:cxnSpLocks/>
          </p:cNvCxnSpPr>
          <p:nvPr/>
        </p:nvCxnSpPr>
        <p:spPr>
          <a:xfrm flipV="1">
            <a:off x="457200" y="3282365"/>
            <a:ext cx="7467600" cy="2273425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9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064AE3-3253-AC56-0DD1-1BCE5B9BD038}"/>
              </a:ext>
            </a:extLst>
          </p:cNvPr>
          <p:cNvSpPr txBox="1"/>
          <p:nvPr/>
        </p:nvSpPr>
        <p:spPr>
          <a:xfrm>
            <a:off x="89769" y="129324"/>
            <a:ext cx="7682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6:14) Stand firm with the belt of truth buckled around your waist,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with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breastplate of righteousness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place.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C88F36A-120A-81F9-4A57-52A47E3F4512}"/>
              </a:ext>
            </a:extLst>
          </p:cNvPr>
          <p:cNvSpPr/>
          <p:nvPr/>
        </p:nvSpPr>
        <p:spPr>
          <a:xfrm>
            <a:off x="152400" y="2328020"/>
            <a:ext cx="8647831" cy="437758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“Breastplate of righteousness”</a:t>
            </a:r>
          </a:p>
          <a:p>
            <a:pPr marL="225425" lvl="0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Our righteousness?</a:t>
            </a:r>
          </a:p>
          <a:p>
            <a:pPr marL="46355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MacArthur,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to Meet the Enemy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(1996), 69.</a:t>
            </a:r>
          </a:p>
          <a:p>
            <a:pPr marL="46355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F.F. Bruce, Ephesians (Eerdmans, 1984), 408.</a:t>
            </a:r>
          </a:p>
          <a:p>
            <a:pPr marL="46355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Walvoord &amp;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Zuck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Bible Knowledge Commentary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(Wheaton 1983), 643.</a:t>
            </a:r>
          </a:p>
          <a:p>
            <a:pPr marL="46355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Francis Foulkes,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(InterVarsity, 1989), 180.</a:t>
            </a:r>
          </a:p>
          <a:p>
            <a:pPr marL="22542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Jesus’ righteousness!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Merrill Unger,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Demons Can Do to Saints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(1991), 18.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A5DE300-C749-AA4E-91A2-52AD9DFE3FF0}"/>
              </a:ext>
            </a:extLst>
          </p:cNvPr>
          <p:cNvCxnSpPr>
            <a:cxnSpLocks/>
          </p:cNvCxnSpPr>
          <p:nvPr/>
        </p:nvCxnSpPr>
        <p:spPr>
          <a:xfrm>
            <a:off x="457200" y="3282365"/>
            <a:ext cx="7467600" cy="2297104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DA0B2B3-157E-C8FA-FCEF-156419A38873}"/>
              </a:ext>
            </a:extLst>
          </p:cNvPr>
          <p:cNvCxnSpPr>
            <a:cxnSpLocks/>
          </p:cNvCxnSpPr>
          <p:nvPr/>
        </p:nvCxnSpPr>
        <p:spPr>
          <a:xfrm flipV="1">
            <a:off x="457200" y="3282365"/>
            <a:ext cx="7467600" cy="2273425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8">
            <a:extLst>
              <a:ext uri="{FF2B5EF4-FFF2-40B4-BE49-F238E27FC236}">
                <a16:creationId xmlns:a16="http://schemas.microsoft.com/office/drawing/2014/main" xmlns="" id="{D172E72E-8709-CDD7-E960-EE16B383B132}"/>
              </a:ext>
            </a:extLst>
          </p:cNvPr>
          <p:cNvSpPr/>
          <p:nvPr/>
        </p:nvSpPr>
        <p:spPr>
          <a:xfrm>
            <a:off x="4038600" y="129324"/>
            <a:ext cx="8001000" cy="543327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Don’t face the Great Accuser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on your own righteousness!</a:t>
            </a:r>
          </a:p>
        </p:txBody>
      </p:sp>
    </p:spTree>
    <p:extLst>
      <p:ext uri="{BB962C8B-B14F-4D97-AF65-F5344CB8AC3E}">
        <p14:creationId xmlns:p14="http://schemas.microsoft.com/office/powerpoint/2010/main" val="421999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064AE3-3253-AC56-0DD1-1BCE5B9BD038}"/>
              </a:ext>
            </a:extLst>
          </p:cNvPr>
          <p:cNvSpPr txBox="1"/>
          <p:nvPr/>
        </p:nvSpPr>
        <p:spPr>
          <a:xfrm>
            <a:off x="89769" y="129324"/>
            <a:ext cx="7682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6:14) Stand firm with the belt of truth buckled around your waist,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with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breastplate of righteousness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place.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C88F36A-120A-81F9-4A57-52A47E3F4512}"/>
              </a:ext>
            </a:extLst>
          </p:cNvPr>
          <p:cNvSpPr/>
          <p:nvPr/>
        </p:nvSpPr>
        <p:spPr>
          <a:xfrm>
            <a:off x="152400" y="2328020"/>
            <a:ext cx="8647831" cy="437758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“Breastplate of righteousness”</a:t>
            </a: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Our righteousness?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MacArthur,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to Meet the Enemy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(1996), 69.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F.F. Bruce, Ephesians (Eerdmans, 1984), 408.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Walvoord &amp;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Zuck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Bible Knowledge Commentary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(Wheaton 1983), 643.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Francis Foulkes,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Ephesians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(InterVarsity, 1989), 180.</a:t>
            </a: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Jesus’ righteousness?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Merrill Unger,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Demons Can Do to Saints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(1991), 18.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A5DE300-C749-AA4E-91A2-52AD9DFE3FF0}"/>
              </a:ext>
            </a:extLst>
          </p:cNvPr>
          <p:cNvCxnSpPr>
            <a:cxnSpLocks/>
          </p:cNvCxnSpPr>
          <p:nvPr/>
        </p:nvCxnSpPr>
        <p:spPr>
          <a:xfrm>
            <a:off x="457200" y="3282365"/>
            <a:ext cx="7467600" cy="2297104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DA0B2B3-157E-C8FA-FCEF-156419A38873}"/>
              </a:ext>
            </a:extLst>
          </p:cNvPr>
          <p:cNvCxnSpPr>
            <a:cxnSpLocks/>
          </p:cNvCxnSpPr>
          <p:nvPr/>
        </p:nvCxnSpPr>
        <p:spPr>
          <a:xfrm flipV="1">
            <a:off x="457200" y="3282365"/>
            <a:ext cx="7467600" cy="2273425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8">
            <a:extLst>
              <a:ext uri="{FF2B5EF4-FFF2-40B4-BE49-F238E27FC236}">
                <a16:creationId xmlns:a16="http://schemas.microsoft.com/office/drawing/2014/main" xmlns="" id="{D172E72E-8709-CDD7-E960-EE16B383B132}"/>
              </a:ext>
            </a:extLst>
          </p:cNvPr>
          <p:cNvSpPr/>
          <p:nvPr/>
        </p:nvSpPr>
        <p:spPr>
          <a:xfrm>
            <a:off x="4038600" y="129324"/>
            <a:ext cx="8001000" cy="543327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(Phil. 3:9) [I want to gain Christ]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being be found in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having a righteousness of my own</a:t>
            </a: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that comes from the law,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that which is </a:t>
            </a:r>
            <a:r>
              <a:rPr kumimoji="0" lang="en-US" altLang="en-US" sz="44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through faith in Christ. </a:t>
            </a:r>
          </a:p>
        </p:txBody>
      </p:sp>
    </p:spTree>
    <p:extLst>
      <p:ext uri="{BB962C8B-B14F-4D97-AF65-F5344CB8AC3E}">
        <p14:creationId xmlns:p14="http://schemas.microsoft.com/office/powerpoint/2010/main" val="15304508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3401D1-4E1F-C17E-7271-9D0DB0B9714A}"/>
              </a:ext>
            </a:extLst>
          </p:cNvPr>
          <p:cNvSpPr txBox="1"/>
          <p:nvPr/>
        </p:nvSpPr>
        <p:spPr>
          <a:xfrm>
            <a:off x="89769" y="129324"/>
            <a:ext cx="76826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6:15)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your feet fitted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with the readiness that comes from the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gospel of peace.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E7BBCE54-0602-D7E4-05C9-750FC9F7E9EA}"/>
              </a:ext>
            </a:extLst>
          </p:cNvPr>
          <p:cNvSpPr/>
          <p:nvPr/>
        </p:nvSpPr>
        <p:spPr>
          <a:xfrm>
            <a:off x="89769" y="2102183"/>
            <a:ext cx="9333631" cy="330801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“Feet fitted… from the gospel.”</a:t>
            </a:r>
          </a:p>
          <a:p>
            <a:pPr marL="225425" lvl="0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Cleats (</a:t>
            </a:r>
            <a:r>
              <a:rPr lang="en-US" sz="36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caligae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had “thick and sharp nails.”</a:t>
            </a:r>
          </a:p>
          <a:p>
            <a:pPr marL="46355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Josephus,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Jewish War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6.1.85</a:t>
            </a:r>
          </a:p>
          <a:p>
            <a:pPr marL="22542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Refusing to quit, retreat, or be defeated when bringing Jesus’ message to others.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“Make known with boldness the mystery of the gospel” (v.19).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B5C0BC-6B8D-772F-569D-FF9489117FF7}"/>
              </a:ext>
            </a:extLst>
          </p:cNvPr>
          <p:cNvSpPr txBox="1"/>
          <p:nvPr/>
        </p:nvSpPr>
        <p:spPr>
          <a:xfrm>
            <a:off x="89769" y="129324"/>
            <a:ext cx="7682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6:16) In addition to all this, take up the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shield of faith,</a:t>
            </a:r>
            <a:endParaRPr lang="en-US" sz="4000" b="1" spc="-150" dirty="0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with which you can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extinguish all the flaming arrows of the evil one.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C44FC92E-69E3-7539-27B8-D2D1012E82E4}"/>
              </a:ext>
            </a:extLst>
          </p:cNvPr>
          <p:cNvSpPr/>
          <p:nvPr/>
        </p:nvSpPr>
        <p:spPr>
          <a:xfrm>
            <a:off x="2209800" y="2602089"/>
            <a:ext cx="5638800" cy="417413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“Shield of faith”</a:t>
            </a:r>
          </a:p>
          <a:p>
            <a:pPr marL="225425" lvl="0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Soldiers panicked when their shields caught on fire.</a:t>
            </a:r>
          </a:p>
          <a:p>
            <a:pPr marL="46355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Livy,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21:8</a:t>
            </a:r>
          </a:p>
          <a:p>
            <a:pPr marL="22542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Trusting God’s thoughts more than my feelings.</a:t>
            </a:r>
          </a:p>
          <a:p>
            <a:pPr marL="463550" lvl="0"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Cynicism, hurt feelings, temptations, exaggerations, etc.</a:t>
            </a:r>
          </a:p>
        </p:txBody>
      </p:sp>
    </p:spTree>
    <p:extLst>
      <p:ext uri="{BB962C8B-B14F-4D97-AF65-F5344CB8AC3E}">
        <p14:creationId xmlns:p14="http://schemas.microsoft.com/office/powerpoint/2010/main" val="22109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9722BA-6B72-14D4-5F69-7E1FD9542FC0}"/>
              </a:ext>
            </a:extLst>
          </p:cNvPr>
          <p:cNvSpPr txBox="1"/>
          <p:nvPr/>
        </p:nvSpPr>
        <p:spPr>
          <a:xfrm>
            <a:off x="89769" y="129324"/>
            <a:ext cx="7682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6:17) Take the</a:t>
            </a:r>
          </a:p>
          <a:p>
            <a:pPr algn="l" rtl="0"/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helmet of salvation</a:t>
            </a:r>
          </a:p>
          <a:p>
            <a:pPr algn="l" rtl="0"/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the sword of the Spirit,</a:t>
            </a:r>
          </a:p>
          <a:p>
            <a:pPr algn="l" rtl="0"/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which is the word of God.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DEE40E25-2040-B3CC-D7E7-C2554219F117}"/>
              </a:ext>
            </a:extLst>
          </p:cNvPr>
          <p:cNvSpPr/>
          <p:nvPr/>
        </p:nvSpPr>
        <p:spPr>
          <a:xfrm>
            <a:off x="855044" y="2971800"/>
            <a:ext cx="6934200" cy="198120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“Helmet of salvation.”</a:t>
            </a:r>
          </a:p>
          <a:p>
            <a:pPr marL="225425" lvl="0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Crucial to ancient warfare.</a:t>
            </a:r>
          </a:p>
          <a:p>
            <a:pPr marL="22542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less security, the more timidity.</a:t>
            </a:r>
          </a:p>
        </p:txBody>
      </p:sp>
    </p:spTree>
    <p:extLst>
      <p:ext uri="{BB962C8B-B14F-4D97-AF65-F5344CB8AC3E}">
        <p14:creationId xmlns:p14="http://schemas.microsoft.com/office/powerpoint/2010/main" val="34398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45EF46-0580-10F1-7561-31FF8847CA4C}"/>
              </a:ext>
            </a:extLst>
          </p:cNvPr>
          <p:cNvSpPr txBox="1"/>
          <p:nvPr/>
        </p:nvSpPr>
        <p:spPr>
          <a:xfrm>
            <a:off x="89769" y="129324"/>
            <a:ext cx="7682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6:17) Take the</a:t>
            </a:r>
          </a:p>
          <a:p>
            <a:pPr algn="l" rtl="0"/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helmet of salvation</a:t>
            </a:r>
          </a:p>
          <a:p>
            <a:pPr algn="l" rtl="0"/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sword of the Spirit,</a:t>
            </a:r>
          </a:p>
          <a:p>
            <a:pPr algn="l" rtl="0"/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which is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word of God.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E00F5BE5-A98D-88B1-5D0F-518B645D4042}"/>
              </a:ext>
            </a:extLst>
          </p:cNvPr>
          <p:cNvSpPr/>
          <p:nvPr/>
        </p:nvSpPr>
        <p:spPr>
          <a:xfrm>
            <a:off x="457200" y="2683869"/>
            <a:ext cx="5410200" cy="158333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“Sword of the Spirit.”</a:t>
            </a:r>
          </a:p>
          <a:p>
            <a:pPr marL="225425" lvl="0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Changes lives! (Jn. 17:17)</a:t>
            </a:r>
            <a:endParaRPr lang="en-US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17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FD5556-CB6F-E26E-6777-EEBF364715F0}"/>
              </a:ext>
            </a:extLst>
          </p:cNvPr>
          <p:cNvSpPr txBox="1"/>
          <p:nvPr/>
        </p:nvSpPr>
        <p:spPr>
          <a:xfrm>
            <a:off x="89769" y="129324"/>
            <a:ext cx="7682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6:18) Pray in the Spirit on all occasions with all kinds of prayers and requests.</a:t>
            </a:r>
          </a:p>
          <a:p>
            <a:pPr algn="l" rtl="0"/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With this in mind, be alert and always keep on praying</a:t>
            </a:r>
          </a:p>
          <a:p>
            <a:pPr algn="l" rtl="0"/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all the Lord’s people.</a:t>
            </a:r>
          </a:p>
        </p:txBody>
      </p:sp>
    </p:spTree>
    <p:extLst>
      <p:ext uri="{BB962C8B-B14F-4D97-AF65-F5344CB8AC3E}">
        <p14:creationId xmlns:p14="http://schemas.microsoft.com/office/powerpoint/2010/main" val="318866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FD5556-CB6F-E26E-6777-EEBF364715F0}"/>
              </a:ext>
            </a:extLst>
          </p:cNvPr>
          <p:cNvSpPr txBox="1"/>
          <p:nvPr/>
        </p:nvSpPr>
        <p:spPr>
          <a:xfrm>
            <a:off x="89769" y="129324"/>
            <a:ext cx="76826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5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6:19) </a:t>
            </a:r>
            <a:r>
              <a:rPr lang="en-US" sz="4000" b="1" u="sng" spc="-15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Pray also for me</a:t>
            </a:r>
            <a:r>
              <a:rPr lang="en-US" sz="4000" b="1" spc="-15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that whenever I speak, words may be given me so that I will fearlessly make known the mystery of the gospel,</a:t>
            </a:r>
          </a:p>
          <a:p>
            <a:pPr lvl="0"/>
            <a:r>
              <a:rPr lang="en-US" sz="4000" b="1" spc="-150" baseline="300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4000" b="1" spc="-15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which I am an ambassador in chains. Pray that I may declare it fearlessly, as I should.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D9E41602-3992-5B47-7BF8-D7189E87B036}"/>
              </a:ext>
            </a:extLst>
          </p:cNvPr>
          <p:cNvSpPr/>
          <p:nvPr/>
        </p:nvSpPr>
        <p:spPr>
          <a:xfrm>
            <a:off x="3200400" y="4530529"/>
            <a:ext cx="8382000" cy="209380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Ancient soldiers understood the need to stand </a:t>
            </a:r>
            <a:r>
              <a:rPr lang="en-US" sz="5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95875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6:10) Finally, be strong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the Lord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in the strength of His might.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Put on the full armor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you will be able to stand firm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against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schemes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devil.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E54CE7B-9C12-CD46-14C2-C5E6B34CD80D}"/>
              </a:ext>
            </a:extLst>
          </p:cNvPr>
          <p:cNvSpPr/>
          <p:nvPr/>
        </p:nvSpPr>
        <p:spPr>
          <a:xfrm>
            <a:off x="6835422" y="381000"/>
            <a:ext cx="5127978" cy="6096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Satan’s Strategies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1" u="none" strike="noStrike" kern="1200" cap="none" spc="-15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methodeias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Master manipulator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8:44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8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20" y="1443665"/>
            <a:ext cx="11996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6000" b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(Jn. 10:10) Jesus said, “The thief comes to steal and kill and destroy.</a:t>
            </a:r>
          </a:p>
          <a:p>
            <a:pPr lvl="0">
              <a:defRPr/>
            </a:pPr>
            <a:r>
              <a:rPr lang="en-US" sz="6000" b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came that they may have life, and have it abundantly.”</a:t>
            </a:r>
          </a:p>
        </p:txBody>
      </p:sp>
    </p:spTree>
    <p:extLst>
      <p:ext uri="{BB962C8B-B14F-4D97-AF65-F5344CB8AC3E}">
        <p14:creationId xmlns:p14="http://schemas.microsoft.com/office/powerpoint/2010/main" val="232484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20" y="1443665"/>
            <a:ext cx="1199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(Jn. 10:11) “I am the good shepherd.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good shepherd lays down His life for the sheep.”</a:t>
            </a:r>
          </a:p>
        </p:txBody>
      </p:sp>
    </p:spTree>
    <p:extLst>
      <p:ext uri="{BB962C8B-B14F-4D97-AF65-F5344CB8AC3E}">
        <p14:creationId xmlns:p14="http://schemas.microsoft.com/office/powerpoint/2010/main" val="24066684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78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ottle, screenshot&#10;&#10;Description automatically generated">
            <a:extLst>
              <a:ext uri="{FF2B5EF4-FFF2-40B4-BE49-F238E27FC236}">
                <a16:creationId xmlns:a16="http://schemas.microsoft.com/office/drawing/2014/main" xmlns="" id="{B19717DA-D364-1DC8-BDF8-806234A33A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6381146" cy="58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9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6:10) Finally, be strong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the Lord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in the strength of His might.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Put on the full armor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you will be able to stand firm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against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schemes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devil.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E54CE7B-9C12-CD46-14C2-C5E6B34CD80D}"/>
              </a:ext>
            </a:extLst>
          </p:cNvPr>
          <p:cNvSpPr/>
          <p:nvPr/>
        </p:nvSpPr>
        <p:spPr>
          <a:xfrm>
            <a:off x="6835422" y="381000"/>
            <a:ext cx="5127978" cy="6096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Satan’s Strategies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1" u="none" strike="noStrike" kern="1200" cap="none" spc="-15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methodeias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Master manipulator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8:44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8F92E98E-E50A-B685-676A-FAD8A61B8519}"/>
              </a:ext>
            </a:extLst>
          </p:cNvPr>
          <p:cNvSpPr/>
          <p:nvPr/>
        </p:nvSpPr>
        <p:spPr>
          <a:xfrm>
            <a:off x="2971800" y="2943024"/>
            <a:ext cx="8686800" cy="378565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 thrives on confusion, suspicion, and misinformation</a:t>
            </a: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 carries many descriptive names.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Father of Lies (Jn. 8:44)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Great Deceiver (Rev. 12:9; 20:8-10)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Accuser (Rev. 12:10)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Tempter (Mt. 4:3; 1 Thess. 3:5)</a:t>
            </a:r>
          </a:p>
        </p:txBody>
      </p:sp>
    </p:spTree>
    <p:extLst>
      <p:ext uri="{BB962C8B-B14F-4D97-AF65-F5344CB8AC3E}">
        <p14:creationId xmlns:p14="http://schemas.microsoft.com/office/powerpoint/2010/main" val="19345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6:10) Finally, be strong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the Lord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in the strength of His might.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Put on the full armor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you will be able to stand firm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against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schemes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devil.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E54CE7B-9C12-CD46-14C2-C5E6B34CD80D}"/>
              </a:ext>
            </a:extLst>
          </p:cNvPr>
          <p:cNvSpPr/>
          <p:nvPr/>
        </p:nvSpPr>
        <p:spPr>
          <a:xfrm>
            <a:off x="6835422" y="381000"/>
            <a:ext cx="5127978" cy="6096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Satan’s Strategies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1" u="none" strike="noStrike" kern="1200" cap="none" spc="-15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methodeias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Master manipulator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8:44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DC27B09E-2EF9-1638-4BE5-19F7F9EF61E4}"/>
              </a:ext>
            </a:extLst>
          </p:cNvPr>
          <p:cNvSpPr/>
          <p:nvPr/>
        </p:nvSpPr>
        <p:spPr>
          <a:xfrm>
            <a:off x="2971800" y="2907334"/>
            <a:ext cx="8686800" cy="378565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 thrives on confusion, suspicion, and misinformation</a:t>
            </a: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 is </a:t>
            </a:r>
            <a:r>
              <a:rPr kumimoji="0" lang="en-US" alt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concealed</a:t>
            </a: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rather than </a:t>
            </a:r>
            <a:r>
              <a:rPr kumimoji="0" lang="en-US" alt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revealed</a:t>
            </a: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63550" lvl="0">
              <a:defRPr/>
            </a:pP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I knew it was Satan, my guard would be up!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Abraham Lincoln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46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Inaugural Address to Congress (1863)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1735753"/>
            <a:ext cx="77723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 proud of your people when you don’t have to be ashamed of any of its social classes.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Obstacles do not exist to be surrendered to, but only to be broken.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who would live must fight.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 descr="Why We Keep Reinventing Abraham Lincoln | The New Yorker">
            <a:extLst>
              <a:ext uri="{FF2B5EF4-FFF2-40B4-BE49-F238E27FC236}">
                <a16:creationId xmlns:a16="http://schemas.microsoft.com/office/drawing/2014/main" xmlns="" id="{F2E40015-B3CB-36AF-D6E9-1AB7E5A06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4794" y="-6178"/>
            <a:ext cx="4267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4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735753"/>
            <a:ext cx="77723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 proud of your people when you don’t have to be </a:t>
            </a:r>
            <a:r>
              <a:rPr kumimoji="0" lang="en-US" sz="4000" b="0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ashamed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any of its </a:t>
            </a:r>
            <a:r>
              <a:rPr kumimoji="0" lang="en-US" sz="4000" b="0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social classes.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Obstacles do not exist to be surrendered to, but only to be broken.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who would live </a:t>
            </a:r>
            <a:r>
              <a:rPr kumimoji="0" lang="en-US" sz="4800" b="0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must fight.</a:t>
            </a:r>
            <a:endParaRPr kumimoji="0" lang="en-US" sz="4800" b="1" i="0" u="sng" strike="noStrike" kern="1200" cap="none" spc="-15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7" descr="Why We Keep Reinventing Abraham Lincoln | The New Yorker">
            <a:extLst>
              <a:ext uri="{FF2B5EF4-FFF2-40B4-BE49-F238E27FC236}">
                <a16:creationId xmlns:a16="http://schemas.microsoft.com/office/drawing/2014/main" xmlns="" id="{510F292B-1DB0-C72B-701D-1567835D0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4794" y="-6178"/>
            <a:ext cx="4267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F5A460-7A90-23DA-B020-AA73AEA9A2AB}"/>
              </a:ext>
            </a:extLst>
          </p:cNvPr>
          <p:cNvSpPr txBox="1"/>
          <p:nvPr/>
        </p:nvSpPr>
        <p:spPr>
          <a:xfrm>
            <a:off x="76200" y="70009"/>
            <a:ext cx="77723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Abraham Lincoln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46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Inaugural Address to Congress (1863)</a:t>
            </a:r>
          </a:p>
        </p:txBody>
      </p:sp>
    </p:spTree>
    <p:extLst>
      <p:ext uri="{BB962C8B-B14F-4D97-AF65-F5344CB8AC3E}">
        <p14:creationId xmlns:p14="http://schemas.microsoft.com/office/powerpoint/2010/main" val="18700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Adolf Hitler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Adolf Hitler,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Mein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Kampf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735753"/>
            <a:ext cx="77723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 proud of your people when you don’t have to be </a:t>
            </a: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ashamed of any of its social classes.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Obstacles do not exist to be surrendered to, but only to be broken.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who would live </a:t>
            </a:r>
            <a:r>
              <a:rPr kumimoji="0" lang="en-US" sz="4800" b="0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must fight.</a:t>
            </a:r>
            <a:endParaRPr kumimoji="0" lang="en-US" sz="4800" b="1" i="0" u="sng" strike="noStrike" kern="1200" cap="none" spc="-15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9" descr="A person with a mustache&#10;&#10;Description automatically generated with medium confidence">
            <a:extLst>
              <a:ext uri="{FF2B5EF4-FFF2-40B4-BE49-F238E27FC236}">
                <a16:creationId xmlns:a16="http://schemas.microsoft.com/office/drawing/2014/main" xmlns="" id="{C5B70217-FA23-A53C-F5B3-8F502E227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795" y="0"/>
            <a:ext cx="4267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1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 dir="r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6:10) Finally, be strong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the Lord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in the strength of His might.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Put on the full armor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you will be able to stand firm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against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schemes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devil.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E54CE7B-9C12-CD46-14C2-C5E6B34CD80D}"/>
              </a:ext>
            </a:extLst>
          </p:cNvPr>
          <p:cNvSpPr/>
          <p:nvPr/>
        </p:nvSpPr>
        <p:spPr>
          <a:xfrm>
            <a:off x="6835422" y="381000"/>
            <a:ext cx="5127978" cy="6096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Satan’s Strategies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1" u="none" strike="noStrike" kern="1200" cap="none" spc="-15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methodeias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Master manipulator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8:44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DC27B09E-2EF9-1638-4BE5-19F7F9EF61E4}"/>
              </a:ext>
            </a:extLst>
          </p:cNvPr>
          <p:cNvSpPr/>
          <p:nvPr/>
        </p:nvSpPr>
        <p:spPr>
          <a:xfrm>
            <a:off x="3276600" y="3072348"/>
            <a:ext cx="8686800" cy="378565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 thrives on confusion, suspicion, and misinformation</a:t>
            </a:r>
          </a:p>
          <a:p>
            <a:pPr marL="2254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 is </a:t>
            </a:r>
            <a:r>
              <a:rPr kumimoji="0" lang="en-US" alt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concealed</a:t>
            </a: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rather than </a:t>
            </a:r>
            <a:r>
              <a:rPr kumimoji="0" lang="en-US" alt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revealed</a:t>
            </a: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I knew it was Satan, my guard would be up!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 makes us think </a:t>
            </a:r>
            <a:r>
              <a:rPr lang="en-US" alt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concept was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self-generated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Just because a thought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originated in your mind</a:t>
            </a: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lang="en-US" altLang="en-US" sz="24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…doesn’t mean that it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originated from you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628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2251</Words>
  <Application>Microsoft Office PowerPoint</Application>
  <PresentationFormat>Widescreen</PresentationFormat>
  <Paragraphs>319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Lao UI</vt:lpstr>
      <vt:lpstr>Times New Roman</vt:lpstr>
      <vt:lpstr>Wingdings</vt:lpstr>
      <vt:lpstr>Office Theme</vt:lpstr>
      <vt:lpstr>DwellDark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2022-12-20T21:46:21Z</dcterms:created>
  <dcterms:modified xsi:type="dcterms:W3CDTF">2022-12-20T21:46:33Z</dcterms:modified>
</cp:coreProperties>
</file>