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4705" r:id="rId2"/>
    <p:sldId id="4707" r:id="rId3"/>
    <p:sldId id="4708" r:id="rId4"/>
    <p:sldId id="4711" r:id="rId5"/>
    <p:sldId id="4731" r:id="rId6"/>
    <p:sldId id="4713" r:id="rId7"/>
    <p:sldId id="4714" r:id="rId8"/>
    <p:sldId id="4733" r:id="rId9"/>
    <p:sldId id="4715" r:id="rId10"/>
    <p:sldId id="4717" r:id="rId11"/>
    <p:sldId id="4718" r:id="rId12"/>
    <p:sldId id="4719" r:id="rId13"/>
    <p:sldId id="4732" r:id="rId14"/>
    <p:sldId id="4720" r:id="rId15"/>
    <p:sldId id="4721" r:id="rId16"/>
    <p:sldId id="4722" r:id="rId17"/>
    <p:sldId id="4723" r:id="rId18"/>
    <p:sldId id="4724" r:id="rId19"/>
    <p:sldId id="4725" r:id="rId20"/>
    <p:sldId id="4727" r:id="rId21"/>
    <p:sldId id="4728" r:id="rId22"/>
    <p:sldId id="4729" r:id="rId23"/>
    <p:sldId id="4730" r:id="rId24"/>
    <p:sldId id="26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617" autoAdjust="0"/>
    <p:restoredTop sz="94660"/>
  </p:normalViewPr>
  <p:slideViewPr>
    <p:cSldViewPr snapToGrid="0">
      <p:cViewPr varScale="1">
        <p:scale>
          <a:sx n="66" d="100"/>
          <a:sy n="66" d="100"/>
        </p:scale>
        <p:origin x="72" y="432"/>
      </p:cViewPr>
      <p:guideLst/>
    </p:cSldViewPr>
  </p:slideViewPr>
  <p:notesTextViewPr>
    <p:cViewPr>
      <p:scale>
        <a:sx n="1" d="1"/>
        <a:sy n="1" d="1"/>
      </p:scale>
      <p:origin x="0" y="0"/>
    </p:cViewPr>
  </p:notesTextViewPr>
  <p:sorterViewPr>
    <p:cViewPr>
      <p:scale>
        <a:sx n="115" d="100"/>
        <a:sy n="115" d="100"/>
      </p:scale>
      <p:origin x="0" y="-112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322AC66C-DD6B-4D93-846C-E92DC0B7BE95}"/>
    <pc:docChg chg="undo custSel addSld delSld modSld">
      <pc:chgData name="DelashmuttG" userId="63692143-3df2-4169-8601-adb8b0614986" providerId="ADAL" clId="{322AC66C-DD6B-4D93-846C-E92DC0B7BE95}" dt="2022-09-04T12:16:39.959" v="3888" actId="313"/>
      <pc:docMkLst>
        <pc:docMk/>
      </pc:docMkLst>
      <pc:sldChg chg="modSp">
        <pc:chgData name="DelashmuttG" userId="63692143-3df2-4169-8601-adb8b0614986" providerId="ADAL" clId="{322AC66C-DD6B-4D93-846C-E92DC0B7BE95}" dt="2022-09-04T11:30:57.528" v="3350" actId="20577"/>
        <pc:sldMkLst>
          <pc:docMk/>
          <pc:sldMk cId="3405839006" sldId="260"/>
        </pc:sldMkLst>
        <pc:spChg chg="mod">
          <ac:chgData name="DelashmuttG" userId="63692143-3df2-4169-8601-adb8b0614986" providerId="ADAL" clId="{322AC66C-DD6B-4D93-846C-E92DC0B7BE95}" dt="2022-09-04T11:30:57.528" v="3350" actId="20577"/>
          <ac:spMkLst>
            <pc:docMk/>
            <pc:sldMk cId="3405839006" sldId="260"/>
            <ac:spMk id="24580" creationId="{00000000-0000-0000-0000-000000000000}"/>
          </ac:spMkLst>
        </pc:spChg>
      </pc:sldChg>
      <pc:sldChg chg="modTransition">
        <pc:chgData name="DelashmuttG" userId="63692143-3df2-4169-8601-adb8b0614986" providerId="ADAL" clId="{322AC66C-DD6B-4D93-846C-E92DC0B7BE95}" dt="2022-09-04T11:33:44.957" v="3353"/>
        <pc:sldMkLst>
          <pc:docMk/>
          <pc:sldMk cId="1583077026" sldId="4644"/>
        </pc:sldMkLst>
      </pc:sldChg>
      <pc:sldChg chg="addSp delSp modSp modAnim">
        <pc:chgData name="DelashmuttG" userId="63692143-3df2-4169-8601-adb8b0614986" providerId="ADAL" clId="{322AC66C-DD6B-4D93-846C-E92DC0B7BE95}" dt="2022-09-04T11:42:09.473" v="3437" actId="6549"/>
        <pc:sldMkLst>
          <pc:docMk/>
          <pc:sldMk cId="3678476759" sldId="4705"/>
        </pc:sldMkLst>
        <pc:spChg chg="mod">
          <ac:chgData name="DelashmuttG" userId="63692143-3df2-4169-8601-adb8b0614986" providerId="ADAL" clId="{322AC66C-DD6B-4D93-846C-E92DC0B7BE95}" dt="2022-09-03T18:36:53.752" v="163" actId="255"/>
          <ac:spMkLst>
            <pc:docMk/>
            <pc:sldMk cId="3678476759" sldId="4705"/>
            <ac:spMk id="2" creationId="{00000000-0000-0000-0000-000000000000}"/>
          </ac:spMkLst>
        </pc:spChg>
        <pc:spChg chg="del mod">
          <ac:chgData name="DelashmuttG" userId="63692143-3df2-4169-8601-adb8b0614986" providerId="ADAL" clId="{322AC66C-DD6B-4D93-846C-E92DC0B7BE95}" dt="2022-09-03T19:01:44.146" v="318" actId="478"/>
          <ac:spMkLst>
            <pc:docMk/>
            <pc:sldMk cId="3678476759" sldId="4705"/>
            <ac:spMk id="5" creationId="{9BA71FD7-19F2-46A7-BFB8-09C5979F1D35}"/>
          </ac:spMkLst>
        </pc:spChg>
        <pc:spChg chg="add mod">
          <ac:chgData name="DelashmuttG" userId="63692143-3df2-4169-8601-adb8b0614986" providerId="ADAL" clId="{322AC66C-DD6B-4D93-846C-E92DC0B7BE95}" dt="2022-09-04T11:42:09.473" v="3437" actId="6549"/>
          <ac:spMkLst>
            <pc:docMk/>
            <pc:sldMk cId="3678476759" sldId="4705"/>
            <ac:spMk id="7" creationId="{7FFD5181-F0E4-4996-BA6D-DEF1334DB63D}"/>
          </ac:spMkLst>
        </pc:spChg>
        <pc:spChg chg="mod">
          <ac:chgData name="DelashmuttG" userId="63692143-3df2-4169-8601-adb8b0614986" providerId="ADAL" clId="{322AC66C-DD6B-4D93-846C-E92DC0B7BE95}" dt="2022-09-03T19:04:44.893" v="414" actId="20577"/>
          <ac:spMkLst>
            <pc:docMk/>
            <pc:sldMk cId="3678476759" sldId="4705"/>
            <ac:spMk id="24580" creationId="{00000000-0000-0000-0000-000000000000}"/>
          </ac:spMkLst>
        </pc:spChg>
      </pc:sldChg>
      <pc:sldChg chg="del">
        <pc:chgData name="DelashmuttG" userId="63692143-3df2-4169-8601-adb8b0614986" providerId="ADAL" clId="{322AC66C-DD6B-4D93-846C-E92DC0B7BE95}" dt="2022-09-03T18:35:15.226" v="38"/>
        <pc:sldMkLst>
          <pc:docMk/>
          <pc:sldMk cId="700716697" sldId="4706"/>
        </pc:sldMkLst>
      </pc:sldChg>
      <pc:sldChg chg="add del">
        <pc:chgData name="DelashmuttG" userId="63692143-3df2-4169-8601-adb8b0614986" providerId="ADAL" clId="{322AC66C-DD6B-4D93-846C-E92DC0B7BE95}" dt="2022-09-04T11:31:07.220" v="3351" actId="2696"/>
        <pc:sldMkLst>
          <pc:docMk/>
          <pc:sldMk cId="3267774524" sldId="4706"/>
        </pc:sldMkLst>
      </pc:sldChg>
      <pc:sldChg chg="modSp add modTransition">
        <pc:chgData name="DelashmuttG" userId="63692143-3df2-4169-8601-adb8b0614986" providerId="ADAL" clId="{322AC66C-DD6B-4D93-846C-E92DC0B7BE95}" dt="2022-09-03T19:15:54.653" v="584" actId="207"/>
        <pc:sldMkLst>
          <pc:docMk/>
          <pc:sldMk cId="1019841560" sldId="4707"/>
        </pc:sldMkLst>
        <pc:spChg chg="mod">
          <ac:chgData name="DelashmuttG" userId="63692143-3df2-4169-8601-adb8b0614986" providerId="ADAL" clId="{322AC66C-DD6B-4D93-846C-E92DC0B7BE95}" dt="2022-09-03T19:06:00.982" v="442" actId="20577"/>
          <ac:spMkLst>
            <pc:docMk/>
            <pc:sldMk cId="1019841560" sldId="4707"/>
            <ac:spMk id="2" creationId="{00000000-0000-0000-0000-000000000000}"/>
          </ac:spMkLst>
        </pc:spChg>
        <pc:spChg chg="mod">
          <ac:chgData name="DelashmuttG" userId="63692143-3df2-4169-8601-adb8b0614986" providerId="ADAL" clId="{322AC66C-DD6B-4D93-846C-E92DC0B7BE95}" dt="2022-09-03T19:15:54.653" v="584" actId="207"/>
          <ac:spMkLst>
            <pc:docMk/>
            <pc:sldMk cId="1019841560" sldId="4707"/>
            <ac:spMk id="5" creationId="{9BA71FD7-19F2-46A7-BFB8-09C5979F1D35}"/>
          </ac:spMkLst>
        </pc:spChg>
        <pc:spChg chg="mod">
          <ac:chgData name="DelashmuttG" userId="63692143-3df2-4169-8601-adb8b0614986" providerId="ADAL" clId="{322AC66C-DD6B-4D93-846C-E92DC0B7BE95}" dt="2022-09-03T19:08:44.807" v="462" actId="20577"/>
          <ac:spMkLst>
            <pc:docMk/>
            <pc:sldMk cId="1019841560" sldId="4707"/>
            <ac:spMk id="24580" creationId="{00000000-0000-0000-0000-000000000000}"/>
          </ac:spMkLst>
        </pc:spChg>
      </pc:sldChg>
      <pc:sldChg chg="modSp add modTransition">
        <pc:chgData name="DelashmuttG" userId="63692143-3df2-4169-8601-adb8b0614986" providerId="ADAL" clId="{322AC66C-DD6B-4D93-846C-E92DC0B7BE95}" dt="2022-09-03T19:17:08.854" v="619" actId="20577"/>
        <pc:sldMkLst>
          <pc:docMk/>
          <pc:sldMk cId="1080957065" sldId="4708"/>
        </pc:sldMkLst>
        <pc:spChg chg="mod">
          <ac:chgData name="DelashmuttG" userId="63692143-3df2-4169-8601-adb8b0614986" providerId="ADAL" clId="{322AC66C-DD6B-4D93-846C-E92DC0B7BE95}" dt="2022-09-03T19:17:08.854" v="619" actId="20577"/>
          <ac:spMkLst>
            <pc:docMk/>
            <pc:sldMk cId="1080957065" sldId="4708"/>
            <ac:spMk id="2" creationId="{00000000-0000-0000-0000-000000000000}"/>
          </ac:spMkLst>
        </pc:spChg>
        <pc:spChg chg="mod">
          <ac:chgData name="DelashmuttG" userId="63692143-3df2-4169-8601-adb8b0614986" providerId="ADAL" clId="{322AC66C-DD6B-4D93-846C-E92DC0B7BE95}" dt="2022-09-03T19:16:42.181" v="590" actId="207"/>
          <ac:spMkLst>
            <pc:docMk/>
            <pc:sldMk cId="1080957065" sldId="4708"/>
            <ac:spMk id="5" creationId="{9BA71FD7-19F2-46A7-BFB8-09C5979F1D35}"/>
          </ac:spMkLst>
        </pc:spChg>
      </pc:sldChg>
      <pc:sldChg chg="modSp add del modTransition">
        <pc:chgData name="DelashmuttG" userId="63692143-3df2-4169-8601-adb8b0614986" providerId="ADAL" clId="{322AC66C-DD6B-4D93-846C-E92DC0B7BE95}" dt="2022-09-03T19:15:16.562" v="561" actId="2696"/>
        <pc:sldMkLst>
          <pc:docMk/>
          <pc:sldMk cId="2258653651" sldId="4708"/>
        </pc:sldMkLst>
        <pc:spChg chg="mod">
          <ac:chgData name="DelashmuttG" userId="63692143-3df2-4169-8601-adb8b0614986" providerId="ADAL" clId="{322AC66C-DD6B-4D93-846C-E92DC0B7BE95}" dt="2022-09-03T19:14:15.796" v="560" actId="207"/>
          <ac:spMkLst>
            <pc:docMk/>
            <pc:sldMk cId="2258653651" sldId="4708"/>
            <ac:spMk id="5" creationId="{9BA71FD7-19F2-46A7-BFB8-09C5979F1D35}"/>
          </ac:spMkLst>
        </pc:spChg>
      </pc:sldChg>
      <pc:sldChg chg="delSp modSp add modTransition">
        <pc:chgData name="DelashmuttG" userId="63692143-3df2-4169-8601-adb8b0614986" providerId="ADAL" clId="{322AC66C-DD6B-4D93-846C-E92DC0B7BE95}" dt="2022-09-03T19:20:50.569" v="736" actId="20577"/>
        <pc:sldMkLst>
          <pc:docMk/>
          <pc:sldMk cId="3052950715" sldId="4709"/>
        </pc:sldMkLst>
        <pc:spChg chg="del">
          <ac:chgData name="DelashmuttG" userId="63692143-3df2-4169-8601-adb8b0614986" providerId="ADAL" clId="{322AC66C-DD6B-4D93-846C-E92DC0B7BE95}" dt="2022-09-03T19:17:30.132" v="621" actId="478"/>
          <ac:spMkLst>
            <pc:docMk/>
            <pc:sldMk cId="3052950715" sldId="4709"/>
            <ac:spMk id="5" creationId="{9BA71FD7-19F2-46A7-BFB8-09C5979F1D35}"/>
          </ac:spMkLst>
        </pc:spChg>
        <pc:spChg chg="mod">
          <ac:chgData name="DelashmuttG" userId="63692143-3df2-4169-8601-adb8b0614986" providerId="ADAL" clId="{322AC66C-DD6B-4D93-846C-E92DC0B7BE95}" dt="2022-09-03T19:20:50.569" v="736" actId="20577"/>
          <ac:spMkLst>
            <pc:docMk/>
            <pc:sldMk cId="3052950715" sldId="4709"/>
            <ac:spMk id="24580" creationId="{00000000-0000-0000-0000-000000000000}"/>
          </ac:spMkLst>
        </pc:spChg>
      </pc:sldChg>
      <pc:sldChg chg="modSp add">
        <pc:chgData name="DelashmuttG" userId="63692143-3df2-4169-8601-adb8b0614986" providerId="ADAL" clId="{322AC66C-DD6B-4D93-846C-E92DC0B7BE95}" dt="2022-09-04T12:04:50.888" v="3663"/>
        <pc:sldMkLst>
          <pc:docMk/>
          <pc:sldMk cId="3119477147" sldId="4710"/>
        </pc:sldMkLst>
        <pc:spChg chg="mod">
          <ac:chgData name="DelashmuttG" userId="63692143-3df2-4169-8601-adb8b0614986" providerId="ADAL" clId="{322AC66C-DD6B-4D93-846C-E92DC0B7BE95}" dt="2022-09-04T12:04:50.888" v="3663"/>
          <ac:spMkLst>
            <pc:docMk/>
            <pc:sldMk cId="3119477147" sldId="4710"/>
            <ac:spMk id="24580" creationId="{00000000-0000-0000-0000-000000000000}"/>
          </ac:spMkLst>
        </pc:spChg>
      </pc:sldChg>
      <pc:sldChg chg="addSp modSp add modTransition modAnim">
        <pc:chgData name="DelashmuttG" userId="63692143-3df2-4169-8601-adb8b0614986" providerId="ADAL" clId="{322AC66C-DD6B-4D93-846C-E92DC0B7BE95}" dt="2022-09-04T12:10:24.069" v="3773" actId="255"/>
        <pc:sldMkLst>
          <pc:docMk/>
          <pc:sldMk cId="1432073560" sldId="4711"/>
        </pc:sldMkLst>
        <pc:spChg chg="add mod">
          <ac:chgData name="DelashmuttG" userId="63692143-3df2-4169-8601-adb8b0614986" providerId="ADAL" clId="{322AC66C-DD6B-4D93-846C-E92DC0B7BE95}" dt="2022-09-04T12:10:24.069" v="3773" actId="255"/>
          <ac:spMkLst>
            <pc:docMk/>
            <pc:sldMk cId="1432073560" sldId="4711"/>
            <ac:spMk id="5" creationId="{7D5248BE-3B8B-4EAB-90ED-3406C79C751A}"/>
          </ac:spMkLst>
        </pc:spChg>
        <pc:spChg chg="mod">
          <ac:chgData name="DelashmuttG" userId="63692143-3df2-4169-8601-adb8b0614986" providerId="ADAL" clId="{322AC66C-DD6B-4D93-846C-E92DC0B7BE95}" dt="2022-09-03T20:28:08.385" v="3102" actId="6549"/>
          <ac:spMkLst>
            <pc:docMk/>
            <pc:sldMk cId="1432073560" sldId="4711"/>
            <ac:spMk id="24580" creationId="{00000000-0000-0000-0000-000000000000}"/>
          </ac:spMkLst>
        </pc:spChg>
      </pc:sldChg>
      <pc:sldChg chg="modSp add">
        <pc:chgData name="DelashmuttG" userId="63692143-3df2-4169-8601-adb8b0614986" providerId="ADAL" clId="{322AC66C-DD6B-4D93-846C-E92DC0B7BE95}" dt="2022-09-03T19:23:36.180" v="903" actId="6549"/>
        <pc:sldMkLst>
          <pc:docMk/>
          <pc:sldMk cId="1912950826" sldId="4712"/>
        </pc:sldMkLst>
        <pc:spChg chg="mod">
          <ac:chgData name="DelashmuttG" userId="63692143-3df2-4169-8601-adb8b0614986" providerId="ADAL" clId="{322AC66C-DD6B-4D93-846C-E92DC0B7BE95}" dt="2022-09-03T19:23:36.180" v="903" actId="6549"/>
          <ac:spMkLst>
            <pc:docMk/>
            <pc:sldMk cId="1912950826" sldId="4712"/>
            <ac:spMk id="24580" creationId="{00000000-0000-0000-0000-000000000000}"/>
          </ac:spMkLst>
        </pc:spChg>
      </pc:sldChg>
      <pc:sldChg chg="addSp modSp add modAnim">
        <pc:chgData name="DelashmuttG" userId="63692143-3df2-4169-8601-adb8b0614986" providerId="ADAL" clId="{322AC66C-DD6B-4D93-846C-E92DC0B7BE95}" dt="2022-09-03T20:28:18.900" v="3104"/>
        <pc:sldMkLst>
          <pc:docMk/>
          <pc:sldMk cId="1302731186" sldId="4713"/>
        </pc:sldMkLst>
        <pc:spChg chg="add mod">
          <ac:chgData name="DelashmuttG" userId="63692143-3df2-4169-8601-adb8b0614986" providerId="ADAL" clId="{322AC66C-DD6B-4D93-846C-E92DC0B7BE95}" dt="2022-09-03T19:31:07.817" v="1356" actId="1036"/>
          <ac:spMkLst>
            <pc:docMk/>
            <pc:sldMk cId="1302731186" sldId="4713"/>
            <ac:spMk id="5" creationId="{91BC202B-485D-4915-B084-0AB5B9F640A7}"/>
          </ac:spMkLst>
        </pc:spChg>
        <pc:spChg chg="mod">
          <ac:chgData name="DelashmuttG" userId="63692143-3df2-4169-8601-adb8b0614986" providerId="ADAL" clId="{322AC66C-DD6B-4D93-846C-E92DC0B7BE95}" dt="2022-09-03T20:28:18.900" v="3104"/>
          <ac:spMkLst>
            <pc:docMk/>
            <pc:sldMk cId="1302731186" sldId="4713"/>
            <ac:spMk id="24580" creationId="{00000000-0000-0000-0000-000000000000}"/>
          </ac:spMkLst>
        </pc:spChg>
      </pc:sldChg>
      <pc:sldChg chg="modSp add">
        <pc:chgData name="DelashmuttG" userId="63692143-3df2-4169-8601-adb8b0614986" providerId="ADAL" clId="{322AC66C-DD6B-4D93-846C-E92DC0B7BE95}" dt="2022-09-03T20:28:21.884" v="3105"/>
        <pc:sldMkLst>
          <pc:docMk/>
          <pc:sldMk cId="1175533261" sldId="4714"/>
        </pc:sldMkLst>
        <pc:spChg chg="mod">
          <ac:chgData name="DelashmuttG" userId="63692143-3df2-4169-8601-adb8b0614986" providerId="ADAL" clId="{322AC66C-DD6B-4D93-846C-E92DC0B7BE95}" dt="2022-09-03T19:34:09.825" v="1481" actId="20577"/>
          <ac:spMkLst>
            <pc:docMk/>
            <pc:sldMk cId="1175533261" sldId="4714"/>
            <ac:spMk id="5" creationId="{91BC202B-485D-4915-B084-0AB5B9F640A7}"/>
          </ac:spMkLst>
        </pc:spChg>
        <pc:spChg chg="mod">
          <ac:chgData name="DelashmuttG" userId="63692143-3df2-4169-8601-adb8b0614986" providerId="ADAL" clId="{322AC66C-DD6B-4D93-846C-E92DC0B7BE95}" dt="2022-09-03T20:28:21.884" v="3105"/>
          <ac:spMkLst>
            <pc:docMk/>
            <pc:sldMk cId="1175533261" sldId="4714"/>
            <ac:spMk id="24580" creationId="{00000000-0000-0000-0000-000000000000}"/>
          </ac:spMkLst>
        </pc:spChg>
      </pc:sldChg>
      <pc:sldChg chg="addSp modSp add modTransition modAnim">
        <pc:chgData name="DelashmuttG" userId="63692143-3df2-4169-8601-adb8b0614986" providerId="ADAL" clId="{322AC66C-DD6B-4D93-846C-E92DC0B7BE95}" dt="2022-09-03T19:37:32.324" v="1522" actId="255"/>
        <pc:sldMkLst>
          <pc:docMk/>
          <pc:sldMk cId="1544363948" sldId="4715"/>
        </pc:sldMkLst>
        <pc:spChg chg="add mod">
          <ac:chgData name="DelashmuttG" userId="63692143-3df2-4169-8601-adb8b0614986" providerId="ADAL" clId="{322AC66C-DD6B-4D93-846C-E92DC0B7BE95}" dt="2022-09-03T19:37:32.324" v="1522" actId="255"/>
          <ac:spMkLst>
            <pc:docMk/>
            <pc:sldMk cId="1544363948" sldId="4715"/>
            <ac:spMk id="5" creationId="{EFAAA2C3-FC25-404C-B796-B40FE6CB9357}"/>
          </ac:spMkLst>
        </pc:spChg>
      </pc:sldChg>
      <pc:sldChg chg="addSp delSp modSp add modTransition">
        <pc:chgData name="DelashmuttG" userId="63692143-3df2-4169-8601-adb8b0614986" providerId="ADAL" clId="{322AC66C-DD6B-4D93-846C-E92DC0B7BE95}" dt="2022-09-03T19:38:33.231" v="1579"/>
        <pc:sldMkLst>
          <pc:docMk/>
          <pc:sldMk cId="588673268" sldId="4716"/>
        </pc:sldMkLst>
        <pc:spChg chg="del">
          <ac:chgData name="DelashmuttG" userId="63692143-3df2-4169-8601-adb8b0614986" providerId="ADAL" clId="{322AC66C-DD6B-4D93-846C-E92DC0B7BE95}" dt="2022-09-03T19:37:48.049" v="1524" actId="478"/>
          <ac:spMkLst>
            <pc:docMk/>
            <pc:sldMk cId="588673268" sldId="4716"/>
            <ac:spMk id="5" creationId="{EFAAA2C3-FC25-404C-B796-B40FE6CB9357}"/>
          </ac:spMkLst>
        </pc:spChg>
        <pc:picChg chg="add mod">
          <ac:chgData name="DelashmuttG" userId="63692143-3df2-4169-8601-adb8b0614986" providerId="ADAL" clId="{322AC66C-DD6B-4D93-846C-E92DC0B7BE95}" dt="2022-09-03T19:38:18.315" v="1577" actId="1035"/>
          <ac:picMkLst>
            <pc:docMk/>
            <pc:sldMk cId="588673268" sldId="4716"/>
            <ac:picMk id="4" creationId="{A658BEA2-02E5-4D0A-8026-F9F6C435D6B3}"/>
          </ac:picMkLst>
        </pc:picChg>
      </pc:sldChg>
      <pc:sldChg chg="modSp add">
        <pc:chgData name="DelashmuttG" userId="63692143-3df2-4169-8601-adb8b0614986" providerId="ADAL" clId="{322AC66C-DD6B-4D93-846C-E92DC0B7BE95}" dt="2022-09-04T11:48:53.986" v="3441" actId="113"/>
        <pc:sldMkLst>
          <pc:docMk/>
          <pc:sldMk cId="2834980980" sldId="4717"/>
        </pc:sldMkLst>
        <pc:spChg chg="mod">
          <ac:chgData name="DelashmuttG" userId="63692143-3df2-4169-8601-adb8b0614986" providerId="ADAL" clId="{322AC66C-DD6B-4D93-846C-E92DC0B7BE95}" dt="2022-09-04T11:48:53.986" v="3441" actId="113"/>
          <ac:spMkLst>
            <pc:docMk/>
            <pc:sldMk cId="2834980980" sldId="4717"/>
            <ac:spMk id="5" creationId="{EFAAA2C3-FC25-404C-B796-B40FE6CB9357}"/>
          </ac:spMkLst>
        </pc:spChg>
      </pc:sldChg>
      <pc:sldChg chg="modSp add modTransition">
        <pc:chgData name="DelashmuttG" userId="63692143-3df2-4169-8601-adb8b0614986" providerId="ADAL" clId="{322AC66C-DD6B-4D93-846C-E92DC0B7BE95}" dt="2022-09-04T11:52:07.621" v="3480" actId="1036"/>
        <pc:sldMkLst>
          <pc:docMk/>
          <pc:sldMk cId="641201894" sldId="4718"/>
        </pc:sldMkLst>
        <pc:spChg chg="mod">
          <ac:chgData name="DelashmuttG" userId="63692143-3df2-4169-8601-adb8b0614986" providerId="ADAL" clId="{322AC66C-DD6B-4D93-846C-E92DC0B7BE95}" dt="2022-09-04T11:52:07.621" v="3480" actId="1036"/>
          <ac:spMkLst>
            <pc:docMk/>
            <pc:sldMk cId="641201894" sldId="4718"/>
            <ac:spMk id="5" creationId="{EFAAA2C3-FC25-404C-B796-B40FE6CB9357}"/>
          </ac:spMkLst>
        </pc:spChg>
      </pc:sldChg>
      <pc:sldChg chg="modSp add modTransition">
        <pc:chgData name="DelashmuttG" userId="63692143-3df2-4169-8601-adb8b0614986" providerId="ADAL" clId="{322AC66C-DD6B-4D93-846C-E92DC0B7BE95}" dt="2022-09-03T20:35:46.144" v="3245" actId="20577"/>
        <pc:sldMkLst>
          <pc:docMk/>
          <pc:sldMk cId="2245917711" sldId="4719"/>
        </pc:sldMkLst>
        <pc:spChg chg="mod">
          <ac:chgData name="DelashmuttG" userId="63692143-3df2-4169-8601-adb8b0614986" providerId="ADAL" clId="{322AC66C-DD6B-4D93-846C-E92DC0B7BE95}" dt="2022-09-03T20:35:46.144" v="3245" actId="20577"/>
          <ac:spMkLst>
            <pc:docMk/>
            <pc:sldMk cId="2245917711" sldId="4719"/>
            <ac:spMk id="24580" creationId="{00000000-0000-0000-0000-000000000000}"/>
          </ac:spMkLst>
        </pc:spChg>
      </pc:sldChg>
      <pc:sldChg chg="modSp add">
        <pc:chgData name="DelashmuttG" userId="63692143-3df2-4169-8601-adb8b0614986" providerId="ADAL" clId="{322AC66C-DD6B-4D93-846C-E92DC0B7BE95}" dt="2022-09-03T20:36:38.014" v="3282"/>
        <pc:sldMkLst>
          <pc:docMk/>
          <pc:sldMk cId="977359588" sldId="4720"/>
        </pc:sldMkLst>
        <pc:spChg chg="mod">
          <ac:chgData name="DelashmuttG" userId="63692143-3df2-4169-8601-adb8b0614986" providerId="ADAL" clId="{322AC66C-DD6B-4D93-846C-E92DC0B7BE95}" dt="2022-09-03T20:36:38.014" v="3282"/>
          <ac:spMkLst>
            <pc:docMk/>
            <pc:sldMk cId="977359588" sldId="4720"/>
            <ac:spMk id="24580" creationId="{00000000-0000-0000-0000-000000000000}"/>
          </ac:spMkLst>
        </pc:spChg>
      </pc:sldChg>
      <pc:sldChg chg="modSp add">
        <pc:chgData name="DelashmuttG" userId="63692143-3df2-4169-8601-adb8b0614986" providerId="ADAL" clId="{322AC66C-DD6B-4D93-846C-E92DC0B7BE95}" dt="2022-09-03T19:59:56.420" v="2131" actId="20577"/>
        <pc:sldMkLst>
          <pc:docMk/>
          <pc:sldMk cId="1856422643" sldId="4721"/>
        </pc:sldMkLst>
        <pc:spChg chg="mod">
          <ac:chgData name="DelashmuttG" userId="63692143-3df2-4169-8601-adb8b0614986" providerId="ADAL" clId="{322AC66C-DD6B-4D93-846C-E92DC0B7BE95}" dt="2022-09-03T19:59:56.420" v="2131" actId="20577"/>
          <ac:spMkLst>
            <pc:docMk/>
            <pc:sldMk cId="1856422643" sldId="4721"/>
            <ac:spMk id="24580" creationId="{00000000-0000-0000-0000-000000000000}"/>
          </ac:spMkLst>
        </pc:spChg>
      </pc:sldChg>
      <pc:sldChg chg="modSp add">
        <pc:chgData name="DelashmuttG" userId="63692143-3df2-4169-8601-adb8b0614986" providerId="ADAL" clId="{322AC66C-DD6B-4D93-846C-E92DC0B7BE95}" dt="2022-09-03T20:00:07.899" v="2134" actId="20577"/>
        <pc:sldMkLst>
          <pc:docMk/>
          <pc:sldMk cId="2260068794" sldId="4722"/>
        </pc:sldMkLst>
        <pc:spChg chg="mod">
          <ac:chgData name="DelashmuttG" userId="63692143-3df2-4169-8601-adb8b0614986" providerId="ADAL" clId="{322AC66C-DD6B-4D93-846C-E92DC0B7BE95}" dt="2022-09-03T20:00:07.899" v="2134" actId="20577"/>
          <ac:spMkLst>
            <pc:docMk/>
            <pc:sldMk cId="2260068794" sldId="4722"/>
            <ac:spMk id="24580" creationId="{00000000-0000-0000-0000-000000000000}"/>
          </ac:spMkLst>
        </pc:spChg>
      </pc:sldChg>
      <pc:sldChg chg="modSp add modTransition">
        <pc:chgData name="DelashmuttG" userId="63692143-3df2-4169-8601-adb8b0614986" providerId="ADAL" clId="{322AC66C-DD6B-4D93-846C-E92DC0B7BE95}" dt="2022-09-03T20:08:01.243" v="2421" actId="20577"/>
        <pc:sldMkLst>
          <pc:docMk/>
          <pc:sldMk cId="2127842299" sldId="4723"/>
        </pc:sldMkLst>
        <pc:spChg chg="mod">
          <ac:chgData name="DelashmuttG" userId="63692143-3df2-4169-8601-adb8b0614986" providerId="ADAL" clId="{322AC66C-DD6B-4D93-846C-E92DC0B7BE95}" dt="2022-09-03T20:08:01.243" v="2421" actId="20577"/>
          <ac:spMkLst>
            <pc:docMk/>
            <pc:sldMk cId="2127842299" sldId="4723"/>
            <ac:spMk id="24580" creationId="{00000000-0000-0000-0000-000000000000}"/>
          </ac:spMkLst>
        </pc:spChg>
      </pc:sldChg>
      <pc:sldChg chg="modSp add">
        <pc:chgData name="DelashmuttG" userId="63692143-3df2-4169-8601-adb8b0614986" providerId="ADAL" clId="{322AC66C-DD6B-4D93-846C-E92DC0B7BE95}" dt="2022-09-04T11:55:18.427" v="3530" actId="20577"/>
        <pc:sldMkLst>
          <pc:docMk/>
          <pc:sldMk cId="531443306" sldId="4724"/>
        </pc:sldMkLst>
        <pc:spChg chg="mod">
          <ac:chgData name="DelashmuttG" userId="63692143-3df2-4169-8601-adb8b0614986" providerId="ADAL" clId="{322AC66C-DD6B-4D93-846C-E92DC0B7BE95}" dt="2022-09-04T11:55:18.427" v="3530" actId="20577"/>
          <ac:spMkLst>
            <pc:docMk/>
            <pc:sldMk cId="531443306" sldId="4724"/>
            <ac:spMk id="24580" creationId="{00000000-0000-0000-0000-000000000000}"/>
          </ac:spMkLst>
        </pc:spChg>
      </pc:sldChg>
      <pc:sldChg chg="addSp modSp add modTransition modAnim">
        <pc:chgData name="DelashmuttG" userId="63692143-3df2-4169-8601-adb8b0614986" providerId="ADAL" clId="{322AC66C-DD6B-4D93-846C-E92DC0B7BE95}" dt="2022-09-04T12:15:42.689" v="3865" actId="313"/>
        <pc:sldMkLst>
          <pc:docMk/>
          <pc:sldMk cId="2663087724" sldId="4725"/>
        </pc:sldMkLst>
        <pc:spChg chg="add mod">
          <ac:chgData name="DelashmuttG" userId="63692143-3df2-4169-8601-adb8b0614986" providerId="ADAL" clId="{322AC66C-DD6B-4D93-846C-E92DC0B7BE95}" dt="2022-09-03T20:12:31.058" v="2550" actId="20577"/>
          <ac:spMkLst>
            <pc:docMk/>
            <pc:sldMk cId="2663087724" sldId="4725"/>
            <ac:spMk id="5" creationId="{36966458-B382-4AB7-B458-4BA22B9B58C9}"/>
          </ac:spMkLst>
        </pc:spChg>
        <pc:spChg chg="add mod">
          <ac:chgData name="DelashmuttG" userId="63692143-3df2-4169-8601-adb8b0614986" providerId="ADAL" clId="{322AC66C-DD6B-4D93-846C-E92DC0B7BE95}" dt="2022-09-03T20:13:30.823" v="2614" actId="255"/>
          <ac:spMkLst>
            <pc:docMk/>
            <pc:sldMk cId="2663087724" sldId="4725"/>
            <ac:spMk id="7" creationId="{E5DEBE6B-2CF8-4994-ABBB-9A3BEE11BAAB}"/>
          </ac:spMkLst>
        </pc:spChg>
        <pc:spChg chg="mod">
          <ac:chgData name="DelashmuttG" userId="63692143-3df2-4169-8601-adb8b0614986" providerId="ADAL" clId="{322AC66C-DD6B-4D93-846C-E92DC0B7BE95}" dt="2022-09-04T12:15:42.689" v="3865" actId="313"/>
          <ac:spMkLst>
            <pc:docMk/>
            <pc:sldMk cId="2663087724" sldId="4725"/>
            <ac:spMk id="24580" creationId="{00000000-0000-0000-0000-000000000000}"/>
          </ac:spMkLst>
        </pc:spChg>
      </pc:sldChg>
      <pc:sldChg chg="delSp modSp add delAnim">
        <pc:chgData name="DelashmuttG" userId="63692143-3df2-4169-8601-adb8b0614986" providerId="ADAL" clId="{322AC66C-DD6B-4D93-846C-E92DC0B7BE95}" dt="2022-09-04T12:16:09.594" v="3876" actId="313"/>
        <pc:sldMkLst>
          <pc:docMk/>
          <pc:sldMk cId="3636781173" sldId="4726"/>
        </pc:sldMkLst>
        <pc:spChg chg="mod">
          <ac:chgData name="DelashmuttG" userId="63692143-3df2-4169-8601-adb8b0614986" providerId="ADAL" clId="{322AC66C-DD6B-4D93-846C-E92DC0B7BE95}" dt="2022-09-03T20:18:15.194" v="2824" actId="313"/>
          <ac:spMkLst>
            <pc:docMk/>
            <pc:sldMk cId="3636781173" sldId="4726"/>
            <ac:spMk id="5" creationId="{36966458-B382-4AB7-B458-4BA22B9B58C9}"/>
          </ac:spMkLst>
        </pc:spChg>
        <pc:spChg chg="del">
          <ac:chgData name="DelashmuttG" userId="63692143-3df2-4169-8601-adb8b0614986" providerId="ADAL" clId="{322AC66C-DD6B-4D93-846C-E92DC0B7BE95}" dt="2022-09-03T20:14:05.743" v="2616" actId="478"/>
          <ac:spMkLst>
            <pc:docMk/>
            <pc:sldMk cId="3636781173" sldId="4726"/>
            <ac:spMk id="7" creationId="{E5DEBE6B-2CF8-4994-ABBB-9A3BEE11BAAB}"/>
          </ac:spMkLst>
        </pc:spChg>
        <pc:spChg chg="mod">
          <ac:chgData name="DelashmuttG" userId="63692143-3df2-4169-8601-adb8b0614986" providerId="ADAL" clId="{322AC66C-DD6B-4D93-846C-E92DC0B7BE95}" dt="2022-09-04T12:16:09.594" v="3876" actId="313"/>
          <ac:spMkLst>
            <pc:docMk/>
            <pc:sldMk cId="3636781173" sldId="4726"/>
            <ac:spMk id="24580" creationId="{00000000-0000-0000-0000-000000000000}"/>
          </ac:spMkLst>
        </pc:spChg>
      </pc:sldChg>
      <pc:sldChg chg="modSp add modTransition modAnim">
        <pc:chgData name="DelashmuttG" userId="63692143-3df2-4169-8601-adb8b0614986" providerId="ADAL" clId="{322AC66C-DD6B-4D93-846C-E92DC0B7BE95}" dt="2022-09-04T12:16:19.775" v="3877"/>
        <pc:sldMkLst>
          <pc:docMk/>
          <pc:sldMk cId="4145128874" sldId="4727"/>
        </pc:sldMkLst>
        <pc:spChg chg="mod">
          <ac:chgData name="DelashmuttG" userId="63692143-3df2-4169-8601-adb8b0614986" providerId="ADAL" clId="{322AC66C-DD6B-4D93-846C-E92DC0B7BE95}" dt="2022-09-03T20:18:18.854" v="2826" actId="313"/>
          <ac:spMkLst>
            <pc:docMk/>
            <pc:sldMk cId="4145128874" sldId="4727"/>
            <ac:spMk id="5" creationId="{36966458-B382-4AB7-B458-4BA22B9B58C9}"/>
          </ac:spMkLst>
        </pc:spChg>
        <pc:spChg chg="mod">
          <ac:chgData name="DelashmuttG" userId="63692143-3df2-4169-8601-adb8b0614986" providerId="ADAL" clId="{322AC66C-DD6B-4D93-846C-E92DC0B7BE95}" dt="2022-09-04T12:16:19.775" v="3877"/>
          <ac:spMkLst>
            <pc:docMk/>
            <pc:sldMk cId="4145128874" sldId="4727"/>
            <ac:spMk id="24580" creationId="{00000000-0000-0000-0000-000000000000}"/>
          </ac:spMkLst>
        </pc:spChg>
      </pc:sldChg>
      <pc:sldChg chg="modSp add">
        <pc:chgData name="DelashmuttG" userId="63692143-3df2-4169-8601-adb8b0614986" providerId="ADAL" clId="{322AC66C-DD6B-4D93-846C-E92DC0B7BE95}" dt="2022-09-04T12:16:23.313" v="3878"/>
        <pc:sldMkLst>
          <pc:docMk/>
          <pc:sldMk cId="3664448986" sldId="4728"/>
        </pc:sldMkLst>
        <pc:spChg chg="mod">
          <ac:chgData name="DelashmuttG" userId="63692143-3df2-4169-8601-adb8b0614986" providerId="ADAL" clId="{322AC66C-DD6B-4D93-846C-E92DC0B7BE95}" dt="2022-09-04T12:16:23.313" v="3878"/>
          <ac:spMkLst>
            <pc:docMk/>
            <pc:sldMk cId="3664448986" sldId="4728"/>
            <ac:spMk id="24580" creationId="{00000000-0000-0000-0000-000000000000}"/>
          </ac:spMkLst>
        </pc:spChg>
      </pc:sldChg>
      <pc:sldChg chg="addSp modSp add modAnim">
        <pc:chgData name="DelashmuttG" userId="63692143-3df2-4169-8601-adb8b0614986" providerId="ADAL" clId="{322AC66C-DD6B-4D93-846C-E92DC0B7BE95}" dt="2022-09-04T12:16:39.959" v="3888" actId="313"/>
        <pc:sldMkLst>
          <pc:docMk/>
          <pc:sldMk cId="1629037587" sldId="4729"/>
        </pc:sldMkLst>
        <pc:spChg chg="mod">
          <ac:chgData name="DelashmuttG" userId="63692143-3df2-4169-8601-adb8b0614986" providerId="ADAL" clId="{322AC66C-DD6B-4D93-846C-E92DC0B7BE95}" dt="2022-09-03T20:20:37.567" v="2911" actId="20577"/>
          <ac:spMkLst>
            <pc:docMk/>
            <pc:sldMk cId="1629037587" sldId="4729"/>
            <ac:spMk id="5" creationId="{36966458-B382-4AB7-B458-4BA22B9B58C9}"/>
          </ac:spMkLst>
        </pc:spChg>
        <pc:spChg chg="add mod">
          <ac:chgData name="DelashmuttG" userId="63692143-3df2-4169-8601-adb8b0614986" providerId="ADAL" clId="{322AC66C-DD6B-4D93-846C-E92DC0B7BE95}" dt="2022-09-04T12:01:50.188" v="3645" actId="20577"/>
          <ac:spMkLst>
            <pc:docMk/>
            <pc:sldMk cId="1629037587" sldId="4729"/>
            <ac:spMk id="7" creationId="{69AAFD85-F227-44F6-A9C9-5DC18F0E9547}"/>
          </ac:spMkLst>
        </pc:spChg>
        <pc:spChg chg="mod">
          <ac:chgData name="DelashmuttG" userId="63692143-3df2-4169-8601-adb8b0614986" providerId="ADAL" clId="{322AC66C-DD6B-4D93-846C-E92DC0B7BE95}" dt="2022-09-04T12:16:39.959" v="3888" actId="313"/>
          <ac:spMkLst>
            <pc:docMk/>
            <pc:sldMk cId="1629037587" sldId="4729"/>
            <ac:spMk id="24580" creationId="{00000000-0000-0000-0000-000000000000}"/>
          </ac:spMkLst>
        </pc:spChg>
      </pc:sldChg>
      <pc:sldChg chg="modSp add modTransition modAnim">
        <pc:chgData name="DelashmuttG" userId="63692143-3df2-4169-8601-adb8b0614986" providerId="ADAL" clId="{322AC66C-DD6B-4D93-846C-E92DC0B7BE95}" dt="2022-09-04T12:04:50.888" v="3663"/>
        <pc:sldMkLst>
          <pc:docMk/>
          <pc:sldMk cId="816726624" sldId="4730"/>
        </pc:sldMkLst>
        <pc:spChg chg="mod">
          <ac:chgData name="DelashmuttG" userId="63692143-3df2-4169-8601-adb8b0614986" providerId="ADAL" clId="{322AC66C-DD6B-4D93-846C-E92DC0B7BE95}" dt="2022-09-03T20:24:57.779" v="3082" actId="6549"/>
          <ac:spMkLst>
            <pc:docMk/>
            <pc:sldMk cId="816726624" sldId="4730"/>
            <ac:spMk id="5" creationId="{36966458-B382-4AB7-B458-4BA22B9B58C9}"/>
          </ac:spMkLst>
        </pc:spChg>
        <pc:spChg chg="mod">
          <ac:chgData name="DelashmuttG" userId="63692143-3df2-4169-8601-adb8b0614986" providerId="ADAL" clId="{322AC66C-DD6B-4D93-846C-E92DC0B7BE95}" dt="2022-09-04T12:04:50.888" v="3663"/>
          <ac:spMkLst>
            <pc:docMk/>
            <pc:sldMk cId="816726624" sldId="4730"/>
            <ac:spMk id="24580" creationId="{00000000-0000-0000-0000-000000000000}"/>
          </ac:spMkLst>
        </pc:spChg>
      </pc:sldChg>
      <pc:sldChg chg="modSp add modTransition">
        <pc:chgData name="DelashmuttG" userId="63692143-3df2-4169-8601-adb8b0614986" providerId="ADAL" clId="{322AC66C-DD6B-4D93-846C-E92DC0B7BE95}" dt="2022-09-03T20:28:16.407" v="3103"/>
        <pc:sldMkLst>
          <pc:docMk/>
          <pc:sldMk cId="2412905751" sldId="4731"/>
        </pc:sldMkLst>
        <pc:spChg chg="mod">
          <ac:chgData name="DelashmuttG" userId="63692143-3df2-4169-8601-adb8b0614986" providerId="ADAL" clId="{322AC66C-DD6B-4D93-846C-E92DC0B7BE95}" dt="2022-09-03T20:28:16.407" v="3103"/>
          <ac:spMkLst>
            <pc:docMk/>
            <pc:sldMk cId="2412905751" sldId="4731"/>
            <ac:spMk id="24580" creationId="{00000000-0000-0000-0000-000000000000}"/>
          </ac:spMkLst>
        </pc:spChg>
      </pc:sldChg>
      <pc:sldChg chg="modSp add">
        <pc:chgData name="DelashmuttG" userId="63692143-3df2-4169-8601-adb8b0614986" providerId="ADAL" clId="{322AC66C-DD6B-4D93-846C-E92DC0B7BE95}" dt="2022-09-03T20:36:30.704" v="3281" actId="20577"/>
        <pc:sldMkLst>
          <pc:docMk/>
          <pc:sldMk cId="2743389079" sldId="4732"/>
        </pc:sldMkLst>
        <pc:spChg chg="mod">
          <ac:chgData name="DelashmuttG" userId="63692143-3df2-4169-8601-adb8b0614986" providerId="ADAL" clId="{322AC66C-DD6B-4D93-846C-E92DC0B7BE95}" dt="2022-09-03T20:36:30.704" v="3281" actId="20577"/>
          <ac:spMkLst>
            <pc:docMk/>
            <pc:sldMk cId="2743389079" sldId="4732"/>
            <ac:spMk id="24580" creationId="{00000000-0000-0000-0000-000000000000}"/>
          </ac:spMkLst>
        </pc:spChg>
      </pc:sldChg>
      <pc:sldChg chg="delSp modSp add modTransition delAnim">
        <pc:chgData name="DelashmuttG" userId="63692143-3df2-4169-8601-adb8b0614986" providerId="ADAL" clId="{322AC66C-DD6B-4D93-846C-E92DC0B7BE95}" dt="2022-09-04T12:13:30.199" v="3854"/>
        <pc:sldMkLst>
          <pc:docMk/>
          <pc:sldMk cId="2198890828" sldId="4733"/>
        </pc:sldMkLst>
        <pc:spChg chg="del">
          <ac:chgData name="DelashmuttG" userId="63692143-3df2-4169-8601-adb8b0614986" providerId="ADAL" clId="{322AC66C-DD6B-4D93-846C-E92DC0B7BE95}" dt="2022-09-04T12:12:03.630" v="3775" actId="478"/>
          <ac:spMkLst>
            <pc:docMk/>
            <pc:sldMk cId="2198890828" sldId="4733"/>
            <ac:spMk id="5" creationId="{91BC202B-485D-4915-B084-0AB5B9F640A7}"/>
          </ac:spMkLst>
        </pc:spChg>
        <pc:spChg chg="mod">
          <ac:chgData name="DelashmuttG" userId="63692143-3df2-4169-8601-adb8b0614986" providerId="ADAL" clId="{322AC66C-DD6B-4D93-846C-E92DC0B7BE95}" dt="2022-09-04T12:13:15.514" v="3851" actId="6549"/>
          <ac:spMkLst>
            <pc:docMk/>
            <pc:sldMk cId="2198890828" sldId="4733"/>
            <ac:spMk id="24580"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362878789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203656419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294206884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327611742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340166150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278193470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288002214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298997490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105442976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183152961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139499895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33130041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ref.ly/logosres/strongs?ref=GreekGK.GGK2282&amp;off=302&amp;ctx=ho+is+not+an+equal:+~2Cor+6:14,+where+th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algn="ctr" eaLnBrk="1" hangingPunct="1">
              <a:lnSpc>
                <a:spcPts val="3600"/>
              </a:lnSpc>
              <a:spcBef>
                <a:spcPts val="0"/>
              </a:spcBef>
              <a:defRPr/>
            </a:pPr>
            <a:r>
              <a:rPr lang="en-US" sz="4400" b="0" i="1" dirty="0">
                <a:effectLst/>
                <a:cs typeface="Times New Roman" pitchFamily="18" charset="0"/>
              </a:rPr>
              <a:t>Restoration of relational closeness </a:t>
            </a:r>
            <a:br>
              <a:rPr lang="en-US" sz="4400" b="0" i="1" dirty="0">
                <a:effectLst/>
                <a:cs typeface="Times New Roman" pitchFamily="18" charset="0"/>
              </a:rPr>
            </a:br>
            <a:r>
              <a:rPr lang="en-US" sz="4400" b="0" i="1" dirty="0">
                <a:effectLst/>
                <a:cs typeface="Times New Roman" pitchFamily="18" charset="0"/>
              </a:rPr>
              <a:t>by removing the root cause of alienation</a:t>
            </a:r>
          </a:p>
        </p:txBody>
      </p:sp>
      <p:sp>
        <p:nvSpPr>
          <p:cNvPr id="2" name="Title 1"/>
          <p:cNvSpPr>
            <a:spLocks noGrp="1"/>
          </p:cNvSpPr>
          <p:nvPr>
            <p:ph type="title"/>
          </p:nvPr>
        </p:nvSpPr>
        <p:spPr/>
        <p:txBody>
          <a:bodyPr/>
          <a:lstStyle/>
          <a:p>
            <a:pPr>
              <a:lnSpc>
                <a:spcPts val="4000"/>
              </a:lnSpc>
              <a:spcBef>
                <a:spcPts val="0"/>
              </a:spcBef>
            </a:pPr>
            <a:r>
              <a:rPr lang="en-US" sz="6000" dirty="0"/>
              <a:t>Reconciliation</a:t>
            </a:r>
          </a:p>
        </p:txBody>
      </p:sp>
      <p:sp>
        <p:nvSpPr>
          <p:cNvPr id="7" name="Text Box 4">
            <a:extLst>
              <a:ext uri="{FF2B5EF4-FFF2-40B4-BE49-F238E27FC236}">
                <a16:creationId xmlns:a16="http://schemas.microsoft.com/office/drawing/2014/main" xmlns="" id="{7FFD5181-F0E4-4996-BA6D-DEF1334DB63D}"/>
              </a:ext>
            </a:extLst>
          </p:cNvPr>
          <p:cNvSpPr txBox="1">
            <a:spLocks noChangeArrowheads="1"/>
          </p:cNvSpPr>
          <p:nvPr/>
        </p:nvSpPr>
        <p:spPr bwMode="auto">
          <a:xfrm>
            <a:off x="172208" y="2898795"/>
            <a:ext cx="11839169"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5:19</a:t>
            </a:r>
            <a:r>
              <a:rPr lang="en-US" sz="3200" dirty="0"/>
              <a:t> God was in Christ, reconciling the world to himself, no longer counting people’s sins against them . . . </a:t>
            </a:r>
            <a:r>
              <a:rPr lang="en-US" sz="3200" baseline="30000" dirty="0"/>
              <a:t>20</a:t>
            </a:r>
            <a:r>
              <a:rPr lang="en-US" sz="3200" dirty="0"/>
              <a:t> So we are Christ’s ambassadors; God is making his appeal through us. We speak for Christ when we plead, “Come back to God!” </a:t>
            </a:r>
            <a:r>
              <a:rPr lang="en-US" sz="3200" baseline="30000" dirty="0"/>
              <a:t>21</a:t>
            </a:r>
            <a:r>
              <a:rPr lang="en-US" sz="3200" dirty="0"/>
              <a:t> For God made Christ, who never sinned, to be the offering for our sin, so that we could be made right with God through Christ. </a:t>
            </a:r>
          </a:p>
        </p:txBody>
      </p:sp>
    </p:spTree>
    <p:extLst>
      <p:ext uri="{BB962C8B-B14F-4D97-AF65-F5344CB8AC3E}">
        <p14:creationId xmlns:p14="http://schemas.microsoft.com/office/powerpoint/2010/main" val="3678476759"/>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ou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BUT relationships with non-Christians that involve compromising our commitment to Christ</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EFAAA2C3-FC25-404C-B796-B40FE6CB9357}"/>
              </a:ext>
            </a:extLst>
          </p:cNvPr>
          <p:cNvSpPr txBox="1">
            <a:spLocks noChangeArrowheads="1"/>
          </p:cNvSpPr>
          <p:nvPr/>
        </p:nvSpPr>
        <p:spPr bwMode="auto">
          <a:xfrm>
            <a:off x="172208" y="4298970"/>
            <a:ext cx="11839169"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6:14</a:t>
            </a:r>
            <a:r>
              <a:rPr lang="en-US" sz="3200" dirty="0"/>
              <a:t> Do not be bound together with unbelievers; for what partnership have </a:t>
            </a:r>
            <a:r>
              <a:rPr lang="en-US" sz="3200" b="1" dirty="0"/>
              <a:t>righteousness and lawlessness</a:t>
            </a:r>
            <a:r>
              <a:rPr lang="en-US" sz="3200" dirty="0"/>
              <a:t>, or what fellowship has </a:t>
            </a:r>
            <a:r>
              <a:rPr lang="en-US" sz="3200" b="1" dirty="0"/>
              <a:t>light with darkness</a:t>
            </a:r>
            <a:r>
              <a:rPr lang="en-US" sz="3200" dirty="0"/>
              <a:t>? </a:t>
            </a:r>
            <a:r>
              <a:rPr lang="en-US" sz="3200" baseline="30000" dirty="0"/>
              <a:t>15</a:t>
            </a:r>
            <a:r>
              <a:rPr lang="en-US" sz="3200" dirty="0"/>
              <a:t> Or what harmony has </a:t>
            </a:r>
            <a:r>
              <a:rPr lang="en-US" sz="3200" b="1" dirty="0"/>
              <a:t>Christ with Belial</a:t>
            </a:r>
            <a:r>
              <a:rPr lang="en-US" sz="3200" dirty="0"/>
              <a:t>, or what has a believer in common with an unbeliever? </a:t>
            </a:r>
            <a:r>
              <a:rPr lang="en-US" sz="3200" baseline="30000" dirty="0"/>
              <a:t>16</a:t>
            </a:r>
            <a:r>
              <a:rPr lang="en-US" sz="3200" dirty="0"/>
              <a:t> Or what agreement has </a:t>
            </a:r>
            <a:r>
              <a:rPr lang="en-US" sz="3200" b="1" dirty="0"/>
              <a:t>the temple of God with idols</a:t>
            </a:r>
            <a:r>
              <a:rPr lang="en-US" sz="3200" dirty="0"/>
              <a:t>? For we are the temple of God . . .</a:t>
            </a:r>
          </a:p>
        </p:txBody>
      </p:sp>
    </p:spTree>
    <p:extLst>
      <p:ext uri="{BB962C8B-B14F-4D97-AF65-F5344CB8AC3E}">
        <p14:creationId xmlns:p14="http://schemas.microsoft.com/office/powerpoint/2010/main" val="2834980980"/>
      </p:ext>
    </p:extLst>
  </p:cSld>
  <p:clrMapOvr>
    <a:masterClrMapping/>
  </p:clrMapOvr>
  <p:transition spd="med">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BUT relationships with non-Christians that involve compromising our commitment to Christ</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EFAAA2C3-FC25-404C-B796-B40FE6CB9357}"/>
              </a:ext>
            </a:extLst>
          </p:cNvPr>
          <p:cNvSpPr txBox="1">
            <a:spLocks noChangeArrowheads="1"/>
          </p:cNvSpPr>
          <p:nvPr/>
        </p:nvSpPr>
        <p:spPr bwMode="auto">
          <a:xfrm>
            <a:off x="172208" y="2870220"/>
            <a:ext cx="11839169" cy="378565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 Cor. 10:14</a:t>
            </a:r>
            <a:r>
              <a:rPr lang="en-US" sz="3200" dirty="0"/>
              <a:t> Therefore, my beloved, flee from idolatry. </a:t>
            </a:r>
            <a:r>
              <a:rPr lang="en-US" sz="3200" baseline="30000" dirty="0"/>
              <a:t>15</a:t>
            </a:r>
            <a:r>
              <a:rPr lang="en-US" sz="3200" dirty="0"/>
              <a:t> I speak as to wise people; you judge what I say. </a:t>
            </a:r>
            <a:r>
              <a:rPr lang="en-US" sz="3200" baseline="30000" dirty="0"/>
              <a:t>16</a:t>
            </a:r>
            <a:r>
              <a:rPr lang="en-US" sz="3200" dirty="0"/>
              <a:t> Is not the cup of blessing which we bless a sharing in the blood of Christ? Is not the bread which we break a sharing in the body of Christ? . . .</a:t>
            </a:r>
            <a:br>
              <a:rPr lang="en-US" sz="3200" dirty="0"/>
            </a:br>
            <a:r>
              <a:rPr lang="en-US" sz="3200" baseline="30000" dirty="0"/>
              <a:t>20</a:t>
            </a:r>
            <a:r>
              <a:rPr lang="en-US" sz="3200" dirty="0"/>
              <a:t> But I say that the things which the (non-Christians) sacrifice, they sacrifice to demons and not to God; and I do not want you to become sharers in demons. </a:t>
            </a:r>
            <a:r>
              <a:rPr lang="en-US" sz="3200" baseline="30000" dirty="0"/>
              <a:t>21</a:t>
            </a:r>
            <a:r>
              <a:rPr lang="en-US" sz="3200" dirty="0"/>
              <a:t> You cannot drink the cup of the Lord and the cup of demons; you cannot partake of the table of the Lord and the table of demons.</a:t>
            </a:r>
          </a:p>
        </p:txBody>
      </p:sp>
    </p:spTree>
    <p:extLst>
      <p:ext uri="{BB962C8B-B14F-4D97-AF65-F5344CB8AC3E}">
        <p14:creationId xmlns:p14="http://schemas.microsoft.com/office/powerpoint/2010/main" val="641201894"/>
      </p:ext>
    </p:extLst>
  </p:cSld>
  <p:clrMapOvr>
    <a:masterClrMapping/>
  </p:clrMapOvr>
  <p:transition spd="med">
    <p:split orient="ver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BUT relationships with non-Christians that involve compromising our commitment to Christ</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CHRISTIANS PRESSURED BY FAMILY MEMBERS TO KEEP WORSHIPING ANCESTRAL SPIRITS?</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Tree>
    <p:extLst>
      <p:ext uri="{BB962C8B-B14F-4D97-AF65-F5344CB8AC3E}">
        <p14:creationId xmlns:p14="http://schemas.microsoft.com/office/powerpoint/2010/main" val="2245917711"/>
      </p:ext>
    </p:extLst>
  </p:cSld>
  <p:clrMapOvr>
    <a:masterClrMapping/>
  </p:clrMapOvr>
  <p:transition spd="med">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BUT relationships with non-Christians that involve compromising our commitment to Christ</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FRIENDSHIPS THAT INVOLVE LONG-STANDING ACTIVITIES THAT ARE IMMORAL?</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Tree>
    <p:extLst>
      <p:ext uri="{BB962C8B-B14F-4D97-AF65-F5344CB8AC3E}">
        <p14:creationId xmlns:p14="http://schemas.microsoft.com/office/powerpoint/2010/main" val="2743389079"/>
      </p:ext>
    </p:extLst>
  </p:cSld>
  <p:clrMapOvr>
    <a:masterClrMapping/>
  </p:clrMapOvr>
  <p:transition spd="med">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BUT relationships with non-Christians that involve compromising our commitment to Christ</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FRIENDSHIPS THAT INVOLVE LONG-STANDING ACTIVITIES THAT ARE IMMORAL?</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SERIOUSLY DATING OR MARRYING SOMEONE WHO HAS NO INTEREST IN CHRIST?</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Tree>
    <p:extLst>
      <p:ext uri="{BB962C8B-B14F-4D97-AF65-F5344CB8AC3E}">
        <p14:creationId xmlns:p14="http://schemas.microsoft.com/office/powerpoint/2010/main" val="977359588"/>
      </p:ext>
    </p:extLst>
  </p:cSld>
  <p:clrMapOvr>
    <a:masterClrMapping/>
  </p:clrMapOvr>
  <p:transition spd="med">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BUT relationships with non-Christians that involve compromising our commitment to Christ</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BUSINESS RELATIONSHIPS THAT INVOLVE UNETHICAL PRACTICES &amp;/OR MAKE HEALTHY FAMILY/CHURCH LIFE IMPOSSIBLE?</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Tree>
    <p:extLst>
      <p:ext uri="{BB962C8B-B14F-4D97-AF65-F5344CB8AC3E}">
        <p14:creationId xmlns:p14="http://schemas.microsoft.com/office/powerpoint/2010/main" val="1856422643"/>
      </p:ext>
    </p:extLst>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BUT relationships with non-Christians that involve compromising our commitment to Christ</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BUSINESS RELATIONSHIPS THAT INVOLVE UNETHICAL PRACTICES &amp;/OR MAKE HEALTHY FAMILY/CHURCH LIFE IMPOSSIBLE?</a:t>
            </a:r>
          </a:p>
          <a:p>
            <a:pPr marL="1371600" lvl="2" indent="-571500" eaLnBrk="1" hangingPunct="1">
              <a:lnSpc>
                <a:spcPts val="3600"/>
              </a:lnSpc>
              <a:spcBef>
                <a:spcPts val="1200"/>
              </a:spcBef>
              <a:buFont typeface="Wingdings" panose="05000000000000000000" pitchFamily="2" charset="2"/>
              <a:buChar char="Ø"/>
              <a:defRPr/>
            </a:pPr>
            <a:r>
              <a:rPr lang="en-US" sz="4000" dirty="0">
                <a:cs typeface="Times New Roman" pitchFamily="18" charset="0"/>
              </a:rPr>
              <a:t>FAMILY RELATIONSHIPS THAT INSIST ON PERPETUATING DYSFUNCTIONAL DYNAMICS?</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Tree>
    <p:extLst>
      <p:ext uri="{BB962C8B-B14F-4D97-AF65-F5344CB8AC3E}">
        <p14:creationId xmlns:p14="http://schemas.microsoft.com/office/powerpoint/2010/main" val="2260068794"/>
      </p:ext>
    </p:extLst>
  </p:cSld>
  <p:clrMapOvr>
    <a:masterClrMapping/>
  </p:clrMapOvr>
  <p:transition spd="med">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BUT relationships with non-Christians that involve compromising our commitment to Christ</a:t>
            </a:r>
            <a:endParaRPr lang="en-US" sz="4400" dirty="0">
              <a:cs typeface="Times New Roman" pitchFamily="18" charset="0"/>
            </a:endParaRPr>
          </a:p>
          <a:p>
            <a:pPr marL="0" indent="0" algn="ctr" eaLnBrk="1" hangingPunct="1">
              <a:lnSpc>
                <a:spcPts val="3600"/>
              </a:lnSpc>
              <a:spcBef>
                <a:spcPts val="1200"/>
              </a:spcBef>
              <a:defRPr/>
            </a:pPr>
            <a:r>
              <a:rPr lang="en-US" sz="4400" b="0" i="1" dirty="0">
                <a:effectLst/>
                <a:cs typeface="Times New Roman" pitchFamily="18" charset="0"/>
              </a:rPr>
              <a:t>Responding properly requires </a:t>
            </a:r>
            <a:br>
              <a:rPr lang="en-US" sz="4400" b="0" i="1" dirty="0">
                <a:effectLst/>
                <a:cs typeface="Times New Roman" pitchFamily="18" charset="0"/>
              </a:rPr>
            </a:br>
            <a:r>
              <a:rPr lang="en-US" sz="4400" b="0" i="1" dirty="0">
                <a:effectLst/>
                <a:cs typeface="Times New Roman" pitchFamily="18" charset="0"/>
              </a:rPr>
              <a:t>wisdom &amp; guidance from God . . .</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Tree>
    <p:extLst>
      <p:ext uri="{BB962C8B-B14F-4D97-AF65-F5344CB8AC3E}">
        <p14:creationId xmlns:p14="http://schemas.microsoft.com/office/powerpoint/2010/main" val="2127842299"/>
      </p:ext>
    </p:extLst>
  </p:cSld>
  <p:clrMapOvr>
    <a:masterClrMapping/>
  </p:clrMapOvr>
  <p:transition spd="med">
    <p:randomBa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BUT relationships with non-Christians that involve compromising our commitment to Christ</a:t>
            </a:r>
            <a:endParaRPr lang="en-US" sz="4400" dirty="0">
              <a:cs typeface="Times New Roman" pitchFamily="18" charset="0"/>
            </a:endParaRPr>
          </a:p>
          <a:p>
            <a:pPr marL="0" indent="0" algn="ctr" eaLnBrk="1" hangingPunct="1">
              <a:lnSpc>
                <a:spcPts val="3600"/>
              </a:lnSpc>
              <a:spcBef>
                <a:spcPts val="1200"/>
              </a:spcBef>
              <a:defRPr/>
            </a:pPr>
            <a:r>
              <a:rPr lang="en-US" sz="4400" b="0" i="1" dirty="0">
                <a:effectLst/>
                <a:cs typeface="Times New Roman" pitchFamily="18" charset="0"/>
              </a:rPr>
              <a:t>Responding properly requires </a:t>
            </a:r>
            <a:br>
              <a:rPr lang="en-US" sz="4400" b="0" i="1" dirty="0">
                <a:effectLst/>
                <a:cs typeface="Times New Roman" pitchFamily="18" charset="0"/>
              </a:rPr>
            </a:br>
            <a:r>
              <a:rPr lang="en-US" sz="4400" b="0" i="1" dirty="0">
                <a:effectLst/>
                <a:cs typeface="Times New Roman" pitchFamily="18" charset="0"/>
              </a:rPr>
              <a:t>wisdom &amp; guidance from God . . .</a:t>
            </a:r>
          </a:p>
          <a:p>
            <a:pPr marL="0" indent="0" algn="ctr" eaLnBrk="1" hangingPunct="1">
              <a:lnSpc>
                <a:spcPts val="3600"/>
              </a:lnSpc>
              <a:spcBef>
                <a:spcPts val="1200"/>
              </a:spcBef>
              <a:defRPr/>
            </a:pPr>
            <a:r>
              <a:rPr lang="en-US" sz="4400" b="0" i="1" dirty="0">
                <a:effectLst/>
                <a:cs typeface="Times New Roman" pitchFamily="18" charset="0"/>
              </a:rPr>
              <a:t>. . . but doing nothing adversely affects </a:t>
            </a:r>
            <a:br>
              <a:rPr lang="en-US" sz="4400" b="0" i="1" dirty="0">
                <a:effectLst/>
                <a:cs typeface="Times New Roman" pitchFamily="18" charset="0"/>
              </a:rPr>
            </a:br>
            <a:r>
              <a:rPr lang="en-US" sz="4400" b="0" i="1" dirty="0">
                <a:effectLst/>
                <a:cs typeface="Times New Roman" pitchFamily="18" charset="0"/>
              </a:rPr>
              <a:t>your relationships with God </a:t>
            </a:r>
            <a:br>
              <a:rPr lang="en-US" sz="4400" b="0" i="1" dirty="0">
                <a:effectLst/>
                <a:cs typeface="Times New Roman" pitchFamily="18" charset="0"/>
              </a:rPr>
            </a:br>
            <a:r>
              <a:rPr lang="en-US" sz="4400" b="0" i="1" dirty="0">
                <a:effectLst/>
                <a:cs typeface="Times New Roman" pitchFamily="18" charset="0"/>
              </a:rPr>
              <a:t>&amp; Christian friends</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Tree>
    <p:extLst>
      <p:ext uri="{BB962C8B-B14F-4D97-AF65-F5344CB8AC3E}">
        <p14:creationId xmlns:p14="http://schemas.microsoft.com/office/powerpoint/2010/main" val="531443306"/>
      </p:ext>
    </p:extLst>
  </p:cSld>
  <p:clrMapOvr>
    <a:masterClrMapping/>
  </p:clrMapOvr>
  <p:transition spd="med">
    <p:randomBa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THE PATH TO RESTORATION</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“Remember that I am with you &amp; remain committed to you”</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36966458-B382-4AB7-B458-4BA22B9B58C9}"/>
              </a:ext>
            </a:extLst>
          </p:cNvPr>
          <p:cNvSpPr txBox="1">
            <a:spLocks noChangeArrowheads="1"/>
          </p:cNvSpPr>
          <p:nvPr/>
        </p:nvSpPr>
        <p:spPr bwMode="auto">
          <a:xfrm>
            <a:off x="172208" y="347982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6:16</a:t>
            </a:r>
            <a:r>
              <a:rPr lang="en-US" sz="3200" dirty="0"/>
              <a:t> . . . God said, “I </a:t>
            </a:r>
            <a:r>
              <a:rPr lang="en-US" sz="3200" cap="small" dirty="0"/>
              <a:t>will</a:t>
            </a:r>
            <a:r>
              <a:rPr lang="en-US" sz="3200" dirty="0"/>
              <a:t> </a:t>
            </a:r>
            <a:r>
              <a:rPr lang="en-US" sz="3200" cap="small" dirty="0"/>
              <a:t>dwell in them and</a:t>
            </a:r>
            <a:r>
              <a:rPr lang="en-US" sz="3200" dirty="0"/>
              <a:t> </a:t>
            </a:r>
            <a:r>
              <a:rPr lang="en-US" sz="3200" cap="small" dirty="0"/>
              <a:t>walk among them</a:t>
            </a:r>
            <a:r>
              <a:rPr lang="en-US" sz="3200" dirty="0"/>
              <a:t>; </a:t>
            </a:r>
            <a:r>
              <a:rPr lang="en-US" sz="3200" cap="small" dirty="0"/>
              <a:t>And</a:t>
            </a:r>
            <a:r>
              <a:rPr lang="en-US" sz="3200" dirty="0"/>
              <a:t> I </a:t>
            </a:r>
            <a:r>
              <a:rPr lang="en-US" sz="3200" cap="small" dirty="0"/>
              <a:t>will be their God</a:t>
            </a:r>
            <a:r>
              <a:rPr lang="en-US" sz="3200" dirty="0"/>
              <a:t>, </a:t>
            </a:r>
            <a:r>
              <a:rPr lang="en-US" sz="3200" cap="small" dirty="0"/>
              <a:t>and they shall be My people</a:t>
            </a:r>
            <a:r>
              <a:rPr lang="en-US" sz="3200" dirty="0"/>
              <a:t>. </a:t>
            </a:r>
          </a:p>
        </p:txBody>
      </p:sp>
      <p:sp>
        <p:nvSpPr>
          <p:cNvPr id="7" name="Text Box 4">
            <a:extLst>
              <a:ext uri="{FF2B5EF4-FFF2-40B4-BE49-F238E27FC236}">
                <a16:creationId xmlns:a16="http://schemas.microsoft.com/office/drawing/2014/main" xmlns="" id="{E5DEBE6B-2CF8-4994-ABBB-9A3BEE11BAAB}"/>
              </a:ext>
            </a:extLst>
          </p:cNvPr>
          <p:cNvSpPr txBox="1">
            <a:spLocks noChangeArrowheads="1"/>
          </p:cNvSpPr>
          <p:nvPr/>
        </p:nvSpPr>
        <p:spPr bwMode="auto">
          <a:xfrm>
            <a:off x="191258" y="4479945"/>
            <a:ext cx="11839169" cy="2144177"/>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Heb. 4:15</a:t>
            </a:r>
            <a:r>
              <a:rPr lang="en-US" sz="3200" dirty="0"/>
              <a:t> For we do not have a high priest who cannot sympathize with our weaknesses, but One who has been tempted in all things as we are, yet without sin. </a:t>
            </a:r>
            <a:r>
              <a:rPr lang="en-US" sz="3200" baseline="30000" dirty="0"/>
              <a:t>16</a:t>
            </a:r>
            <a:r>
              <a:rPr lang="en-US" sz="3200" dirty="0"/>
              <a:t> Therefore let us draw near with confidence to the throne of grace, so that we may receive mercy and find grace to help in time of need. </a:t>
            </a:r>
          </a:p>
        </p:txBody>
      </p:sp>
    </p:spTree>
    <p:extLst>
      <p:ext uri="{BB962C8B-B14F-4D97-AF65-F5344CB8AC3E}">
        <p14:creationId xmlns:p14="http://schemas.microsoft.com/office/powerpoint/2010/main" val="2663087724"/>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endParaRPr lang="en-US" sz="4000" dirty="0">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endParaRPr lang="en-US" sz="4400" dirty="0"/>
          </a:p>
        </p:txBody>
      </p:sp>
      <p:sp>
        <p:nvSpPr>
          <p:cNvPr id="5" name="Text Box 4">
            <a:extLst>
              <a:ext uri="{FF2B5EF4-FFF2-40B4-BE49-F238E27FC236}">
                <a16:creationId xmlns:a16="http://schemas.microsoft.com/office/drawing/2014/main" xmlns="" id="{9BA71FD7-19F2-46A7-BFB8-09C5979F1D35}"/>
              </a:ext>
            </a:extLst>
          </p:cNvPr>
          <p:cNvSpPr txBox="1">
            <a:spLocks noChangeArrowheads="1"/>
          </p:cNvSpPr>
          <p:nvPr/>
        </p:nvSpPr>
        <p:spPr bwMode="auto">
          <a:xfrm>
            <a:off x="172208" y="1746270"/>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6:11</a:t>
            </a:r>
            <a:r>
              <a:rPr lang="en-US" sz="3200" dirty="0"/>
              <a:t> Our mouth has spoken freely to you, O Corinthians, our heart is opened wide. </a:t>
            </a:r>
            <a:r>
              <a:rPr lang="en-US" sz="3200" baseline="30000" dirty="0"/>
              <a:t>12</a:t>
            </a:r>
            <a:r>
              <a:rPr lang="en-US" sz="3200" dirty="0"/>
              <a:t> You are not restrained by us, but you are restrained in your own affections. </a:t>
            </a:r>
            <a:r>
              <a:rPr lang="en-US" sz="3200" baseline="30000" dirty="0"/>
              <a:t>13</a:t>
            </a:r>
            <a:r>
              <a:rPr lang="en-US" sz="3200" dirty="0"/>
              <a:t> Now in a like exchange—I speak as to children—open wide to us also. </a:t>
            </a:r>
            <a:r>
              <a:rPr lang="en-US" sz="3200" baseline="30000" dirty="0">
                <a:solidFill>
                  <a:schemeClr val="bg1"/>
                </a:solidFill>
              </a:rPr>
              <a:t>14</a:t>
            </a:r>
            <a:r>
              <a:rPr lang="en-US" sz="3200" dirty="0">
                <a:solidFill>
                  <a:schemeClr val="bg1"/>
                </a:solidFill>
              </a:rPr>
              <a:t> Do not be bound together (unequally yoked) with unbelievers . . . </a:t>
            </a:r>
            <a:r>
              <a:rPr lang="en-US" sz="3200" baseline="30000" dirty="0"/>
              <a:t>7:2</a:t>
            </a:r>
            <a:r>
              <a:rPr lang="en-US" sz="3200" dirty="0"/>
              <a:t> Make room for us in your hearts; we wronged no one, we corrupted no one, we took advantage of no one. </a:t>
            </a:r>
          </a:p>
        </p:txBody>
      </p:sp>
    </p:spTree>
    <p:extLst>
      <p:ext uri="{BB962C8B-B14F-4D97-AF65-F5344CB8AC3E}">
        <p14:creationId xmlns:p14="http://schemas.microsoft.com/office/powerpoint/2010/main" val="1019841560"/>
      </p:ext>
    </p:extLst>
  </p:cSld>
  <p:clrMapOvr>
    <a:masterClrMapping/>
  </p:clrMapOvr>
  <p:transition spd="med">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THE PATH TO RESTORATION</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“Follow My direction on how to end this compromise”</a:t>
            </a:r>
          </a:p>
          <a:p>
            <a:pPr marL="971550" lvl="1" indent="-571500" eaLnBrk="1" hangingPunct="1">
              <a:lnSpc>
                <a:spcPts val="3600"/>
              </a:lnSpc>
              <a:spcBef>
                <a:spcPts val="1200"/>
              </a:spcBef>
              <a:buFont typeface="Arial" panose="020B0604020202020204" pitchFamily="34" charset="0"/>
              <a:buChar char="•"/>
              <a:defRPr/>
            </a:pPr>
            <a:endParaRPr lang="en-US" sz="4000" dirty="0">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endParaRPr lang="en-US" sz="4000" dirty="0">
              <a:cs typeface="Times New Roman" pitchFamily="18" charset="0"/>
            </a:endParaRPr>
          </a:p>
          <a:p>
            <a:pPr marL="0" indent="0" algn="ctr" eaLnBrk="1" hangingPunct="1">
              <a:lnSpc>
                <a:spcPts val="3600"/>
              </a:lnSpc>
              <a:spcBef>
                <a:spcPts val="0"/>
              </a:spcBef>
              <a:defRPr/>
            </a:pPr>
            <a:r>
              <a:rPr lang="en-US" sz="4400" b="0" i="1" dirty="0">
                <a:effectLst/>
                <a:cs typeface="Times New Roman" pitchFamily="18" charset="0"/>
              </a:rPr>
              <a:t>Does God want you to </a:t>
            </a:r>
            <a:br>
              <a:rPr lang="en-US" sz="4400" b="0" i="1" dirty="0">
                <a:effectLst/>
                <a:cs typeface="Times New Roman" pitchFamily="18" charset="0"/>
              </a:rPr>
            </a:br>
            <a:r>
              <a:rPr lang="en-US" sz="4400" b="0" i="1" dirty="0">
                <a:effectLst/>
                <a:cs typeface="Times New Roman" pitchFamily="18" charset="0"/>
              </a:rPr>
              <a:t>introduce changes in the relationship?</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36966458-B382-4AB7-B458-4BA22B9B58C9}"/>
              </a:ext>
            </a:extLst>
          </p:cNvPr>
          <p:cNvSpPr txBox="1">
            <a:spLocks noChangeArrowheads="1"/>
          </p:cNvSpPr>
          <p:nvPr/>
        </p:nvSpPr>
        <p:spPr bwMode="auto">
          <a:xfrm>
            <a:off x="172208" y="347982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6:17</a:t>
            </a:r>
            <a:r>
              <a:rPr lang="en-US" sz="3200" dirty="0"/>
              <a:t> “Therefore, </a:t>
            </a:r>
            <a:r>
              <a:rPr lang="en-US" sz="3200" cap="small" dirty="0"/>
              <a:t>come out from their midst and be separate</a:t>
            </a:r>
            <a:r>
              <a:rPr lang="en-US" sz="3200" dirty="0"/>
              <a:t>,” says the Lord. “</a:t>
            </a:r>
            <a:r>
              <a:rPr lang="en-US" sz="3200" cap="small" dirty="0"/>
              <a:t>And do not touch what is unclean” . . .</a:t>
            </a:r>
            <a:r>
              <a:rPr lang="en-US" sz="3200" dirty="0"/>
              <a:t> </a:t>
            </a:r>
          </a:p>
        </p:txBody>
      </p:sp>
    </p:spTree>
    <p:extLst>
      <p:ext uri="{BB962C8B-B14F-4D97-AF65-F5344CB8AC3E}">
        <p14:creationId xmlns:p14="http://schemas.microsoft.com/office/powerpoint/2010/main" val="4145128874"/>
      </p:ext>
    </p:extLst>
  </p:cSld>
  <p:clrMapOvr>
    <a:masterClrMapping/>
  </p:clrMapOvr>
  <p:transition spd="med">
    <p:randomBa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THE PATH TO RESTORATION</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“Follow My direction on how to end this compromise”</a:t>
            </a:r>
          </a:p>
          <a:p>
            <a:pPr marL="971550" lvl="1" indent="-571500" eaLnBrk="1" hangingPunct="1">
              <a:lnSpc>
                <a:spcPts val="3600"/>
              </a:lnSpc>
              <a:spcBef>
                <a:spcPts val="1200"/>
              </a:spcBef>
              <a:buFont typeface="Arial" panose="020B0604020202020204" pitchFamily="34" charset="0"/>
              <a:buChar char="•"/>
              <a:defRPr/>
            </a:pPr>
            <a:endParaRPr lang="en-US" sz="4000" dirty="0">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endParaRPr lang="en-US" sz="4000" dirty="0">
              <a:cs typeface="Times New Roman" pitchFamily="18" charset="0"/>
            </a:endParaRPr>
          </a:p>
          <a:p>
            <a:pPr marL="0" indent="0" algn="ctr" eaLnBrk="1" hangingPunct="1">
              <a:lnSpc>
                <a:spcPts val="3600"/>
              </a:lnSpc>
              <a:spcBef>
                <a:spcPts val="0"/>
              </a:spcBef>
              <a:defRPr/>
            </a:pPr>
            <a:r>
              <a:rPr lang="en-US" sz="4400" b="0" i="1" dirty="0">
                <a:effectLst/>
                <a:cs typeface="Times New Roman" pitchFamily="18" charset="0"/>
              </a:rPr>
              <a:t>Does God want you to </a:t>
            </a:r>
            <a:br>
              <a:rPr lang="en-US" sz="4400" b="0" i="1" dirty="0">
                <a:effectLst/>
                <a:cs typeface="Times New Roman" pitchFamily="18" charset="0"/>
              </a:rPr>
            </a:br>
            <a:r>
              <a:rPr lang="en-US" sz="4400" b="0" i="1" dirty="0">
                <a:effectLst/>
                <a:cs typeface="Times New Roman" pitchFamily="18" charset="0"/>
              </a:rPr>
              <a:t>introduce changes in the relationship?</a:t>
            </a:r>
          </a:p>
          <a:p>
            <a:pPr marL="0" indent="0" algn="ctr" eaLnBrk="1" hangingPunct="1">
              <a:lnSpc>
                <a:spcPts val="3600"/>
              </a:lnSpc>
              <a:spcBef>
                <a:spcPts val="1200"/>
              </a:spcBef>
              <a:defRPr/>
            </a:pPr>
            <a:r>
              <a:rPr lang="en-US" sz="4400" b="0" i="1" dirty="0">
                <a:effectLst/>
                <a:cs typeface="Times New Roman" pitchFamily="18" charset="0"/>
              </a:rPr>
              <a:t>Does God want you to </a:t>
            </a:r>
            <a:br>
              <a:rPr lang="en-US" sz="4400" b="0" i="1" dirty="0">
                <a:effectLst/>
                <a:cs typeface="Times New Roman" pitchFamily="18" charset="0"/>
              </a:rPr>
            </a:br>
            <a:r>
              <a:rPr lang="en-US" sz="4400" b="0" i="1" dirty="0">
                <a:effectLst/>
                <a:cs typeface="Times New Roman" pitchFamily="18" charset="0"/>
              </a:rPr>
              <a:t>end the relationship?</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36966458-B382-4AB7-B458-4BA22B9B58C9}"/>
              </a:ext>
            </a:extLst>
          </p:cNvPr>
          <p:cNvSpPr txBox="1">
            <a:spLocks noChangeArrowheads="1"/>
          </p:cNvSpPr>
          <p:nvPr/>
        </p:nvSpPr>
        <p:spPr bwMode="auto">
          <a:xfrm>
            <a:off x="172208" y="347982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6:17</a:t>
            </a:r>
            <a:r>
              <a:rPr lang="en-US" sz="3200" dirty="0"/>
              <a:t> “Therefore, </a:t>
            </a:r>
            <a:r>
              <a:rPr lang="en-US" sz="3200" cap="small" dirty="0"/>
              <a:t>come out from their midst and be separate</a:t>
            </a:r>
            <a:r>
              <a:rPr lang="en-US" sz="3200" dirty="0"/>
              <a:t>,” says the Lord. “</a:t>
            </a:r>
            <a:r>
              <a:rPr lang="en-US" sz="3200" cap="small" dirty="0"/>
              <a:t>And do not touch what is unclean” . . .</a:t>
            </a:r>
            <a:r>
              <a:rPr lang="en-US" sz="3200" dirty="0"/>
              <a:t> </a:t>
            </a:r>
          </a:p>
        </p:txBody>
      </p:sp>
    </p:spTree>
    <p:extLst>
      <p:ext uri="{BB962C8B-B14F-4D97-AF65-F5344CB8AC3E}">
        <p14:creationId xmlns:p14="http://schemas.microsoft.com/office/powerpoint/2010/main" val="3664448986"/>
      </p:ext>
    </p:extLst>
  </p:cSld>
  <p:clrMapOvr>
    <a:masterClrMapping/>
  </p:clrMapOvr>
  <p:transition spd="med">
    <p:randomBa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THE PATH TO RESTORATION</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“I will immediately welcome you back into closeness with Me”</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36966458-B382-4AB7-B458-4BA22B9B58C9}"/>
              </a:ext>
            </a:extLst>
          </p:cNvPr>
          <p:cNvSpPr txBox="1">
            <a:spLocks noChangeArrowheads="1"/>
          </p:cNvSpPr>
          <p:nvPr/>
        </p:nvSpPr>
        <p:spPr bwMode="auto">
          <a:xfrm>
            <a:off x="172208" y="34798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6:17</a:t>
            </a:r>
            <a:r>
              <a:rPr lang="en-US" sz="3200" dirty="0"/>
              <a:t> “. . . and I will welcome you. </a:t>
            </a:r>
            <a:r>
              <a:rPr lang="en-US" sz="3200" baseline="30000" dirty="0"/>
              <a:t>18</a:t>
            </a:r>
            <a:r>
              <a:rPr lang="en-US" sz="3200" dirty="0"/>
              <a:t> And I will be a Father to you, and you shall be sons and daughters to Me,” says the Lord Almighty. </a:t>
            </a:r>
          </a:p>
        </p:txBody>
      </p:sp>
      <p:sp>
        <p:nvSpPr>
          <p:cNvPr id="7" name="Text Box 4">
            <a:extLst>
              <a:ext uri="{FF2B5EF4-FFF2-40B4-BE49-F238E27FC236}">
                <a16:creationId xmlns:a16="http://schemas.microsoft.com/office/drawing/2014/main" xmlns="" id="{69AAFD85-F227-44F6-A9C9-5DC18F0E9547}"/>
              </a:ext>
            </a:extLst>
          </p:cNvPr>
          <p:cNvSpPr txBox="1">
            <a:spLocks noChangeArrowheads="1"/>
          </p:cNvSpPr>
          <p:nvPr/>
        </p:nvSpPr>
        <p:spPr bwMode="auto">
          <a:xfrm>
            <a:off x="181733" y="494667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Jas. 4:6</a:t>
            </a:r>
            <a:r>
              <a:rPr lang="en-US" sz="3200" dirty="0"/>
              <a:t> . . . “</a:t>
            </a:r>
            <a:r>
              <a:rPr lang="en-US" sz="3200" cap="small" dirty="0"/>
              <a:t>God is opposed to the proud</a:t>
            </a:r>
            <a:r>
              <a:rPr lang="en-US" sz="3200" dirty="0"/>
              <a:t>, </a:t>
            </a:r>
            <a:r>
              <a:rPr lang="en-US" sz="3200" cap="small" dirty="0"/>
              <a:t>but gives grace to the humble</a:t>
            </a:r>
            <a:r>
              <a:rPr lang="en-US" sz="3200" dirty="0"/>
              <a:t>.” </a:t>
            </a:r>
            <a:r>
              <a:rPr lang="en-US" sz="3200" baseline="30000" dirty="0"/>
              <a:t>7</a:t>
            </a:r>
            <a:r>
              <a:rPr lang="en-US" sz="3200" dirty="0"/>
              <a:t> Submit therefore to God . . . </a:t>
            </a:r>
            <a:r>
              <a:rPr lang="en-US" sz="3200" baseline="30000" dirty="0"/>
              <a:t>8</a:t>
            </a:r>
            <a:r>
              <a:rPr lang="en-US" sz="3200" dirty="0"/>
              <a:t> Draw near to God and He will draw near to you. </a:t>
            </a:r>
          </a:p>
        </p:txBody>
      </p:sp>
    </p:spTree>
    <p:extLst>
      <p:ext uri="{BB962C8B-B14F-4D97-AF65-F5344CB8AC3E}">
        <p14:creationId xmlns:p14="http://schemas.microsoft.com/office/powerpoint/2010/main" val="1629037587"/>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THE PATH TO RESTORATION</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36966458-B382-4AB7-B458-4BA22B9B58C9}"/>
              </a:ext>
            </a:extLst>
          </p:cNvPr>
          <p:cNvSpPr txBox="1">
            <a:spLocks noChangeArrowheads="1"/>
          </p:cNvSpPr>
          <p:nvPr/>
        </p:nvSpPr>
        <p:spPr bwMode="auto">
          <a:xfrm>
            <a:off x="172208" y="235587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7:1</a:t>
            </a:r>
            <a:r>
              <a:rPr lang="en-US" sz="3200" dirty="0"/>
              <a:t> Therefore, having these promises, beloved, let us cleanse ourselves from all spiritual compromise, &amp; thus continue to mature in spiritual growth with a healthy reverence for God. </a:t>
            </a:r>
          </a:p>
        </p:txBody>
      </p:sp>
    </p:spTree>
    <p:extLst>
      <p:ext uri="{BB962C8B-B14F-4D97-AF65-F5344CB8AC3E}">
        <p14:creationId xmlns:p14="http://schemas.microsoft.com/office/powerpoint/2010/main" val="816726624"/>
      </p:ext>
    </p:extLst>
  </p:cSld>
  <p:clrMapOvr>
    <a:masterClrMapping/>
  </p:clrMapOvr>
  <p:transition spd="med">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algn="ctr" eaLnBrk="1" hangingPunct="1">
              <a:lnSpc>
                <a:spcPct val="70000"/>
              </a:lnSpc>
              <a:spcBef>
                <a:spcPct val="30000"/>
              </a:spcBef>
              <a:defRPr/>
            </a:pPr>
            <a:endParaRPr lang="en-US" sz="8800" dirty="0">
              <a:cs typeface="Times New Roman" pitchFamily="18" charset="0"/>
            </a:endParaRPr>
          </a:p>
          <a:p>
            <a:pPr algn="ctr" eaLnBrk="1" hangingPunct="1">
              <a:lnSpc>
                <a:spcPct val="70000"/>
              </a:lnSpc>
              <a:spcBef>
                <a:spcPts val="0"/>
              </a:spcBef>
              <a:defRPr/>
            </a:pPr>
            <a:r>
              <a:rPr lang="en-US" sz="8800" dirty="0">
                <a:cs typeface="Times New Roman" pitchFamily="18" charset="0"/>
              </a:rPr>
              <a:t>NEXT WEEK:</a:t>
            </a:r>
          </a:p>
          <a:p>
            <a:pPr algn="ctr" eaLnBrk="1" hangingPunct="1">
              <a:lnSpc>
                <a:spcPct val="70000"/>
              </a:lnSpc>
              <a:spcBef>
                <a:spcPct val="30000"/>
              </a:spcBef>
              <a:defRPr/>
            </a:pPr>
            <a:r>
              <a:rPr lang="en-US" sz="6000" dirty="0">
                <a:cs typeface="Times New Roman" pitchFamily="18" charset="0"/>
              </a:rPr>
              <a:t>2 Corinthians 7:8-16</a:t>
            </a:r>
          </a:p>
          <a:p>
            <a:pPr algn="ctr" eaLnBrk="1" hangingPunct="1">
              <a:lnSpc>
                <a:spcPct val="70000"/>
              </a:lnSpc>
              <a:spcBef>
                <a:spcPct val="30000"/>
              </a:spcBef>
              <a:defRPr/>
            </a:pPr>
            <a:r>
              <a:rPr lang="en-US" sz="6000" dirty="0">
                <a:cs typeface="Times New Roman" pitchFamily="18" charset="0"/>
              </a:rPr>
              <a:t>What Is Repentance &amp; </a:t>
            </a:r>
            <a:br>
              <a:rPr lang="en-US" sz="6000" dirty="0">
                <a:cs typeface="Times New Roman" pitchFamily="18" charset="0"/>
              </a:rPr>
            </a:br>
            <a:r>
              <a:rPr lang="en-US" sz="6000" dirty="0">
                <a:cs typeface="Times New Roman" pitchFamily="18" charset="0"/>
              </a:rPr>
              <a:t>Why Is It So Important?</a:t>
            </a:r>
          </a:p>
        </p:txBody>
      </p:sp>
      <p:sp>
        <p:nvSpPr>
          <p:cNvPr id="2" name="Title 1"/>
          <p:cNvSpPr>
            <a:spLocks noGrp="1"/>
          </p:cNvSpPr>
          <p:nvPr>
            <p:ph type="title"/>
          </p:nvPr>
        </p:nvSpPr>
        <p:spPr/>
        <p:txBody>
          <a:bodyPr/>
          <a:lstStyle/>
          <a:p>
            <a:pPr>
              <a:lnSpc>
                <a:spcPts val="3400"/>
              </a:lnSpc>
            </a:pPr>
            <a:endParaRPr lang="en-US" sz="4400" dirty="0"/>
          </a:p>
        </p:txBody>
      </p:sp>
    </p:spTree>
    <p:extLst>
      <p:ext uri="{BB962C8B-B14F-4D97-AF65-F5344CB8AC3E}">
        <p14:creationId xmlns:p14="http://schemas.microsoft.com/office/powerpoint/2010/main" val="340583900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endParaRPr lang="en-US" sz="4000" dirty="0">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9BA71FD7-19F2-46A7-BFB8-09C5979F1D35}"/>
              </a:ext>
            </a:extLst>
          </p:cNvPr>
          <p:cNvSpPr txBox="1">
            <a:spLocks noChangeArrowheads="1"/>
          </p:cNvSpPr>
          <p:nvPr/>
        </p:nvSpPr>
        <p:spPr bwMode="auto">
          <a:xfrm>
            <a:off x="172208" y="1746270"/>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chemeClr val="bg1">
                    <a:lumMod val="65000"/>
                  </a:schemeClr>
                </a:solidFill>
              </a:rPr>
              <a:t>6:11</a:t>
            </a:r>
            <a:r>
              <a:rPr lang="en-US" sz="3200" dirty="0">
                <a:solidFill>
                  <a:schemeClr val="bg1">
                    <a:lumMod val="65000"/>
                  </a:schemeClr>
                </a:solidFill>
              </a:rPr>
              <a:t> Our mouth has spoken freely to you, O Corinthians, our heart is opened wide. </a:t>
            </a:r>
            <a:r>
              <a:rPr lang="en-US" sz="3200" baseline="30000" dirty="0">
                <a:solidFill>
                  <a:schemeClr val="bg1">
                    <a:lumMod val="65000"/>
                  </a:schemeClr>
                </a:solidFill>
              </a:rPr>
              <a:t>12</a:t>
            </a:r>
            <a:r>
              <a:rPr lang="en-US" sz="3200" dirty="0">
                <a:solidFill>
                  <a:schemeClr val="bg1">
                    <a:lumMod val="65000"/>
                  </a:schemeClr>
                </a:solidFill>
              </a:rPr>
              <a:t> You are not restrained by us, but you are restrained in your own affections. </a:t>
            </a:r>
            <a:r>
              <a:rPr lang="en-US" sz="3200" baseline="30000" dirty="0">
                <a:solidFill>
                  <a:schemeClr val="bg1">
                    <a:lumMod val="65000"/>
                  </a:schemeClr>
                </a:solidFill>
              </a:rPr>
              <a:t>13</a:t>
            </a:r>
            <a:r>
              <a:rPr lang="en-US" sz="3200" dirty="0">
                <a:solidFill>
                  <a:schemeClr val="bg1">
                    <a:lumMod val="65000"/>
                  </a:schemeClr>
                </a:solidFill>
              </a:rPr>
              <a:t> Now in a like exchange—I speak as to children—open wide to us also. </a:t>
            </a:r>
            <a:r>
              <a:rPr lang="en-US" sz="3200" baseline="30000" dirty="0"/>
              <a:t>14</a:t>
            </a:r>
            <a:r>
              <a:rPr lang="en-US" sz="3200" dirty="0"/>
              <a:t> Do not be bound together (unequally yoked) with unbelievers . . . </a:t>
            </a:r>
            <a:r>
              <a:rPr lang="en-US" sz="3200" baseline="30000" dirty="0">
                <a:solidFill>
                  <a:schemeClr val="bg1">
                    <a:lumMod val="65000"/>
                  </a:schemeClr>
                </a:solidFill>
              </a:rPr>
              <a:t>7:2</a:t>
            </a:r>
            <a:r>
              <a:rPr lang="en-US" sz="3200" dirty="0">
                <a:solidFill>
                  <a:schemeClr val="bg1">
                    <a:lumMod val="65000"/>
                  </a:schemeClr>
                </a:solidFill>
              </a:rPr>
              <a:t> Make room for us in your hearts; we wronged no one, we corrupted no one, we took advantage of no one. </a:t>
            </a:r>
          </a:p>
        </p:txBody>
      </p:sp>
    </p:spTree>
    <p:extLst>
      <p:ext uri="{BB962C8B-B14F-4D97-AF65-F5344CB8AC3E}">
        <p14:creationId xmlns:p14="http://schemas.microsoft.com/office/powerpoint/2010/main" val="1080957065"/>
      </p:ext>
    </p:extLst>
  </p:cSld>
  <p:clrMapOvr>
    <a:masterClrMapping/>
  </p:clrMapOvr>
  <p:transition spd="med">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NOT simply having relationships/friendships with non-Christians</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7D5248BE-3B8B-4EAB-90ED-3406C79C751A}"/>
              </a:ext>
            </a:extLst>
          </p:cNvPr>
          <p:cNvSpPr txBox="1">
            <a:spLocks noChangeArrowheads="1"/>
          </p:cNvSpPr>
          <p:nvPr/>
        </p:nvSpPr>
        <p:spPr bwMode="auto">
          <a:xfrm>
            <a:off x="172208" y="3851295"/>
            <a:ext cx="11839169" cy="1282402"/>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 . . 2 Cor 6:14, where the apostle is forbidding Christians to have social intercourse with idolaters.”</a:t>
            </a:r>
          </a:p>
          <a:p>
            <a:r>
              <a:rPr lang="en-US" sz="2400" i="1" dirty="0">
                <a:hlinkClick r:id="rId2">
                  <a:extLst>
                    <a:ext uri="{A12FA001-AC4F-418D-AE19-62706E023703}">
                      <ahyp:hlinkClr xmlns:ahyp="http://schemas.microsoft.com/office/drawing/2018/hyperlinkcolor" xmlns="" val="tx"/>
                    </a:ext>
                  </a:extLst>
                </a:hlinkClick>
              </a:rPr>
              <a:t>Enhanced Strong’s Lexicon</a:t>
            </a:r>
            <a:endParaRPr lang="en-US" sz="2400" dirty="0">
              <a:hlinkClick r:id="rId2">
                <a:extLst>
                  <a:ext uri="{A12FA001-AC4F-418D-AE19-62706E023703}">
                    <ahyp:hlinkClr xmlns:ahyp="http://schemas.microsoft.com/office/drawing/2018/hyperlinkcolor" xmlns="" val="tx"/>
                  </a:ext>
                </a:extLst>
              </a:hlinkClick>
            </a:endParaRPr>
          </a:p>
        </p:txBody>
      </p:sp>
    </p:spTree>
    <p:extLst>
      <p:ext uri="{BB962C8B-B14F-4D97-AF65-F5344CB8AC3E}">
        <p14:creationId xmlns:p14="http://schemas.microsoft.com/office/powerpoint/2010/main" val="1432073560"/>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NOT simply having relationships/friendships with non-Christians</a:t>
            </a:r>
          </a:p>
          <a:p>
            <a:pPr marL="0" indent="0" algn="ctr" eaLnBrk="1" hangingPunct="1">
              <a:lnSpc>
                <a:spcPts val="3600"/>
              </a:lnSpc>
              <a:spcBef>
                <a:spcPts val="1200"/>
              </a:spcBef>
              <a:defRPr/>
            </a:pPr>
            <a:r>
              <a:rPr lang="en-US" sz="4400" b="0" i="1" dirty="0">
                <a:effectLst/>
                <a:cs typeface="Times New Roman" pitchFamily="18" charset="0"/>
              </a:rPr>
              <a:t>Jesus was known as </a:t>
            </a:r>
            <a:br>
              <a:rPr lang="en-US" sz="4400" b="0" i="1" dirty="0">
                <a:effectLst/>
                <a:cs typeface="Times New Roman" pitchFamily="18" charset="0"/>
              </a:rPr>
            </a:br>
            <a:r>
              <a:rPr lang="en-US" sz="4400" b="0" i="1" dirty="0">
                <a:effectLst/>
                <a:cs typeface="Times New Roman" pitchFamily="18" charset="0"/>
              </a:rPr>
              <a:t>“the friend of sinners”</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Tree>
    <p:extLst>
      <p:ext uri="{BB962C8B-B14F-4D97-AF65-F5344CB8AC3E}">
        <p14:creationId xmlns:p14="http://schemas.microsoft.com/office/powerpoint/2010/main" val="2412905751"/>
      </p:ext>
    </p:extLst>
  </p:cSld>
  <p:clrMapOvr>
    <a:masterClrMapping/>
  </p:clrMapOvr>
  <p:transition spd="med">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NOT simply having relationships/friendships with non-Christians</a:t>
            </a:r>
          </a:p>
          <a:p>
            <a:pPr marL="0" indent="0" algn="ctr" eaLnBrk="1" hangingPunct="1">
              <a:lnSpc>
                <a:spcPts val="3600"/>
              </a:lnSpc>
              <a:spcBef>
                <a:spcPts val="1200"/>
              </a:spcBef>
              <a:defRPr/>
            </a:pPr>
            <a:r>
              <a:rPr lang="en-US" sz="4400" b="0" i="1" dirty="0">
                <a:effectLst/>
                <a:cs typeface="Times New Roman" pitchFamily="18" charset="0"/>
              </a:rPr>
              <a:t>Paul forbade the Corinthian Christians </a:t>
            </a:r>
            <a:br>
              <a:rPr lang="en-US" sz="4400" b="0" i="1" dirty="0">
                <a:effectLst/>
                <a:cs typeface="Times New Roman" pitchFamily="18" charset="0"/>
              </a:rPr>
            </a:br>
            <a:r>
              <a:rPr lang="en-US" sz="4400" b="0" i="1" dirty="0">
                <a:effectLst/>
                <a:cs typeface="Times New Roman" pitchFamily="18" charset="0"/>
              </a:rPr>
              <a:t>from disassociating from non-Christians</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91BC202B-485D-4915-B084-0AB5B9F640A7}"/>
              </a:ext>
            </a:extLst>
          </p:cNvPr>
          <p:cNvSpPr txBox="1">
            <a:spLocks noChangeArrowheads="1"/>
          </p:cNvSpPr>
          <p:nvPr/>
        </p:nvSpPr>
        <p:spPr bwMode="auto">
          <a:xfrm>
            <a:off x="172208" y="4975245"/>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 Cor. 5:9</a:t>
            </a:r>
            <a:r>
              <a:rPr lang="en-US" sz="3200" dirty="0"/>
              <a:t> I wrote you in my letter not to associate with immoral people; </a:t>
            </a:r>
            <a:r>
              <a:rPr lang="en-US" sz="3200" baseline="30000" dirty="0"/>
              <a:t>10</a:t>
            </a:r>
            <a:r>
              <a:rPr lang="en-US" sz="3200" dirty="0"/>
              <a:t> I did not at all mean with the immoral people of this world, or with the covetous and swindlers, or with idolaters, for then you would have to go out of the world. </a:t>
            </a:r>
          </a:p>
        </p:txBody>
      </p:sp>
    </p:spTree>
    <p:extLst>
      <p:ext uri="{BB962C8B-B14F-4D97-AF65-F5344CB8AC3E}">
        <p14:creationId xmlns:p14="http://schemas.microsoft.com/office/powerpoint/2010/main" val="1302731186"/>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NOT simply having relationships/friendships with non-Christians</a:t>
            </a:r>
          </a:p>
          <a:p>
            <a:pPr marL="0" indent="0" algn="ctr" eaLnBrk="1" hangingPunct="1">
              <a:lnSpc>
                <a:spcPts val="3600"/>
              </a:lnSpc>
              <a:spcBef>
                <a:spcPts val="1200"/>
              </a:spcBef>
              <a:defRPr/>
            </a:pPr>
            <a:r>
              <a:rPr lang="en-US" sz="4400" b="0" i="1" dirty="0">
                <a:effectLst/>
                <a:cs typeface="Times New Roman" pitchFamily="18" charset="0"/>
              </a:rPr>
              <a:t>God has given Christians </a:t>
            </a:r>
            <a:br>
              <a:rPr lang="en-US" sz="4400" b="0" i="1" dirty="0">
                <a:effectLst/>
                <a:cs typeface="Times New Roman" pitchFamily="18" charset="0"/>
              </a:rPr>
            </a:br>
            <a:r>
              <a:rPr lang="en-US" sz="4400" b="0" i="1" dirty="0">
                <a:effectLst/>
                <a:cs typeface="Times New Roman" pitchFamily="18" charset="0"/>
              </a:rPr>
              <a:t>“the ministry of reconciliation”</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91BC202B-485D-4915-B084-0AB5B9F640A7}"/>
              </a:ext>
            </a:extLst>
          </p:cNvPr>
          <p:cNvSpPr txBox="1">
            <a:spLocks noChangeArrowheads="1"/>
          </p:cNvSpPr>
          <p:nvPr/>
        </p:nvSpPr>
        <p:spPr bwMode="auto">
          <a:xfrm>
            <a:off x="172208" y="4975245"/>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5:18</a:t>
            </a:r>
            <a:r>
              <a:rPr lang="en-US" sz="3200" dirty="0"/>
              <a:t> . . . God reconciled us to Himself through Christ and gave us the ministry of reconciliation . . .</a:t>
            </a:r>
          </a:p>
        </p:txBody>
      </p:sp>
    </p:spTree>
    <p:extLst>
      <p:ext uri="{BB962C8B-B14F-4D97-AF65-F5344CB8AC3E}">
        <p14:creationId xmlns:p14="http://schemas.microsoft.com/office/powerpoint/2010/main" val="1175533261"/>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NOT simply having relationships/friendships with non-Christians</a:t>
            </a:r>
          </a:p>
          <a:p>
            <a:pPr marL="0" indent="0" algn="ctr" eaLnBrk="1" hangingPunct="1">
              <a:lnSpc>
                <a:spcPts val="4000"/>
              </a:lnSpc>
              <a:spcBef>
                <a:spcPts val="1200"/>
              </a:spcBef>
              <a:defRPr/>
            </a:pPr>
            <a:r>
              <a:rPr lang="en-US" sz="4400" b="0" i="1" dirty="0">
                <a:effectLst/>
                <a:cs typeface="Times New Roman" pitchFamily="18" charset="0"/>
              </a:rPr>
              <a:t>Many of us need </a:t>
            </a:r>
            <a:r>
              <a:rPr lang="en-US" sz="4400" b="0" i="1" u="sng" dirty="0">
                <a:effectLst/>
                <a:cs typeface="Times New Roman" pitchFamily="18" charset="0"/>
              </a:rPr>
              <a:t>more </a:t>
            </a:r>
            <a:r>
              <a:rPr lang="en-US" sz="4400" b="0" i="1" dirty="0">
                <a:effectLst/>
                <a:cs typeface="Times New Roman" pitchFamily="18" charset="0"/>
              </a:rPr>
              <a:t>friendships </a:t>
            </a:r>
            <a:br>
              <a:rPr lang="en-US" sz="4400" b="0" i="1" dirty="0">
                <a:effectLst/>
                <a:cs typeface="Times New Roman" pitchFamily="18" charset="0"/>
              </a:rPr>
            </a:br>
            <a:r>
              <a:rPr lang="en-US" sz="4400" b="0" i="1" dirty="0">
                <a:effectLst/>
                <a:cs typeface="Times New Roman" pitchFamily="18" charset="0"/>
              </a:rPr>
              <a:t>with non-Christians – not less!</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Tree>
    <p:extLst>
      <p:ext uri="{BB962C8B-B14F-4D97-AF65-F5344CB8AC3E}">
        <p14:creationId xmlns:p14="http://schemas.microsoft.com/office/powerpoint/2010/main" val="2198890828"/>
      </p:ext>
    </p:extLst>
  </p:cSld>
  <p:clrMapOvr>
    <a:masterClrMapping/>
  </p:clrMapOvr>
  <p:transition spd="med">
    <p:randomBa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cs typeface="Times New Roman" pitchFamily="18" charset="0"/>
              </a:rPr>
              <a:t>WHAT ARE “UNEQUALLY YOKED” RELATIONSHIPS?</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BUT relationships with non-Christians that involve compromising our commitment to Christ</a:t>
            </a:r>
          </a:p>
        </p:txBody>
      </p:sp>
      <p:sp>
        <p:nvSpPr>
          <p:cNvPr id="2" name="Title 1"/>
          <p:cNvSpPr>
            <a:spLocks noGrp="1"/>
          </p:cNvSpPr>
          <p:nvPr>
            <p:ph type="title"/>
          </p:nvPr>
        </p:nvSpPr>
        <p:spPr/>
        <p:txBody>
          <a:bodyPr/>
          <a:lstStyle/>
          <a:p>
            <a:pPr>
              <a:lnSpc>
                <a:spcPts val="4000"/>
              </a:lnSpc>
              <a:spcBef>
                <a:spcPts val="0"/>
              </a:spcBef>
            </a:pPr>
            <a:r>
              <a:rPr lang="en-US" sz="4400" dirty="0"/>
              <a:t>2 Corinthians 6:11 – 7:2</a:t>
            </a:r>
            <a:br>
              <a:rPr lang="en-US" sz="4400" dirty="0"/>
            </a:br>
            <a:r>
              <a:rPr lang="en-US" sz="4400" dirty="0"/>
              <a:t>Unequally Yoked Relationships</a:t>
            </a:r>
          </a:p>
        </p:txBody>
      </p:sp>
      <p:sp>
        <p:nvSpPr>
          <p:cNvPr id="5" name="Text Box 4">
            <a:extLst>
              <a:ext uri="{FF2B5EF4-FFF2-40B4-BE49-F238E27FC236}">
                <a16:creationId xmlns:a16="http://schemas.microsoft.com/office/drawing/2014/main" xmlns="" id="{EFAAA2C3-FC25-404C-B796-B40FE6CB9357}"/>
              </a:ext>
            </a:extLst>
          </p:cNvPr>
          <p:cNvSpPr txBox="1">
            <a:spLocks noChangeArrowheads="1"/>
          </p:cNvSpPr>
          <p:nvPr/>
        </p:nvSpPr>
        <p:spPr bwMode="auto">
          <a:xfrm>
            <a:off x="172208" y="4298970"/>
            <a:ext cx="11839169" cy="58477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r>
              <a:rPr lang="en-US" sz="3200" baseline="30000" dirty="0"/>
              <a:t>Deut. 22:10</a:t>
            </a:r>
            <a:r>
              <a:rPr lang="en-US" sz="3200" dirty="0"/>
              <a:t> “You shall not plow with an ox and a donkey together.” </a:t>
            </a:r>
          </a:p>
        </p:txBody>
      </p:sp>
    </p:spTree>
    <p:extLst>
      <p:ext uri="{BB962C8B-B14F-4D97-AF65-F5344CB8AC3E}">
        <p14:creationId xmlns:p14="http://schemas.microsoft.com/office/powerpoint/2010/main" val="1544363948"/>
      </p:ext>
    </p:extLst>
  </p:cSld>
  <p:clrMapOvr>
    <a:masterClrMapping/>
  </p:clrMapOvr>
  <p:transition spd="med">
    <p:split orient="vert"/>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1338</Words>
  <Application>Microsoft Office PowerPoint</Application>
  <PresentationFormat>Widescreen</PresentationFormat>
  <Paragraphs>105</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Times New Roman</vt:lpstr>
      <vt:lpstr>Trebuchet MS</vt:lpstr>
      <vt:lpstr>Wingdings</vt:lpstr>
      <vt:lpstr>1_Default Design</vt:lpstr>
      <vt:lpstr>Reconciliation</vt:lpstr>
      <vt:lpstr>2 Corinthians 6:11 – 7:2 </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2 Corinthians 6:11 – 7:2 Unequally Yoked Relationships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2022-09-24T19:09:15Z</dcterms:created>
  <dcterms:modified xsi:type="dcterms:W3CDTF">2022-09-24T19:09:21Z</dcterms:modified>
</cp:coreProperties>
</file>