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sldIdLst>
    <p:sldId id="257" r:id="rId2"/>
    <p:sldId id="411" r:id="rId3"/>
    <p:sldId id="413" r:id="rId4"/>
    <p:sldId id="414" r:id="rId5"/>
    <p:sldId id="417" r:id="rId6"/>
    <p:sldId id="418" r:id="rId7"/>
    <p:sldId id="419" r:id="rId8"/>
    <p:sldId id="421" r:id="rId9"/>
    <p:sldId id="422" r:id="rId10"/>
    <p:sldId id="425" r:id="rId11"/>
    <p:sldId id="426" r:id="rId12"/>
    <p:sldId id="427" r:id="rId13"/>
    <p:sldId id="428" r:id="rId14"/>
    <p:sldId id="420" r:id="rId15"/>
    <p:sldId id="429" r:id="rId16"/>
    <p:sldId id="430" r:id="rId17"/>
    <p:sldId id="431" r:id="rId18"/>
    <p:sldId id="432" r:id="rId19"/>
    <p:sldId id="435" r:id="rId20"/>
    <p:sldId id="436" r:id="rId21"/>
    <p:sldId id="437" r:id="rId22"/>
    <p:sldId id="438" r:id="rId23"/>
    <p:sldId id="439" r:id="rId24"/>
    <p:sldId id="442" r:id="rId25"/>
    <p:sldId id="26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728" autoAdjust="0"/>
    <p:restoredTop sz="94660"/>
  </p:normalViewPr>
  <p:slideViewPr>
    <p:cSldViewPr snapToGrid="0">
      <p:cViewPr varScale="1">
        <p:scale>
          <a:sx n="67" d="100"/>
          <a:sy n="67" d="100"/>
        </p:scale>
        <p:origin x="8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2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shmuttG" userId="63692143-3df2-4169-8601-adb8b0614986" providerId="ADAL" clId="{D916FA7E-6CDE-4068-ACB4-7BDDE3A919DB}"/>
    <pc:docChg chg="undo custSel addSld delSld modSld">
      <pc:chgData name="DelashmuttG" userId="63692143-3df2-4169-8601-adb8b0614986" providerId="ADAL" clId="{D916FA7E-6CDE-4068-ACB4-7BDDE3A919DB}" dt="2022-08-04T12:18:07.560" v="2276" actId="20577"/>
      <pc:docMkLst>
        <pc:docMk/>
      </pc:docMkLst>
      <pc:sldChg chg="modSp">
        <pc:chgData name="DelashmuttG" userId="63692143-3df2-4169-8601-adb8b0614986" providerId="ADAL" clId="{D916FA7E-6CDE-4068-ACB4-7BDDE3A919DB}" dt="2022-08-03T15:35:57.938" v="2154" actId="313"/>
        <pc:sldMkLst>
          <pc:docMk/>
          <pc:sldMk cId="3405839006" sldId="260"/>
        </pc:sldMkLst>
        <pc:spChg chg="mod">
          <ac:chgData name="DelashmuttG" userId="63692143-3df2-4169-8601-adb8b0614986" providerId="ADAL" clId="{D916FA7E-6CDE-4068-ACB4-7BDDE3A919DB}" dt="2022-08-03T15:35:57.938" v="2154" actId="313"/>
          <ac:spMkLst>
            <pc:docMk/>
            <pc:sldMk cId="3405839006" sldId="260"/>
            <ac:spMk id="24580" creationId="{00000000-0000-0000-0000-000000000000}"/>
          </ac:spMkLst>
        </pc:spChg>
      </pc:sldChg>
      <pc:sldChg chg="modSp modAnim">
        <pc:chgData name="DelashmuttG" userId="63692143-3df2-4169-8601-adb8b0614986" providerId="ADAL" clId="{D916FA7E-6CDE-4068-ACB4-7BDDE3A919DB}" dt="2022-08-03T14:26:29.523" v="87" actId="207"/>
        <pc:sldMkLst>
          <pc:docMk/>
          <pc:sldMk cId="523930105" sldId="411"/>
        </pc:sldMkLst>
        <pc:spChg chg="mod">
          <ac:chgData name="DelashmuttG" userId="63692143-3df2-4169-8601-adb8b0614986" providerId="ADAL" clId="{D916FA7E-6CDE-4068-ACB4-7BDDE3A919DB}" dt="2022-08-03T14:23:01.371" v="37" actId="20577"/>
          <ac:spMkLst>
            <pc:docMk/>
            <pc:sldMk cId="523930105" sldId="411"/>
            <ac:spMk id="2" creationId="{00000000-0000-0000-0000-000000000000}"/>
          </ac:spMkLst>
        </pc:spChg>
        <pc:spChg chg="mod">
          <ac:chgData name="DelashmuttG" userId="63692143-3df2-4169-8601-adb8b0614986" providerId="ADAL" clId="{D916FA7E-6CDE-4068-ACB4-7BDDE3A919DB}" dt="2022-08-03T14:22:49.368" v="20" actId="20577"/>
          <ac:spMkLst>
            <pc:docMk/>
            <pc:sldMk cId="523930105" sldId="411"/>
            <ac:spMk id="7" creationId="{BA0E4BC8-6242-4C1B-B3C8-7064B2102F8A}"/>
          </ac:spMkLst>
        </pc:spChg>
        <pc:spChg chg="mod">
          <ac:chgData name="DelashmuttG" userId="63692143-3df2-4169-8601-adb8b0614986" providerId="ADAL" clId="{D916FA7E-6CDE-4068-ACB4-7BDDE3A919DB}" dt="2022-08-03T14:26:29.523" v="87" actId="207"/>
          <ac:spMkLst>
            <pc:docMk/>
            <pc:sldMk cId="523930105" sldId="411"/>
            <ac:spMk id="8" creationId="{6AF63AD1-7888-4369-B1D6-E5EE6D2BC766}"/>
          </ac:spMkLst>
        </pc:spChg>
      </pc:sldChg>
      <pc:sldChg chg="del">
        <pc:chgData name="DelashmuttG" userId="63692143-3df2-4169-8601-adb8b0614986" providerId="ADAL" clId="{D916FA7E-6CDE-4068-ACB4-7BDDE3A919DB}" dt="2022-08-03T15:11:08.093" v="1304" actId="2696"/>
        <pc:sldMkLst>
          <pc:docMk/>
          <pc:sldMk cId="2390149055" sldId="412"/>
        </pc:sldMkLst>
      </pc:sldChg>
      <pc:sldChg chg="modSp add modTransition modAnim">
        <pc:chgData name="DelashmuttG" userId="63692143-3df2-4169-8601-adb8b0614986" providerId="ADAL" clId="{D916FA7E-6CDE-4068-ACB4-7BDDE3A919DB}" dt="2022-08-04T11:06:28.252" v="2155" actId="207"/>
        <pc:sldMkLst>
          <pc:docMk/>
          <pc:sldMk cId="3224020924" sldId="413"/>
        </pc:sldMkLst>
        <pc:spChg chg="mod">
          <ac:chgData name="DelashmuttG" userId="63692143-3df2-4169-8601-adb8b0614986" providerId="ADAL" clId="{D916FA7E-6CDE-4068-ACB4-7BDDE3A919DB}" dt="2022-08-04T11:06:28.252" v="2155" actId="207"/>
          <ac:spMkLst>
            <pc:docMk/>
            <pc:sldMk cId="3224020924" sldId="413"/>
            <ac:spMk id="8" creationId="{6AF63AD1-7888-4369-B1D6-E5EE6D2BC766}"/>
          </ac:spMkLst>
        </pc:spChg>
      </pc:sldChg>
      <pc:sldChg chg="modSp add">
        <pc:chgData name="DelashmuttG" userId="63692143-3df2-4169-8601-adb8b0614986" providerId="ADAL" clId="{D916FA7E-6CDE-4068-ACB4-7BDDE3A919DB}" dt="2022-08-04T11:07:36.603" v="2164" actId="6549"/>
        <pc:sldMkLst>
          <pc:docMk/>
          <pc:sldMk cId="3891123463" sldId="414"/>
        </pc:sldMkLst>
        <pc:spChg chg="mod">
          <ac:chgData name="DelashmuttG" userId="63692143-3df2-4169-8601-adb8b0614986" providerId="ADAL" clId="{D916FA7E-6CDE-4068-ACB4-7BDDE3A919DB}" dt="2022-08-04T11:07:36.603" v="2164" actId="6549"/>
          <ac:spMkLst>
            <pc:docMk/>
            <pc:sldMk cId="3891123463" sldId="414"/>
            <ac:spMk id="8" creationId="{6AF63AD1-7888-4369-B1D6-E5EE6D2BC766}"/>
          </ac:spMkLst>
        </pc:spChg>
      </pc:sldChg>
      <pc:sldChg chg="delSp modSp add modTransition">
        <pc:chgData name="DelashmuttG" userId="63692143-3df2-4169-8601-adb8b0614986" providerId="ADAL" clId="{D916FA7E-6CDE-4068-ACB4-7BDDE3A919DB}" dt="2022-08-03T14:31:23.482" v="377" actId="20577"/>
        <pc:sldMkLst>
          <pc:docMk/>
          <pc:sldMk cId="3941370871" sldId="415"/>
        </pc:sldMkLst>
        <pc:spChg chg="mod">
          <ac:chgData name="DelashmuttG" userId="63692143-3df2-4169-8601-adb8b0614986" providerId="ADAL" clId="{D916FA7E-6CDE-4068-ACB4-7BDDE3A919DB}" dt="2022-08-03T14:27:54.673" v="106" actId="20577"/>
          <ac:spMkLst>
            <pc:docMk/>
            <pc:sldMk cId="3941370871" sldId="415"/>
            <ac:spMk id="2" creationId="{00000000-0000-0000-0000-000000000000}"/>
          </ac:spMkLst>
        </pc:spChg>
        <pc:spChg chg="mod">
          <ac:chgData name="DelashmuttG" userId="63692143-3df2-4169-8601-adb8b0614986" providerId="ADAL" clId="{D916FA7E-6CDE-4068-ACB4-7BDDE3A919DB}" dt="2022-08-03T14:31:23.482" v="377" actId="20577"/>
          <ac:spMkLst>
            <pc:docMk/>
            <pc:sldMk cId="3941370871" sldId="415"/>
            <ac:spMk id="7" creationId="{BA0E4BC8-6242-4C1B-B3C8-7064B2102F8A}"/>
          </ac:spMkLst>
        </pc:spChg>
        <pc:spChg chg="del">
          <ac:chgData name="DelashmuttG" userId="63692143-3df2-4169-8601-adb8b0614986" providerId="ADAL" clId="{D916FA7E-6CDE-4068-ACB4-7BDDE3A919DB}" dt="2022-08-03T14:27:57.486" v="107" actId="478"/>
          <ac:spMkLst>
            <pc:docMk/>
            <pc:sldMk cId="3941370871" sldId="415"/>
            <ac:spMk id="8" creationId="{6AF63AD1-7888-4369-B1D6-E5EE6D2BC766}"/>
          </ac:spMkLst>
        </pc:spChg>
      </pc:sldChg>
      <pc:sldChg chg="modSp add">
        <pc:chgData name="DelashmuttG" userId="63692143-3df2-4169-8601-adb8b0614986" providerId="ADAL" clId="{D916FA7E-6CDE-4068-ACB4-7BDDE3A919DB}" dt="2022-08-03T14:31:27.931" v="379" actId="20577"/>
        <pc:sldMkLst>
          <pc:docMk/>
          <pc:sldMk cId="1880164592" sldId="416"/>
        </pc:sldMkLst>
        <pc:spChg chg="mod">
          <ac:chgData name="DelashmuttG" userId="63692143-3df2-4169-8601-adb8b0614986" providerId="ADAL" clId="{D916FA7E-6CDE-4068-ACB4-7BDDE3A919DB}" dt="2022-08-03T14:31:27.931" v="379" actId="20577"/>
          <ac:spMkLst>
            <pc:docMk/>
            <pc:sldMk cId="1880164592" sldId="416"/>
            <ac:spMk id="7" creationId="{BA0E4BC8-6242-4C1B-B3C8-7064B2102F8A}"/>
          </ac:spMkLst>
        </pc:spChg>
      </pc:sldChg>
      <pc:sldChg chg="add">
        <pc:chgData name="DelashmuttG" userId="63692143-3df2-4169-8601-adb8b0614986" providerId="ADAL" clId="{D916FA7E-6CDE-4068-ACB4-7BDDE3A919DB}" dt="2022-08-03T14:31:16.869" v="375"/>
        <pc:sldMkLst>
          <pc:docMk/>
          <pc:sldMk cId="535333169" sldId="417"/>
        </pc:sldMkLst>
      </pc:sldChg>
      <pc:sldChg chg="modSp add modTransition">
        <pc:chgData name="DelashmuttG" userId="63692143-3df2-4169-8601-adb8b0614986" providerId="ADAL" clId="{D916FA7E-6CDE-4068-ACB4-7BDDE3A919DB}" dt="2022-08-04T12:14:58.824" v="2264" actId="20577"/>
        <pc:sldMkLst>
          <pc:docMk/>
          <pc:sldMk cId="4278864077" sldId="418"/>
        </pc:sldMkLst>
        <pc:spChg chg="mod">
          <ac:chgData name="DelashmuttG" userId="63692143-3df2-4169-8601-adb8b0614986" providerId="ADAL" clId="{D916FA7E-6CDE-4068-ACB4-7BDDE3A919DB}" dt="2022-08-04T12:14:58.824" v="2264" actId="20577"/>
          <ac:spMkLst>
            <pc:docMk/>
            <pc:sldMk cId="4278864077" sldId="418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3T14:38:21.976" v="718" actId="20577"/>
        <pc:sldMkLst>
          <pc:docMk/>
          <pc:sldMk cId="180436236" sldId="419"/>
        </pc:sldMkLst>
        <pc:spChg chg="mod">
          <ac:chgData name="DelashmuttG" userId="63692143-3df2-4169-8601-adb8b0614986" providerId="ADAL" clId="{D916FA7E-6CDE-4068-ACB4-7BDDE3A919DB}" dt="2022-08-03T14:38:21.976" v="718" actId="20577"/>
          <ac:spMkLst>
            <pc:docMk/>
            <pc:sldMk cId="180436236" sldId="419"/>
            <ac:spMk id="7" creationId="{BA0E4BC8-6242-4C1B-B3C8-7064B2102F8A}"/>
          </ac:spMkLst>
        </pc:spChg>
      </pc:sldChg>
      <pc:sldChg chg="addSp delSp modSp add">
        <pc:chgData name="DelashmuttG" userId="63692143-3df2-4169-8601-adb8b0614986" providerId="ADAL" clId="{D916FA7E-6CDE-4068-ACB4-7BDDE3A919DB}" dt="2022-08-04T11:20:38.463" v="2173" actId="20577"/>
        <pc:sldMkLst>
          <pc:docMk/>
          <pc:sldMk cId="2964968143" sldId="420"/>
        </pc:sldMkLst>
        <pc:spChg chg="mod">
          <ac:chgData name="DelashmuttG" userId="63692143-3df2-4169-8601-adb8b0614986" providerId="ADAL" clId="{D916FA7E-6CDE-4068-ACB4-7BDDE3A919DB}" dt="2022-08-04T11:20:38.463" v="2173" actId="20577"/>
          <ac:spMkLst>
            <pc:docMk/>
            <pc:sldMk cId="2964968143" sldId="420"/>
            <ac:spMk id="7" creationId="{BA0E4BC8-6242-4C1B-B3C8-7064B2102F8A}"/>
          </ac:spMkLst>
        </pc:spChg>
        <pc:picChg chg="add del mod">
          <ac:chgData name="DelashmuttG" userId="63692143-3df2-4169-8601-adb8b0614986" providerId="ADAL" clId="{D916FA7E-6CDE-4068-ACB4-7BDDE3A919DB}" dt="2022-08-03T14:47:25.575" v="981"/>
          <ac:picMkLst>
            <pc:docMk/>
            <pc:sldMk cId="2964968143" sldId="420"/>
            <ac:picMk id="5" creationId="{F762B13E-BE0B-4E2E-848B-FC8E7D1C88E5}"/>
          </ac:picMkLst>
        </pc:picChg>
      </pc:sldChg>
      <pc:sldChg chg="addSp modSp add modTransition modAnim">
        <pc:chgData name="DelashmuttG" userId="63692143-3df2-4169-8601-adb8b0614986" providerId="ADAL" clId="{D916FA7E-6CDE-4068-ACB4-7BDDE3A919DB}" dt="2022-08-03T14:42:03.386" v="843" actId="1036"/>
        <pc:sldMkLst>
          <pc:docMk/>
          <pc:sldMk cId="4140096790" sldId="421"/>
        </pc:sldMkLst>
        <pc:spChg chg="add mod">
          <ac:chgData name="DelashmuttG" userId="63692143-3df2-4169-8601-adb8b0614986" providerId="ADAL" clId="{D916FA7E-6CDE-4068-ACB4-7BDDE3A919DB}" dt="2022-08-03T14:42:03.386" v="843" actId="1036"/>
          <ac:spMkLst>
            <pc:docMk/>
            <pc:sldMk cId="4140096790" sldId="421"/>
            <ac:spMk id="5" creationId="{E67C5C69-DA28-4DD3-839C-182577D6E644}"/>
          </ac:spMkLst>
        </pc:spChg>
        <pc:spChg chg="mod">
          <ac:chgData name="DelashmuttG" userId="63692143-3df2-4169-8601-adb8b0614986" providerId="ADAL" clId="{D916FA7E-6CDE-4068-ACB4-7BDDE3A919DB}" dt="2022-08-03T14:39:43.252" v="737" actId="20577"/>
          <ac:spMkLst>
            <pc:docMk/>
            <pc:sldMk cId="4140096790" sldId="421"/>
            <ac:spMk id="7" creationId="{BA0E4BC8-6242-4C1B-B3C8-7064B2102F8A}"/>
          </ac:spMkLst>
        </pc:spChg>
      </pc:sldChg>
      <pc:sldChg chg="addSp modSp add modTransition">
        <pc:chgData name="DelashmuttG" userId="63692143-3df2-4169-8601-adb8b0614986" providerId="ADAL" clId="{D916FA7E-6CDE-4068-ACB4-7BDDE3A919DB}" dt="2022-08-04T11:30:11.379" v="2192"/>
        <pc:sldMkLst>
          <pc:docMk/>
          <pc:sldMk cId="1706861770" sldId="422"/>
        </pc:sldMkLst>
        <pc:spChg chg="add mod">
          <ac:chgData name="DelashmuttG" userId="63692143-3df2-4169-8601-adb8b0614986" providerId="ADAL" clId="{D916FA7E-6CDE-4068-ACB4-7BDDE3A919DB}" dt="2022-08-03T14:45:56.392" v="931" actId="20577"/>
          <ac:spMkLst>
            <pc:docMk/>
            <pc:sldMk cId="1706861770" sldId="422"/>
            <ac:spMk id="5" creationId="{76383B89-87A5-40C8-9FE2-A21EF1580B2D}"/>
          </ac:spMkLst>
        </pc:spChg>
      </pc:sldChg>
      <pc:sldChg chg="delSp modSp add delAnim">
        <pc:chgData name="DelashmuttG" userId="63692143-3df2-4169-8601-adb8b0614986" providerId="ADAL" clId="{D916FA7E-6CDE-4068-ACB4-7BDDE3A919DB}" dt="2022-08-03T14:46:28.036" v="941" actId="20577"/>
        <pc:sldMkLst>
          <pc:docMk/>
          <pc:sldMk cId="580168532" sldId="423"/>
        </pc:sldMkLst>
        <pc:spChg chg="del mod">
          <ac:chgData name="DelashmuttG" userId="63692143-3df2-4169-8601-adb8b0614986" providerId="ADAL" clId="{D916FA7E-6CDE-4068-ACB4-7BDDE3A919DB}" dt="2022-08-03T14:46:22.631" v="934" actId="478"/>
          <ac:spMkLst>
            <pc:docMk/>
            <pc:sldMk cId="580168532" sldId="423"/>
            <ac:spMk id="5" creationId="{E67C5C69-DA28-4DD3-839C-182577D6E644}"/>
          </ac:spMkLst>
        </pc:spChg>
        <pc:spChg chg="mod">
          <ac:chgData name="DelashmuttG" userId="63692143-3df2-4169-8601-adb8b0614986" providerId="ADAL" clId="{D916FA7E-6CDE-4068-ACB4-7BDDE3A919DB}" dt="2022-08-03T14:46:28.036" v="941" actId="20577"/>
          <ac:spMkLst>
            <pc:docMk/>
            <pc:sldMk cId="580168532" sldId="423"/>
            <ac:spMk id="7" creationId="{BA0E4BC8-6242-4C1B-B3C8-7064B2102F8A}"/>
          </ac:spMkLst>
        </pc:spChg>
      </pc:sldChg>
      <pc:sldChg chg="addSp modSp add modTransition">
        <pc:chgData name="DelashmuttG" userId="63692143-3df2-4169-8601-adb8b0614986" providerId="ADAL" clId="{D916FA7E-6CDE-4068-ACB4-7BDDE3A919DB}" dt="2022-08-04T11:30:40.449" v="2193"/>
        <pc:sldMkLst>
          <pc:docMk/>
          <pc:sldMk cId="2432073360" sldId="424"/>
        </pc:sldMkLst>
        <pc:picChg chg="add mod">
          <ac:chgData name="DelashmuttG" userId="63692143-3df2-4169-8601-adb8b0614986" providerId="ADAL" clId="{D916FA7E-6CDE-4068-ACB4-7BDDE3A919DB}" dt="2022-08-03T14:48:33.223" v="1114" actId="1038"/>
          <ac:picMkLst>
            <pc:docMk/>
            <pc:sldMk cId="2432073360" sldId="424"/>
            <ac:picMk id="5" creationId="{AB1CFB83-B4CE-4F5F-9AE3-C9F2550A6D58}"/>
          </ac:picMkLst>
        </pc:picChg>
      </pc:sldChg>
      <pc:sldChg chg="addSp modSp add modTransition">
        <pc:chgData name="DelashmuttG" userId="63692143-3df2-4169-8601-adb8b0614986" providerId="ADAL" clId="{D916FA7E-6CDE-4068-ACB4-7BDDE3A919DB}" dt="2022-08-03T15:07:18.629" v="1293" actId="207"/>
        <pc:sldMkLst>
          <pc:docMk/>
          <pc:sldMk cId="210304549" sldId="425"/>
        </pc:sldMkLst>
        <pc:spChg chg="add mod">
          <ac:chgData name="DelashmuttG" userId="63692143-3df2-4169-8601-adb8b0614986" providerId="ADAL" clId="{D916FA7E-6CDE-4068-ACB4-7BDDE3A919DB}" dt="2022-08-03T15:07:18.629" v="1293" actId="207"/>
          <ac:spMkLst>
            <pc:docMk/>
            <pc:sldMk cId="210304549" sldId="425"/>
            <ac:spMk id="5" creationId="{3F0A0C66-8003-432B-B4EF-686CD671C692}"/>
          </ac:spMkLst>
        </pc:spChg>
      </pc:sldChg>
      <pc:sldChg chg="modSp add modTransition">
        <pc:chgData name="DelashmuttG" userId="63692143-3df2-4169-8601-adb8b0614986" providerId="ADAL" clId="{D916FA7E-6CDE-4068-ACB4-7BDDE3A919DB}" dt="2022-08-03T15:09:54.818" v="1301" actId="207"/>
        <pc:sldMkLst>
          <pc:docMk/>
          <pc:sldMk cId="3833108122" sldId="426"/>
        </pc:sldMkLst>
        <pc:spChg chg="mod">
          <ac:chgData name="DelashmuttG" userId="63692143-3df2-4169-8601-adb8b0614986" providerId="ADAL" clId="{D916FA7E-6CDE-4068-ACB4-7BDDE3A919DB}" dt="2022-08-03T15:09:54.818" v="1301" actId="207"/>
          <ac:spMkLst>
            <pc:docMk/>
            <pc:sldMk cId="3833108122" sldId="426"/>
            <ac:spMk id="5" creationId="{3F0A0C66-8003-432B-B4EF-686CD671C692}"/>
          </ac:spMkLst>
        </pc:spChg>
      </pc:sldChg>
      <pc:sldChg chg="add del">
        <pc:chgData name="DelashmuttG" userId="63692143-3df2-4169-8601-adb8b0614986" providerId="ADAL" clId="{D916FA7E-6CDE-4068-ACB4-7BDDE3A919DB}" dt="2022-08-03T15:07:36.287" v="1296"/>
        <pc:sldMkLst>
          <pc:docMk/>
          <pc:sldMk cId="820978233" sldId="427"/>
        </pc:sldMkLst>
      </pc:sldChg>
      <pc:sldChg chg="add del">
        <pc:chgData name="DelashmuttG" userId="63692143-3df2-4169-8601-adb8b0614986" providerId="ADAL" clId="{D916FA7E-6CDE-4068-ACB4-7BDDE3A919DB}" dt="2022-08-03T15:07:01.410" v="1290" actId="2696"/>
        <pc:sldMkLst>
          <pc:docMk/>
          <pc:sldMk cId="3002498694" sldId="427"/>
        </pc:sldMkLst>
      </pc:sldChg>
      <pc:sldChg chg="modSp add">
        <pc:chgData name="DelashmuttG" userId="63692143-3df2-4169-8601-adb8b0614986" providerId="ADAL" clId="{D916FA7E-6CDE-4068-ACB4-7BDDE3A919DB}" dt="2022-08-03T15:10:04.897" v="1302" actId="207"/>
        <pc:sldMkLst>
          <pc:docMk/>
          <pc:sldMk cId="4164695563" sldId="427"/>
        </pc:sldMkLst>
        <pc:spChg chg="mod">
          <ac:chgData name="DelashmuttG" userId="63692143-3df2-4169-8601-adb8b0614986" providerId="ADAL" clId="{D916FA7E-6CDE-4068-ACB4-7BDDE3A919DB}" dt="2022-08-03T15:10:04.897" v="1302" actId="207"/>
          <ac:spMkLst>
            <pc:docMk/>
            <pc:sldMk cId="4164695563" sldId="427"/>
            <ac:spMk id="5" creationId="{3F0A0C66-8003-432B-B4EF-686CD671C692}"/>
          </ac:spMkLst>
        </pc:spChg>
      </pc:sldChg>
      <pc:sldChg chg="modSp add">
        <pc:chgData name="DelashmuttG" userId="63692143-3df2-4169-8601-adb8b0614986" providerId="ADAL" clId="{D916FA7E-6CDE-4068-ACB4-7BDDE3A919DB}" dt="2022-08-03T15:10:22.269" v="1303" actId="207"/>
        <pc:sldMkLst>
          <pc:docMk/>
          <pc:sldMk cId="2490497356" sldId="428"/>
        </pc:sldMkLst>
        <pc:spChg chg="mod">
          <ac:chgData name="DelashmuttG" userId="63692143-3df2-4169-8601-adb8b0614986" providerId="ADAL" clId="{D916FA7E-6CDE-4068-ACB4-7BDDE3A919DB}" dt="2022-08-03T15:10:22.269" v="1303" actId="207"/>
          <ac:spMkLst>
            <pc:docMk/>
            <pc:sldMk cId="2490497356" sldId="428"/>
            <ac:spMk id="5" creationId="{3F0A0C66-8003-432B-B4EF-686CD671C692}"/>
          </ac:spMkLst>
        </pc:spChg>
      </pc:sldChg>
      <pc:sldChg chg="add del">
        <pc:chgData name="DelashmuttG" userId="63692143-3df2-4169-8601-adb8b0614986" providerId="ADAL" clId="{D916FA7E-6CDE-4068-ACB4-7BDDE3A919DB}" dt="2022-08-03T15:06:58.485" v="1289" actId="2696"/>
        <pc:sldMkLst>
          <pc:docMk/>
          <pc:sldMk cId="2705150657" sldId="428"/>
        </pc:sldMkLst>
      </pc:sldChg>
      <pc:sldChg chg="addSp modSp add modTransition modAnim">
        <pc:chgData name="DelashmuttG" userId="63692143-3df2-4169-8601-adb8b0614986" providerId="ADAL" clId="{D916FA7E-6CDE-4068-ACB4-7BDDE3A919DB}" dt="2022-08-04T11:33:00.566" v="2206" actId="20577"/>
        <pc:sldMkLst>
          <pc:docMk/>
          <pc:sldMk cId="188690786" sldId="429"/>
        </pc:sldMkLst>
        <pc:spChg chg="add mod">
          <ac:chgData name="DelashmuttG" userId="63692143-3df2-4169-8601-adb8b0614986" providerId="ADAL" clId="{D916FA7E-6CDE-4068-ACB4-7BDDE3A919DB}" dt="2022-08-03T15:16:11.930" v="1388"/>
          <ac:spMkLst>
            <pc:docMk/>
            <pc:sldMk cId="188690786" sldId="429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4T11:33:00.566" v="2206" actId="20577"/>
          <ac:spMkLst>
            <pc:docMk/>
            <pc:sldMk cId="188690786" sldId="429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D916FA7E-6CDE-4068-ACB4-7BDDE3A919DB}" dt="2022-08-04T11:33:43.128" v="2212"/>
        <pc:sldMkLst>
          <pc:docMk/>
          <pc:sldMk cId="1123925515" sldId="430"/>
        </pc:sldMkLst>
        <pc:spChg chg="mod">
          <ac:chgData name="DelashmuttG" userId="63692143-3df2-4169-8601-adb8b0614986" providerId="ADAL" clId="{D916FA7E-6CDE-4068-ACB4-7BDDE3A919DB}" dt="2022-08-04T11:33:09.590" v="2207"/>
          <ac:spMkLst>
            <pc:docMk/>
            <pc:sldMk cId="1123925515" sldId="430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4T11:34:04.034" v="2215"/>
        <pc:sldMkLst>
          <pc:docMk/>
          <pc:sldMk cId="3890361907" sldId="431"/>
        </pc:sldMkLst>
        <pc:spChg chg="mod">
          <ac:chgData name="DelashmuttG" userId="63692143-3df2-4169-8601-adb8b0614986" providerId="ADAL" clId="{D916FA7E-6CDE-4068-ACB4-7BDDE3A919DB}" dt="2022-08-03T15:18:18.155" v="1473" actId="115"/>
          <ac:spMkLst>
            <pc:docMk/>
            <pc:sldMk cId="3890361907" sldId="431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4T11:33:12.885" v="2208"/>
          <ac:spMkLst>
            <pc:docMk/>
            <pc:sldMk cId="3890361907" sldId="431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4T11:34:10.963" v="2218"/>
        <pc:sldMkLst>
          <pc:docMk/>
          <pc:sldMk cId="1660582401" sldId="432"/>
        </pc:sldMkLst>
        <pc:spChg chg="mod">
          <ac:chgData name="DelashmuttG" userId="63692143-3df2-4169-8601-adb8b0614986" providerId="ADAL" clId="{D916FA7E-6CDE-4068-ACB4-7BDDE3A919DB}" dt="2022-08-03T15:18:46.634" v="1499" actId="115"/>
          <ac:spMkLst>
            <pc:docMk/>
            <pc:sldMk cId="1660582401" sldId="432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4T11:33:16.877" v="2209"/>
          <ac:spMkLst>
            <pc:docMk/>
            <pc:sldMk cId="1660582401" sldId="432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D916FA7E-6CDE-4068-ACB4-7BDDE3A919DB}" dt="2022-08-04T11:22:52.008" v="2174" actId="20577"/>
        <pc:sldMkLst>
          <pc:docMk/>
          <pc:sldMk cId="3263561141" sldId="433"/>
        </pc:sldMkLst>
        <pc:spChg chg="mod">
          <ac:chgData name="DelashmuttG" userId="63692143-3df2-4169-8601-adb8b0614986" providerId="ADAL" clId="{D916FA7E-6CDE-4068-ACB4-7BDDE3A919DB}" dt="2022-08-04T11:22:52.008" v="2174" actId="20577"/>
          <ac:spMkLst>
            <pc:docMk/>
            <pc:sldMk cId="3263561141" sldId="433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3T15:23:09.785" v="1606" actId="20577"/>
          <ac:spMkLst>
            <pc:docMk/>
            <pc:sldMk cId="3263561141" sldId="433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4T11:35:08.159" v="2221"/>
        <pc:sldMkLst>
          <pc:docMk/>
          <pc:sldMk cId="2786001694" sldId="434"/>
        </pc:sldMkLst>
        <pc:spChg chg="mod">
          <ac:chgData name="DelashmuttG" userId="63692143-3df2-4169-8601-adb8b0614986" providerId="ADAL" clId="{D916FA7E-6CDE-4068-ACB4-7BDDE3A919DB}" dt="2022-08-04T11:22:55.908" v="2175" actId="20577"/>
          <ac:spMkLst>
            <pc:docMk/>
            <pc:sldMk cId="2786001694" sldId="434"/>
            <ac:spMk id="5" creationId="{7715B3CB-9C9A-4D81-80A2-1C47D664F595}"/>
          </ac:spMkLst>
        </pc:spChg>
      </pc:sldChg>
      <pc:sldChg chg="modSp add modTransition">
        <pc:chgData name="DelashmuttG" userId="63692143-3df2-4169-8601-adb8b0614986" providerId="ADAL" clId="{D916FA7E-6CDE-4068-ACB4-7BDDE3A919DB}" dt="2022-08-04T11:34:53.505" v="2220"/>
        <pc:sldMkLst>
          <pc:docMk/>
          <pc:sldMk cId="609980037" sldId="435"/>
        </pc:sldMkLst>
        <pc:spChg chg="mod">
          <ac:chgData name="DelashmuttG" userId="63692143-3df2-4169-8601-adb8b0614986" providerId="ADAL" clId="{D916FA7E-6CDE-4068-ACB4-7BDDE3A919DB}" dt="2022-08-04T11:22:59.205" v="2176" actId="20577"/>
          <ac:spMkLst>
            <pc:docMk/>
            <pc:sldMk cId="609980037" sldId="435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3T15:29:25.521" v="1780" actId="20577"/>
          <ac:spMkLst>
            <pc:docMk/>
            <pc:sldMk cId="609980037" sldId="435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4T12:18:07.560" v="2276" actId="20577"/>
        <pc:sldMkLst>
          <pc:docMk/>
          <pc:sldMk cId="2760700492" sldId="436"/>
        </pc:sldMkLst>
        <pc:spChg chg="mod">
          <ac:chgData name="DelashmuttG" userId="63692143-3df2-4169-8601-adb8b0614986" providerId="ADAL" clId="{D916FA7E-6CDE-4068-ACB4-7BDDE3A919DB}" dt="2022-08-04T11:23:02.902" v="2177" actId="20577"/>
          <ac:spMkLst>
            <pc:docMk/>
            <pc:sldMk cId="2760700492" sldId="436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4T12:18:07.560" v="2276" actId="20577"/>
          <ac:spMkLst>
            <pc:docMk/>
            <pc:sldMk cId="2760700492" sldId="436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D916FA7E-6CDE-4068-ACB4-7BDDE3A919DB}" dt="2022-08-04T11:23:06.041" v="2178" actId="20577"/>
        <pc:sldMkLst>
          <pc:docMk/>
          <pc:sldMk cId="3079972330" sldId="437"/>
        </pc:sldMkLst>
        <pc:spChg chg="mod">
          <ac:chgData name="DelashmuttG" userId="63692143-3df2-4169-8601-adb8b0614986" providerId="ADAL" clId="{D916FA7E-6CDE-4068-ACB4-7BDDE3A919DB}" dt="2022-08-04T11:23:06.041" v="2178" actId="20577"/>
          <ac:spMkLst>
            <pc:docMk/>
            <pc:sldMk cId="3079972330" sldId="437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3T15:29:02.429" v="1761" actId="20577"/>
          <ac:spMkLst>
            <pc:docMk/>
            <pc:sldMk cId="3079972330" sldId="437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D916FA7E-6CDE-4068-ACB4-7BDDE3A919DB}" dt="2022-08-04T11:25:52.631" v="2189" actId="20577"/>
        <pc:sldMkLst>
          <pc:docMk/>
          <pc:sldMk cId="2489274279" sldId="438"/>
        </pc:sldMkLst>
        <pc:spChg chg="mod">
          <ac:chgData name="DelashmuttG" userId="63692143-3df2-4169-8601-adb8b0614986" providerId="ADAL" clId="{D916FA7E-6CDE-4068-ACB4-7BDDE3A919DB}" dt="2022-08-04T11:23:09.052" v="2179" actId="20577"/>
          <ac:spMkLst>
            <pc:docMk/>
            <pc:sldMk cId="2489274279" sldId="438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4T11:25:52.631" v="2189" actId="20577"/>
          <ac:spMkLst>
            <pc:docMk/>
            <pc:sldMk cId="2489274279" sldId="438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D916FA7E-6CDE-4068-ACB4-7BDDE3A919DB}" dt="2022-08-04T11:23:12.254" v="2180" actId="20577"/>
        <pc:sldMkLst>
          <pc:docMk/>
          <pc:sldMk cId="908784213" sldId="439"/>
        </pc:sldMkLst>
        <pc:spChg chg="mod">
          <ac:chgData name="DelashmuttG" userId="63692143-3df2-4169-8601-adb8b0614986" providerId="ADAL" clId="{D916FA7E-6CDE-4068-ACB4-7BDDE3A919DB}" dt="2022-08-04T11:23:12.254" v="2180" actId="20577"/>
          <ac:spMkLst>
            <pc:docMk/>
            <pc:sldMk cId="908784213" sldId="439"/>
            <ac:spMk id="5" creationId="{7715B3CB-9C9A-4D81-80A2-1C47D664F595}"/>
          </ac:spMkLst>
        </pc:spChg>
        <pc:spChg chg="mod">
          <ac:chgData name="DelashmuttG" userId="63692143-3df2-4169-8601-adb8b0614986" providerId="ADAL" clId="{D916FA7E-6CDE-4068-ACB4-7BDDE3A919DB}" dt="2022-08-03T15:31:54.202" v="1901" actId="20577"/>
          <ac:spMkLst>
            <pc:docMk/>
            <pc:sldMk cId="908784213" sldId="439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3T15:33:10.409" v="1966" actId="20577"/>
        <pc:sldMkLst>
          <pc:docMk/>
          <pc:sldMk cId="2026517090" sldId="440"/>
        </pc:sldMkLst>
        <pc:spChg chg="mod">
          <ac:chgData name="DelashmuttG" userId="63692143-3df2-4169-8601-adb8b0614986" providerId="ADAL" clId="{D916FA7E-6CDE-4068-ACB4-7BDDE3A919DB}" dt="2022-08-03T15:33:10.409" v="1966" actId="20577"/>
          <ac:spMkLst>
            <pc:docMk/>
            <pc:sldMk cId="2026517090" sldId="440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D916FA7E-6CDE-4068-ACB4-7BDDE3A919DB}" dt="2022-08-03T15:35:11.397" v="2104" actId="20577"/>
        <pc:sldMkLst>
          <pc:docMk/>
          <pc:sldMk cId="3336829757" sldId="441"/>
        </pc:sldMkLst>
        <pc:spChg chg="mod">
          <ac:chgData name="DelashmuttG" userId="63692143-3df2-4169-8601-adb8b0614986" providerId="ADAL" clId="{D916FA7E-6CDE-4068-ACB4-7BDDE3A919DB}" dt="2022-08-03T15:35:11.397" v="2104" actId="20577"/>
          <ac:spMkLst>
            <pc:docMk/>
            <pc:sldMk cId="3336829757" sldId="441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D916FA7E-6CDE-4068-ACB4-7BDDE3A919DB}" dt="2022-08-04T11:36:23.373" v="2226" actId="20577"/>
        <pc:sldMkLst>
          <pc:docMk/>
          <pc:sldMk cId="3339441313" sldId="442"/>
        </pc:sldMkLst>
        <pc:spChg chg="mod">
          <ac:chgData name="DelashmuttG" userId="63692143-3df2-4169-8601-adb8b0614986" providerId="ADAL" clId="{D916FA7E-6CDE-4068-ACB4-7BDDE3A919DB}" dt="2022-08-04T11:36:23.373" v="2226" actId="20577"/>
          <ac:spMkLst>
            <pc:docMk/>
            <pc:sldMk cId="3339441313" sldId="442"/>
            <ac:spMk id="7" creationId="{BA0E4BC8-6242-4C1B-B3C8-7064B2102F8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2A0C0-7CBD-44B8-8CE3-E2E00F3FB941}" type="datetimeFigureOut">
              <a:rPr lang="en-US" smtClean="0"/>
              <a:t>8/14/2022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1C4B2-97B3-48F4-A4F5-27036A8AB7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9348287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82802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560391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783341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494724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39448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606567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3727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644596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768738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802024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460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SECULAR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F0A0C66-8003-432B-B4EF-686CD671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4706008"/>
            <a:ext cx="11837542" cy="22595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dirty="0"/>
              <a:t>PARENTS’ VIEW OF YOU; PHYSICAL APPEARANCE; PEER GROUP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DEGREES; JOB TITLE; INCOME; WHO YOU KNOW; WHAT YOU OWN; CHILDREN’S ACHIEVEMENTS 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FINANCIAL SECURITY; POLITICAL AFFILIATION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GENDER, RACE, SEXUAL-ORIENTATION (“IDENTITY POLITICS”)</a:t>
            </a:r>
          </a:p>
        </p:txBody>
      </p:sp>
    </p:spTree>
    <p:extLst>
      <p:ext uri="{BB962C8B-B14F-4D97-AF65-F5344CB8AC3E}">
        <p14:creationId xmlns:p14="http://schemas.microsoft.com/office/powerpoint/2010/main" val="210304549"/>
      </p:ext>
    </p:extLst>
  </p:cSld>
  <p:clrMapOvr>
    <a:masterClrMapping/>
  </p:clrMapOvr>
  <p:transition spd="med"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SECULAR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F0A0C66-8003-432B-B4EF-686CD671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4706008"/>
            <a:ext cx="11837542" cy="22595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dirty="0">
                <a:solidFill>
                  <a:schemeClr val="bg2"/>
                </a:solidFill>
              </a:rPr>
              <a:t>PARENTS’ VIEW OF YOU; PHYSICAL APPEARANCE; PEER GROUP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/>
              <a:t>DEGREES; JOB TITLE; INCOME; WHO YOU KNOW; WHAT YOU OWN; CHILDREN’S ACHIEVEMENTS 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FINANCIAL SECURITY; POLITICAL AFFILIATION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GENDER, RACE, SEXUAL-ORIENTATION (“IDENTITY POLITICS”)</a:t>
            </a:r>
          </a:p>
        </p:txBody>
      </p:sp>
    </p:spTree>
    <p:extLst>
      <p:ext uri="{BB962C8B-B14F-4D97-AF65-F5344CB8AC3E}">
        <p14:creationId xmlns:p14="http://schemas.microsoft.com/office/powerpoint/2010/main" val="3833108122"/>
      </p:ext>
    </p:extLst>
  </p:cSld>
  <p:clrMapOvr>
    <a:masterClrMapping/>
  </p:clrMapOvr>
  <p:transition spd="med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SECULAR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F0A0C66-8003-432B-B4EF-686CD671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4706008"/>
            <a:ext cx="11837542" cy="22595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dirty="0">
                <a:solidFill>
                  <a:schemeClr val="bg2"/>
                </a:solidFill>
              </a:rPr>
              <a:t>PARENTS’ VIEW OF YOU; PHYSICAL APPEARANCE; PEER GROUP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bg2"/>
                </a:solidFill>
              </a:rPr>
              <a:t>DEGREES; JOB TITLE; INCOME; WHO YOU KNOW; WHAT YOU OWN; CHILDREN’S ACHIEVEMENTS 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/>
              <a:t>FINANCIAL SECURITY; POLITICAL AFFILIATION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GENDER, RACE, SEXUAL-ORIENTATION (“IDENTITY POLITICS”)</a:t>
            </a:r>
          </a:p>
        </p:txBody>
      </p:sp>
    </p:spTree>
    <p:extLst>
      <p:ext uri="{BB962C8B-B14F-4D97-AF65-F5344CB8AC3E}">
        <p14:creationId xmlns:p14="http://schemas.microsoft.com/office/powerpoint/2010/main" val="4164695563"/>
      </p:ext>
    </p:extLst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SECULAR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F0A0C66-8003-432B-B4EF-686CD671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4706008"/>
            <a:ext cx="11837542" cy="22595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dirty="0">
                <a:solidFill>
                  <a:schemeClr val="bg2"/>
                </a:solidFill>
              </a:rPr>
              <a:t>PARENTS’ VIEW OF YOU; PHYSICAL APPEARANCE; PEER GROUP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bg2"/>
                </a:solidFill>
              </a:rPr>
              <a:t>DEGREES; JOB TITLE; INCOME; WHO YOU KNOW; WHAT YOU OWN; CHILDREN’S ACHIEVEMENTS 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>
                <a:solidFill>
                  <a:schemeClr val="bg2"/>
                </a:solidFill>
              </a:rPr>
              <a:t>FINANCIAL SECURITY; POLITICAL AFFILIATION</a:t>
            </a:r>
          </a:p>
          <a:p>
            <a:pPr>
              <a:lnSpc>
                <a:spcPts val="3200"/>
              </a:lnSpc>
              <a:spcBef>
                <a:spcPts val="300"/>
              </a:spcBef>
            </a:pPr>
            <a:r>
              <a:rPr lang="en-US" altLang="en-US" sz="3200" dirty="0"/>
              <a:t>GENDER, RACE, SEXUAL-ORIENTATION (“IDENTITY POLITICS”)</a:t>
            </a:r>
          </a:p>
        </p:txBody>
      </p:sp>
    </p:spTree>
    <p:extLst>
      <p:ext uri="{BB962C8B-B14F-4D97-AF65-F5344CB8AC3E}">
        <p14:creationId xmlns:p14="http://schemas.microsoft.com/office/powerpoint/2010/main" val="2490497356"/>
      </p:ext>
    </p:extLst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GOD-BESTOWED: Receive God’s validation through His Son, Jesus Christ (“boasting in Christ”)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68143"/>
      </p:ext>
    </p:extLst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PAUL’S REFUTATION OF HUMAN-ORIGINATED RELIGIOUS IDENTITIES</a:t>
            </a: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658133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3:4</a:t>
            </a:r>
            <a:r>
              <a:rPr lang="en-US" altLang="en-US" sz="3200" dirty="0"/>
              <a:t> . . . although I myself might have confidence even in the flesh. If anyone else has a mind to put confidence in the flesh, I far more: </a:t>
            </a:r>
            <a:r>
              <a:rPr lang="en-US" altLang="en-US" sz="3200" baseline="30000" dirty="0"/>
              <a:t>5</a:t>
            </a:r>
            <a:r>
              <a:rPr lang="en-US" altLang="en-US" sz="3200" dirty="0"/>
              <a:t> circumcised the eighth day, of the nation of Israel, of the tribe of Benjamin, a Hebrew of Hebrews; as to the Law, a Pharisee; </a:t>
            </a:r>
            <a:r>
              <a:rPr lang="en-US" altLang="en-US" sz="3200" baseline="30000" dirty="0"/>
              <a:t>6</a:t>
            </a:r>
            <a:r>
              <a:rPr lang="en-US" altLang="en-US" sz="3200" dirty="0"/>
              <a:t> as to zeal, a persecutor of the church; as to the righteousness which is in the Law, found blameless. </a:t>
            </a:r>
          </a:p>
        </p:txBody>
      </p:sp>
    </p:spTree>
    <p:extLst>
      <p:ext uri="{BB962C8B-B14F-4D97-AF65-F5344CB8AC3E}">
        <p14:creationId xmlns:p14="http://schemas.microsoft.com/office/powerpoint/2010/main" val="1886907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PAUL’S REFUTATION OF HUMAN-ORIGINATED RELIGIOUS IDENTITIES</a:t>
            </a:r>
            <a:endParaRPr lang="en-US" sz="44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 had a better religious identity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than they have!”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658133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3:4</a:t>
            </a:r>
            <a:r>
              <a:rPr lang="en-US" altLang="en-US" sz="3200" dirty="0"/>
              <a:t> . . . although I myself might have confidence even in the flesh. If anyone else has a mind to put confidence in the flesh, I far more: </a:t>
            </a:r>
            <a:r>
              <a:rPr lang="en-US" altLang="en-US" sz="3200" baseline="30000" dirty="0"/>
              <a:t>5</a:t>
            </a:r>
            <a:r>
              <a:rPr lang="en-US" altLang="en-US" sz="3200" dirty="0"/>
              <a:t> circumcised the eighth day, of the nation of Israel, of the tribe of Benjamin, a Hebrew of Hebrews; as to the Law, a Pharisee; </a:t>
            </a:r>
            <a:r>
              <a:rPr lang="en-US" altLang="en-US" sz="3200" baseline="30000" dirty="0"/>
              <a:t>6</a:t>
            </a:r>
            <a:r>
              <a:rPr lang="en-US" altLang="en-US" sz="3200" dirty="0"/>
              <a:t> as to zeal, a persecutor of the church; as to the righteousness which is in the Law, found blameless. </a:t>
            </a:r>
          </a:p>
        </p:txBody>
      </p:sp>
    </p:spTree>
    <p:extLst>
      <p:ext uri="{BB962C8B-B14F-4D97-AF65-F5344CB8AC3E}">
        <p14:creationId xmlns:p14="http://schemas.microsoft.com/office/powerpoint/2010/main" val="1123925515"/>
      </p:ext>
    </p:extLst>
  </p:cSld>
  <p:clrMapOvr>
    <a:masterClrMapping/>
  </p:clrMapOvr>
  <p:transition spd="med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PAUL’S REFUTATION OF HUMAN-ORIGINATED RELIGIOUS IDENTITIES</a:t>
            </a:r>
            <a:endParaRPr lang="en-US" sz="44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RELIGIOUS PEDIGREE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658133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3:4</a:t>
            </a:r>
            <a:r>
              <a:rPr lang="en-US" altLang="en-US" sz="3200" dirty="0"/>
              <a:t> . . . although I myself might have confidence even in the flesh. If anyone else has a mind to put confidence in the flesh, I far more: </a:t>
            </a:r>
            <a:r>
              <a:rPr lang="en-US" altLang="en-US" sz="3200" baseline="30000" dirty="0"/>
              <a:t>5</a:t>
            </a:r>
            <a:r>
              <a:rPr lang="en-US" altLang="en-US" sz="3200" dirty="0"/>
              <a:t> </a:t>
            </a:r>
            <a:r>
              <a:rPr lang="en-US" altLang="en-US" sz="3200" u="sng" dirty="0"/>
              <a:t>circumcised the eighth day, of the nation of Israel, of the tribe of Benjamin, a Hebrew of Hebrews</a:t>
            </a:r>
            <a:r>
              <a:rPr lang="en-US" altLang="en-US" sz="3200" dirty="0"/>
              <a:t>; as to the Law, a Pharisee; </a:t>
            </a:r>
            <a:r>
              <a:rPr lang="en-US" altLang="en-US" sz="3200" baseline="30000" dirty="0"/>
              <a:t>6</a:t>
            </a:r>
            <a:r>
              <a:rPr lang="en-US" altLang="en-US" sz="3200" dirty="0"/>
              <a:t> as to zeal, a persecutor of the church; as to the righteousness which is in the Law, found blameless. </a:t>
            </a:r>
          </a:p>
        </p:txBody>
      </p:sp>
    </p:spTree>
    <p:extLst>
      <p:ext uri="{BB962C8B-B14F-4D97-AF65-F5344CB8AC3E}">
        <p14:creationId xmlns:p14="http://schemas.microsoft.com/office/powerpoint/2010/main" val="3890361907"/>
      </p:ext>
    </p:extLst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PAUL’S REFUTATION OF HUMAN-ORIGINATED RELIGIOUS IDENTITIES</a:t>
            </a:r>
            <a:endParaRPr lang="en-US" sz="44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RELIGIOUS ACCOMPLISHMENTS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658133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3:4</a:t>
            </a:r>
            <a:r>
              <a:rPr lang="en-US" altLang="en-US" sz="3200" dirty="0"/>
              <a:t> . . . although I myself might have confidence even in the flesh. If anyone else has a mind to put confidence in the flesh, I far more: </a:t>
            </a:r>
            <a:r>
              <a:rPr lang="en-US" altLang="en-US" sz="3200" baseline="30000" dirty="0"/>
              <a:t>5</a:t>
            </a:r>
            <a:r>
              <a:rPr lang="en-US" altLang="en-US" sz="3200" dirty="0"/>
              <a:t> circumcised the eighth day, of the nation of Israel, of the tribe of Benjamin, a Hebrew of Hebrews; </a:t>
            </a:r>
            <a:r>
              <a:rPr lang="en-US" altLang="en-US" sz="3200" u="sng" dirty="0"/>
              <a:t>as to the Law, a Pharisee; </a:t>
            </a:r>
            <a:r>
              <a:rPr lang="en-US" altLang="en-US" sz="3200" u="sng" baseline="30000" dirty="0"/>
              <a:t>6</a:t>
            </a:r>
            <a:r>
              <a:rPr lang="en-US" altLang="en-US" sz="3200" u="sng" dirty="0"/>
              <a:t> as to zeal, a persecutor of the church; as to the righteousness which is in the Law, found blameless</a:t>
            </a:r>
            <a:r>
              <a:rPr lang="en-US" alt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0582401"/>
      </p:ext>
    </p:extLst>
  </p:cSld>
  <p:clrMapOvr>
    <a:masterClrMapping/>
  </p:clrMapOvr>
  <p:transition spd="med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GOD-BESTOWED IDENTITY IS: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Vastly superior to old identity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219983"/>
            <a:ext cx="11837542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3:7</a:t>
            </a:r>
            <a:r>
              <a:rPr lang="en-US" altLang="en-US" sz="3200" dirty="0"/>
              <a:t> </a:t>
            </a:r>
            <a:r>
              <a:rPr lang="en-US" altLang="en-US" sz="3200" u="sng" dirty="0"/>
              <a:t>But whatever things were gain to me, those things I have counted as loss for the sake of Christ</a:t>
            </a:r>
            <a:r>
              <a:rPr lang="en-US" altLang="en-US" sz="3200" dirty="0"/>
              <a:t>. </a:t>
            </a:r>
            <a:r>
              <a:rPr lang="en-US" altLang="en-US" sz="3200" baseline="30000" dirty="0"/>
              <a:t>8</a:t>
            </a:r>
            <a:r>
              <a:rPr lang="en-US" altLang="en-US" sz="3200" dirty="0"/>
              <a:t> More than that, I count all things to be loss in view of </a:t>
            </a:r>
            <a:r>
              <a:rPr lang="en-US" altLang="en-US" sz="3200" u="sng" dirty="0"/>
              <a:t>the surpassing value</a:t>
            </a:r>
            <a:r>
              <a:rPr lang="en-US" altLang="en-US" sz="3200" dirty="0"/>
              <a:t> of knowing Christ Jesus my Lord, for whom I have suffered the loss of all things, and </a:t>
            </a:r>
            <a:r>
              <a:rPr lang="en-US" altLang="en-US" sz="3200" u="sng" dirty="0"/>
              <a:t>count them but rubbish</a:t>
            </a:r>
            <a:r>
              <a:rPr lang="en-US" altLang="en-US" sz="3200" dirty="0"/>
              <a:t> so that I may gain Christ, </a:t>
            </a:r>
            <a:br>
              <a:rPr lang="en-US" altLang="en-US" sz="3200" dirty="0"/>
            </a:br>
            <a:r>
              <a:rPr lang="en-US" altLang="en-US" sz="3200" baseline="30000" dirty="0"/>
              <a:t>9</a:t>
            </a:r>
            <a:r>
              <a:rPr lang="en-US" altLang="en-US" sz="3200" dirty="0"/>
              <a:t> and may be found in Him, not having a righteousness of my own derived from the Law, but that which is through faith in Christ, the righteousness which comes from God on the basis of faith.</a:t>
            </a:r>
          </a:p>
        </p:txBody>
      </p:sp>
    </p:spTree>
    <p:extLst>
      <p:ext uri="{BB962C8B-B14F-4D97-AF65-F5344CB8AC3E}">
        <p14:creationId xmlns:p14="http://schemas.microsoft.com/office/powerpoint/2010/main" val="609980037"/>
      </p:ext>
    </p:extLst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AF63AD1-7888-4369-B1D6-E5EE6D2BC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1734208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3:1</a:t>
            </a:r>
            <a:r>
              <a:rPr lang="en-US" sz="3200" dirty="0"/>
              <a:t> Finally, my brethren, rejoice in the Lord. To write the same things again is no trouble to me, and it is a safeguard for you. </a:t>
            </a:r>
            <a:br>
              <a:rPr lang="en-US" sz="3200" dirty="0"/>
            </a:br>
            <a:r>
              <a:rPr lang="en-US" sz="3200" baseline="30000" dirty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> Beware of the dogs, beware of the evil workers, beware of the false circumcision; </a:t>
            </a:r>
            <a:r>
              <a:rPr lang="en-US" sz="3200" baseline="30000" dirty="0">
                <a:solidFill>
                  <a:schemeClr val="bg1"/>
                </a:solidFill>
              </a:rPr>
              <a:t>3</a:t>
            </a:r>
            <a:r>
              <a:rPr lang="en-US" sz="3200" dirty="0">
                <a:solidFill>
                  <a:schemeClr val="bg1"/>
                </a:solidFill>
              </a:rPr>
              <a:t> for we are the true circumcision, who worship in the Spirit of God and glory in Christ Jesus and put no confidence in the flesh, </a:t>
            </a:r>
          </a:p>
        </p:txBody>
      </p:sp>
    </p:spTree>
    <p:extLst>
      <p:ext uri="{BB962C8B-B14F-4D97-AF65-F5344CB8AC3E}">
        <p14:creationId xmlns:p14="http://schemas.microsoft.com/office/powerpoint/2010/main" val="52393010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GOD-BESTOWED IDENTITY IS: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Lasting in its personal impact</a:t>
            </a:r>
            <a:r>
              <a:rPr lang="en-US" sz="4400" b="0" i="1">
                <a:effectLst/>
                <a:cs typeface="Times New Roman" pitchFamily="18" charset="0"/>
              </a:rPr>
              <a:t>/superiority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219983"/>
            <a:ext cx="11837542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3:7</a:t>
            </a:r>
            <a:r>
              <a:rPr lang="en-US" altLang="en-US" sz="3200" dirty="0"/>
              <a:t> But whatever things were gain to me, those things </a:t>
            </a:r>
            <a:r>
              <a:rPr lang="en-US" altLang="en-US" sz="3200" u="sng" dirty="0"/>
              <a:t>I have counted</a:t>
            </a:r>
            <a:r>
              <a:rPr lang="en-US" altLang="en-US" sz="3200" dirty="0"/>
              <a:t> as loss for the sake of Christ. </a:t>
            </a:r>
            <a:r>
              <a:rPr lang="en-US" altLang="en-US" sz="3200" baseline="30000" dirty="0"/>
              <a:t>8</a:t>
            </a:r>
            <a:r>
              <a:rPr lang="en-US" altLang="en-US" sz="3200" dirty="0"/>
              <a:t> More than that, </a:t>
            </a:r>
            <a:r>
              <a:rPr lang="en-US" altLang="en-US" sz="3200" u="sng" dirty="0"/>
              <a:t>I count </a:t>
            </a:r>
            <a:r>
              <a:rPr lang="en-US" altLang="en-US" sz="3200" dirty="0"/>
              <a:t>all things to be loss in view of the surpassing value of knowing Christ Jesus my Lord, for whom I have suffered the loss of all things, and </a:t>
            </a:r>
            <a:r>
              <a:rPr lang="en-US" altLang="en-US" sz="3200" u="sng" dirty="0"/>
              <a:t>count</a:t>
            </a:r>
            <a:r>
              <a:rPr lang="en-US" altLang="en-US" sz="3200" dirty="0"/>
              <a:t> them but rubbish so that I may gain Christ, </a:t>
            </a:r>
            <a:br>
              <a:rPr lang="en-US" altLang="en-US" sz="3200" dirty="0"/>
            </a:br>
            <a:r>
              <a:rPr lang="en-US" altLang="en-US" sz="3200" baseline="30000" dirty="0"/>
              <a:t>9</a:t>
            </a:r>
            <a:r>
              <a:rPr lang="en-US" altLang="en-US" sz="3200" dirty="0"/>
              <a:t> and may be found in Him, not having a righteousness of my own derived from the Law, but that which is through faith in Christ, the righteousness which comes from God on the basis of faith.</a:t>
            </a:r>
          </a:p>
        </p:txBody>
      </p:sp>
    </p:spTree>
    <p:extLst>
      <p:ext uri="{BB962C8B-B14F-4D97-AF65-F5344CB8AC3E}">
        <p14:creationId xmlns:p14="http://schemas.microsoft.com/office/powerpoint/2010/main" val="2760700492"/>
      </p:ext>
    </p:extLst>
  </p:cSld>
  <p:clrMapOvr>
    <a:masterClrMapping/>
  </p:clrMapOvr>
  <p:transition spd="med"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GOD-BESTOWED IDENTITY IS: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Permanent right standing with God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219983"/>
            <a:ext cx="11837542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3:7</a:t>
            </a:r>
            <a:r>
              <a:rPr lang="en-US" altLang="en-US" sz="3200" dirty="0"/>
              <a:t> But whatever things were gain to me, those things I have counted as loss for the sake of Christ. </a:t>
            </a:r>
            <a:r>
              <a:rPr lang="en-US" altLang="en-US" sz="3200" baseline="30000" dirty="0"/>
              <a:t>8</a:t>
            </a:r>
            <a:r>
              <a:rPr lang="en-US" altLang="en-US" sz="3200" dirty="0"/>
              <a:t> More than that, I count all things to be loss in view of the surpassing value of knowing Christ Jesus my Lord, for whom I have suffered the loss of all things, and count them but rubbish so that I may gain Christ, </a:t>
            </a:r>
            <a:br>
              <a:rPr lang="en-US" altLang="en-US" sz="3200" dirty="0"/>
            </a:br>
            <a:r>
              <a:rPr lang="en-US" altLang="en-US" sz="3200" baseline="30000" dirty="0"/>
              <a:t>9</a:t>
            </a:r>
            <a:r>
              <a:rPr lang="en-US" altLang="en-US" sz="3200" dirty="0"/>
              <a:t> and may be found in Him, </a:t>
            </a:r>
            <a:r>
              <a:rPr lang="en-US" altLang="en-US" sz="3200" u="sng" dirty="0"/>
              <a:t>not having a righteousness of my own derived from the Law, but that which is through faith in Christ, the righteousness which comes from God</a:t>
            </a:r>
            <a:r>
              <a:rPr lang="en-US" altLang="en-US" sz="3200" dirty="0"/>
              <a:t> on the basis of faith.</a:t>
            </a:r>
          </a:p>
        </p:txBody>
      </p:sp>
    </p:spTree>
    <p:extLst>
      <p:ext uri="{BB962C8B-B14F-4D97-AF65-F5344CB8AC3E}">
        <p14:creationId xmlns:p14="http://schemas.microsoft.com/office/powerpoint/2010/main" val="3079972330"/>
      </p:ext>
    </p:extLst>
  </p:cSld>
  <p:clrMapOvr>
    <a:masterClrMapping/>
  </p:clrMapOvr>
  <p:transition spd="med"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GOD-BESTOWED IDENTITY IS: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Personal relationship with Jesus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219983"/>
            <a:ext cx="11837542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3:7</a:t>
            </a:r>
            <a:r>
              <a:rPr lang="en-US" altLang="en-US" sz="3200" dirty="0"/>
              <a:t> But whatever things were gain to me, those things I have counted as loss for the sake of Christ. </a:t>
            </a:r>
            <a:r>
              <a:rPr lang="en-US" altLang="en-US" sz="3200" baseline="30000" dirty="0"/>
              <a:t>8</a:t>
            </a:r>
            <a:r>
              <a:rPr lang="en-US" altLang="en-US" sz="3200" dirty="0"/>
              <a:t> More than that, I count all things to be loss in view of </a:t>
            </a:r>
            <a:r>
              <a:rPr lang="en-US" altLang="en-US" sz="3200" u="sng" dirty="0"/>
              <a:t>the surpassing value of knowing Christ Jesus my Lord</a:t>
            </a:r>
            <a:r>
              <a:rPr lang="en-US" altLang="en-US" sz="3200" dirty="0"/>
              <a:t>, for whom I have suffered the loss of all things, and count them but rubbish so that I may gain Christ, </a:t>
            </a:r>
            <a:br>
              <a:rPr lang="en-US" altLang="en-US" sz="3200" dirty="0"/>
            </a:br>
            <a:r>
              <a:rPr lang="en-US" altLang="en-US" sz="3200" baseline="30000" dirty="0"/>
              <a:t>9</a:t>
            </a:r>
            <a:r>
              <a:rPr lang="en-US" altLang="en-US" sz="3200" dirty="0"/>
              <a:t> and may be found in Him, not having a righteousness of my own derived from the Law, but that which is through faith in Christ, the righteousness which comes from God on the basis of faith.</a:t>
            </a:r>
          </a:p>
        </p:txBody>
      </p:sp>
    </p:spTree>
    <p:extLst>
      <p:ext uri="{BB962C8B-B14F-4D97-AF65-F5344CB8AC3E}">
        <p14:creationId xmlns:p14="http://schemas.microsoft.com/office/powerpoint/2010/main" val="2489274279"/>
      </p:ext>
    </p:extLst>
  </p:cSld>
  <p:clrMapOvr>
    <a:masterClrMapping/>
  </p:clrMapOvr>
  <p:transition spd="med"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GOD-BESTOWED IDENTITY IS: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 free gift received by faith in Christ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715B3CB-9C9A-4D81-80A2-1C47D664F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2219983"/>
            <a:ext cx="11837542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3:7</a:t>
            </a:r>
            <a:r>
              <a:rPr lang="en-US" altLang="en-US" sz="3200" dirty="0"/>
              <a:t> But whatever things were gain to me, those things I have counted as loss for the sake of Christ. </a:t>
            </a:r>
            <a:r>
              <a:rPr lang="en-US" altLang="en-US" sz="3200" baseline="30000" dirty="0"/>
              <a:t>8</a:t>
            </a:r>
            <a:r>
              <a:rPr lang="en-US" altLang="en-US" sz="3200" dirty="0"/>
              <a:t> More than that, I count all things to be loss in view of the surpassing value of knowing Christ Jesus my Lord, for whom I have suffered the loss of all things, and count them but rubbish so that I may gain Christ, </a:t>
            </a:r>
            <a:br>
              <a:rPr lang="en-US" altLang="en-US" sz="3200" dirty="0"/>
            </a:br>
            <a:r>
              <a:rPr lang="en-US" altLang="en-US" sz="3200" baseline="30000" dirty="0"/>
              <a:t>9</a:t>
            </a:r>
            <a:r>
              <a:rPr lang="en-US" altLang="en-US" sz="3200" dirty="0"/>
              <a:t> and may be found in Him, not having a righteousness of my own derived from the Law, but that which is </a:t>
            </a:r>
            <a:r>
              <a:rPr lang="en-US" altLang="en-US" sz="3200" u="sng" dirty="0"/>
              <a:t>through faith in Christ</a:t>
            </a:r>
            <a:r>
              <a:rPr lang="en-US" altLang="en-US" sz="3200" dirty="0"/>
              <a:t>, the righteousness which comes from God </a:t>
            </a:r>
            <a:r>
              <a:rPr lang="en-US" altLang="en-US" sz="3200" u="sng" dirty="0"/>
              <a:t>on the basis of faith</a:t>
            </a:r>
            <a:r>
              <a:rPr lang="en-US" alt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8784213"/>
      </p:ext>
    </p:extLst>
  </p:cSld>
  <p:clrMapOvr>
    <a:masterClrMapping/>
  </p:clrMapOvr>
  <p:transition spd="med">
    <p:randomBa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ONE-TIME GIFT TO RECEIVE – BUT A DAILY DECISION TO REAFFIRM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Because we are susceptible to “identity regression”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Because we live in a world-system that seduces us into false identities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41313"/>
      </p:ext>
    </p:extLst>
  </p:cSld>
  <p:clrMapOvr>
    <a:masterClrMapping/>
  </p:clrMapOvr>
  <p:transition spd="med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Philippians 3:10-17</a:t>
            </a:r>
            <a:br>
              <a:rPr lang="en-US" sz="6000" dirty="0">
                <a:cs typeface="Times New Roman" pitchFamily="18" charset="0"/>
              </a:rPr>
            </a:br>
            <a:r>
              <a:rPr lang="en-US" sz="6000" dirty="0">
                <a:cs typeface="Times New Roman" pitchFamily="18" charset="0"/>
              </a:rPr>
              <a:t>“Growing in Our New Identity”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0583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AF63AD1-7888-4369-B1D6-E5EE6D2BC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1734208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>
                <a:solidFill>
                  <a:schemeClr val="bg2"/>
                </a:solidFill>
              </a:rPr>
              <a:t>3:1</a:t>
            </a:r>
            <a:r>
              <a:rPr lang="en-US" sz="3200" dirty="0">
                <a:solidFill>
                  <a:schemeClr val="bg2"/>
                </a:solidFill>
              </a:rPr>
              <a:t> Finally, my brethren, rejoice in the Lord. To write the same things again is no trouble to me, and it is a safeguard for you. </a:t>
            </a:r>
            <a:br>
              <a:rPr lang="en-US" sz="3200" dirty="0">
                <a:solidFill>
                  <a:schemeClr val="bg2"/>
                </a:solidFill>
              </a:rPr>
            </a:br>
            <a:r>
              <a:rPr lang="en-US" sz="3200" baseline="30000" dirty="0"/>
              <a:t>2</a:t>
            </a:r>
            <a:r>
              <a:rPr lang="en-US" sz="3200" dirty="0"/>
              <a:t> Beware of the dogs, beware of the evil workers, beware of the false circumcision; </a:t>
            </a:r>
            <a:r>
              <a:rPr lang="en-US" sz="3200" baseline="30000" dirty="0">
                <a:solidFill>
                  <a:schemeClr val="bg1"/>
                </a:solidFill>
              </a:rPr>
              <a:t>3</a:t>
            </a:r>
            <a:r>
              <a:rPr lang="en-US" sz="3200" dirty="0">
                <a:solidFill>
                  <a:schemeClr val="bg1"/>
                </a:solidFill>
              </a:rPr>
              <a:t> for we are the true circumcision, who worship in the Spirit of God and glory in Christ Jesus and put no confidence in the flesh, </a:t>
            </a:r>
          </a:p>
        </p:txBody>
      </p:sp>
    </p:spTree>
    <p:extLst>
      <p:ext uri="{BB962C8B-B14F-4D97-AF65-F5344CB8AC3E}">
        <p14:creationId xmlns:p14="http://schemas.microsoft.com/office/powerpoint/2010/main" val="3224020924"/>
      </p:ext>
    </p:extLst>
  </p:cSld>
  <p:clrMapOvr>
    <a:masterClrMapping/>
  </p:clrMapOvr>
  <p:transition spd="med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AF63AD1-7888-4369-B1D6-E5EE6D2BC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1734208"/>
            <a:ext cx="11837542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>
                <a:solidFill>
                  <a:schemeClr val="bg2"/>
                </a:solidFill>
              </a:rPr>
              <a:t>3:1</a:t>
            </a:r>
            <a:r>
              <a:rPr lang="en-US" sz="3200" dirty="0">
                <a:solidFill>
                  <a:schemeClr val="bg2"/>
                </a:solidFill>
              </a:rPr>
              <a:t> Finally, my brethren, rejoice in the Lord. To write the same things again is no trouble to me, and it is a safeguard for you. </a:t>
            </a:r>
            <a:br>
              <a:rPr lang="en-US" sz="3200" dirty="0">
                <a:solidFill>
                  <a:schemeClr val="bg2"/>
                </a:solidFill>
              </a:rPr>
            </a:br>
            <a:r>
              <a:rPr lang="en-US" sz="3200" baseline="30000" dirty="0">
                <a:solidFill>
                  <a:schemeClr val="bg2"/>
                </a:solidFill>
              </a:rPr>
              <a:t>2</a:t>
            </a:r>
            <a:r>
              <a:rPr lang="en-US" sz="3200" dirty="0">
                <a:solidFill>
                  <a:schemeClr val="bg2"/>
                </a:solidFill>
              </a:rPr>
              <a:t> Beware of the dogs, beware of the evil workers, beware of the false circumcision; </a:t>
            </a:r>
            <a:r>
              <a:rPr lang="en-US" sz="3200" baseline="30000" dirty="0"/>
              <a:t>3</a:t>
            </a:r>
            <a:r>
              <a:rPr lang="en-US" sz="3200" dirty="0"/>
              <a:t> for we are the true circumcision, who worship in the Spirit of God and boast in Christ Jesus and put no confidence in the flesh . . . </a:t>
            </a:r>
          </a:p>
        </p:txBody>
      </p:sp>
    </p:spTree>
    <p:extLst>
      <p:ext uri="{BB962C8B-B14F-4D97-AF65-F5344CB8AC3E}">
        <p14:creationId xmlns:p14="http://schemas.microsoft.com/office/powerpoint/2010/main" val="3891123463"/>
      </p:ext>
    </p:extLst>
  </p:cSld>
  <p:clrMapOvr>
    <a:masterClrMapping/>
  </p:clrMapOvr>
  <p:transition spd="med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How we define ourselves;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what we derive validation, worth &amp; status from (“I am somebody because . . .”)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Humans are insatiable identity-seekers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Humans do not self-generate identity;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we need to be given identity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from other persons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33169"/>
      </p:ext>
    </p:extLst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300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GOD-BESTOWED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64077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36236"/>
      </p:ext>
    </p:extLst>
  </p:cSld>
  <p:clrMapOvr>
    <a:masterClrMapping/>
  </p:clrMapOvr>
  <p:transition spd="med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RELIGIOUS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E67C5C69-DA28-4DD3-839C-182577D6E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69" y="153058"/>
            <a:ext cx="11837542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baseline="30000" dirty="0"/>
              <a:t>Luke 18:9</a:t>
            </a:r>
            <a:r>
              <a:rPr lang="en-US" altLang="en-US" sz="3200" dirty="0"/>
              <a:t> And He also told this parable to some people who trusted in themselves that they were righteous, and viewed others with contempt: </a:t>
            </a:r>
            <a:r>
              <a:rPr lang="en-US" altLang="en-US" sz="3200" baseline="30000" dirty="0"/>
              <a:t>10</a:t>
            </a:r>
            <a:r>
              <a:rPr lang="en-US" altLang="en-US" sz="3200" dirty="0"/>
              <a:t> “Two men went up into the temple to pray . . . </a:t>
            </a:r>
            <a:r>
              <a:rPr lang="en-US" altLang="en-US" sz="3200" baseline="30000" dirty="0"/>
              <a:t>11</a:t>
            </a:r>
            <a:r>
              <a:rPr lang="en-US" altLang="en-US" sz="3200" dirty="0"/>
              <a:t> The Pharisee stood and was praying this to himself: ‘God, I thank You that I am not like other people: swindlers, unjust, adulterers, or even like this tax collector. </a:t>
            </a:r>
            <a:r>
              <a:rPr lang="en-US" altLang="en-US" sz="3200" baseline="30000" dirty="0"/>
              <a:t>12</a:t>
            </a:r>
            <a:r>
              <a:rPr lang="en-US" altLang="en-US" sz="3200" dirty="0"/>
              <a:t> ‘I fast twice a week; I pay tithes of all that I get.’” </a:t>
            </a:r>
          </a:p>
        </p:txBody>
      </p:sp>
    </p:spTree>
    <p:extLst>
      <p:ext uri="{BB962C8B-B14F-4D97-AF65-F5344CB8AC3E}">
        <p14:creationId xmlns:p14="http://schemas.microsoft.com/office/powerpoint/2010/main" val="414009679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3:1-9</a:t>
            </a:r>
            <a:br>
              <a:rPr lang="en-US" sz="4400" dirty="0"/>
            </a:br>
            <a:r>
              <a:rPr lang="en-US" sz="4400" dirty="0"/>
              <a:t>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THERE ARE ULTIMATELY ONLY 2 IDENTITY-BASES: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HUMAN-ORIGINATED: Seek God’s &amp;/or people’s validation by your comparative accomplishments &amp; affiliations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RELIGIOUS</a:t>
            </a: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00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6383B89-87A5-40C8-9FE2-A21EF1580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229" y="5001283"/>
            <a:ext cx="11837542" cy="1323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en-US" sz="3200" dirty="0"/>
              <a:t>PROPER FAMILY BACKGROUND; OBSERVE PROPER RELIGIOUS BELIEFS &amp; REGIMEN; ABSTAIN FROM DISAPPROVED BEHAVIORS; ATTAIN PROMINENCE THROUGH ASSOCIATION &amp; SUCCESS</a:t>
            </a:r>
          </a:p>
        </p:txBody>
      </p:sp>
    </p:spTree>
    <p:extLst>
      <p:ext uri="{BB962C8B-B14F-4D97-AF65-F5344CB8AC3E}">
        <p14:creationId xmlns:p14="http://schemas.microsoft.com/office/powerpoint/2010/main" val="1706861770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1451</Words>
  <Application>Microsoft Office PowerPoint</Application>
  <PresentationFormat>Widescreen</PresentationFormat>
  <Paragraphs>319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Philippians 3:1-9 </vt:lpstr>
      <vt:lpstr>Philippians 3:1-9 </vt:lpstr>
      <vt:lpstr>Philippians 3:1-9 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Philippians 3:1-9 Identity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2022-08-14T21:17:38Z</dcterms:created>
  <dcterms:modified xsi:type="dcterms:W3CDTF">2022-08-14T21:17:45Z</dcterms:modified>
</cp:coreProperties>
</file>