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7081" r:id="rId2"/>
    <p:sldId id="7319" r:id="rId3"/>
    <p:sldId id="3500" r:id="rId4"/>
    <p:sldId id="7351" r:id="rId5"/>
    <p:sldId id="7353" r:id="rId6"/>
    <p:sldId id="7352" r:id="rId7"/>
    <p:sldId id="7354" r:id="rId8"/>
    <p:sldId id="7355" r:id="rId9"/>
    <p:sldId id="7356" r:id="rId10"/>
    <p:sldId id="7357" r:id="rId11"/>
    <p:sldId id="7443" r:id="rId12"/>
    <p:sldId id="7359" r:id="rId13"/>
    <p:sldId id="7362" r:id="rId14"/>
    <p:sldId id="7363" r:id="rId15"/>
    <p:sldId id="7364" r:id="rId16"/>
    <p:sldId id="7438" r:id="rId17"/>
    <p:sldId id="7437" r:id="rId18"/>
    <p:sldId id="7365" r:id="rId19"/>
    <p:sldId id="7444" r:id="rId20"/>
    <p:sldId id="7366" r:id="rId21"/>
    <p:sldId id="7367" r:id="rId22"/>
    <p:sldId id="7368" r:id="rId23"/>
    <p:sldId id="7369" r:id="rId24"/>
    <p:sldId id="7370" r:id="rId25"/>
    <p:sldId id="7371" r:id="rId26"/>
    <p:sldId id="7372" r:id="rId27"/>
    <p:sldId id="7373" r:id="rId28"/>
    <p:sldId id="7374" r:id="rId29"/>
    <p:sldId id="7378" r:id="rId30"/>
    <p:sldId id="7376" r:id="rId31"/>
    <p:sldId id="7379" r:id="rId32"/>
    <p:sldId id="7380" r:id="rId33"/>
    <p:sldId id="7381" r:id="rId34"/>
    <p:sldId id="7382" r:id="rId35"/>
    <p:sldId id="7395" r:id="rId36"/>
    <p:sldId id="7400" r:id="rId37"/>
    <p:sldId id="7389" r:id="rId38"/>
    <p:sldId id="7392" r:id="rId39"/>
    <p:sldId id="7394" r:id="rId40"/>
    <p:sldId id="7383" r:id="rId41"/>
    <p:sldId id="7385" r:id="rId42"/>
    <p:sldId id="7401" r:id="rId43"/>
    <p:sldId id="7387" r:id="rId44"/>
    <p:sldId id="7403" r:id="rId45"/>
    <p:sldId id="7404" r:id="rId46"/>
    <p:sldId id="7405" r:id="rId47"/>
    <p:sldId id="7406" r:id="rId48"/>
    <p:sldId id="7407" r:id="rId49"/>
    <p:sldId id="7408" r:id="rId50"/>
    <p:sldId id="7409" r:id="rId51"/>
    <p:sldId id="7410" r:id="rId52"/>
    <p:sldId id="7411" r:id="rId53"/>
    <p:sldId id="7412" r:id="rId54"/>
    <p:sldId id="7442" r:id="rId55"/>
    <p:sldId id="7441" r:id="rId56"/>
    <p:sldId id="7414" r:id="rId57"/>
    <p:sldId id="7415" r:id="rId58"/>
    <p:sldId id="7417" r:id="rId59"/>
    <p:sldId id="7418" r:id="rId60"/>
    <p:sldId id="7421" r:id="rId61"/>
    <p:sldId id="7419" r:id="rId62"/>
    <p:sldId id="7422" r:id="rId63"/>
    <p:sldId id="7423" r:id="rId64"/>
    <p:sldId id="7424" r:id="rId65"/>
    <p:sldId id="7425" r:id="rId66"/>
    <p:sldId id="7426" r:id="rId67"/>
    <p:sldId id="7427" r:id="rId68"/>
    <p:sldId id="7428" r:id="rId69"/>
    <p:sldId id="7439" r:id="rId70"/>
    <p:sldId id="7431" r:id="rId71"/>
    <p:sldId id="7434" r:id="rId72"/>
    <p:sldId id="7433" r:id="rId73"/>
    <p:sldId id="7436" r:id="rId74"/>
    <p:sldId id="6976" r:id="rId7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CDC92"/>
    <a:srgbClr val="003E1C"/>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9B8AB-D24C-40D9-8C0E-7D6811F1C4D0}" v="201" dt="2023-07-21T15:00:22.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8" autoAdjust="0"/>
    <p:restoredTop sz="94356" autoAdjust="0"/>
  </p:normalViewPr>
  <p:slideViewPr>
    <p:cSldViewPr>
      <p:cViewPr varScale="1">
        <p:scale>
          <a:sx n="69" d="100"/>
          <a:sy n="69" d="100"/>
        </p:scale>
        <p:origin x="1044"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12D9B8AB-D24C-40D9-8C0E-7D6811F1C4D0}"/>
    <pc:docChg chg="undo custSel addSld delSld modSld sldOrd">
      <pc:chgData name="FoustB" userId="036fd538-e6a0-4478-b832-b99ce6775b9a" providerId="ADAL" clId="{12D9B8AB-D24C-40D9-8C0E-7D6811F1C4D0}" dt="2023-07-23T13:23:40.448" v="5996"/>
      <pc:docMkLst>
        <pc:docMk/>
      </pc:docMkLst>
      <pc:sldChg chg="addSp modSp mod modAnim">
        <pc:chgData name="FoustB" userId="036fd538-e6a0-4478-b832-b99ce6775b9a" providerId="ADAL" clId="{12D9B8AB-D24C-40D9-8C0E-7D6811F1C4D0}" dt="2023-07-21T14:49:38.504" v="121" actId="14100"/>
        <pc:sldMkLst>
          <pc:docMk/>
          <pc:sldMk cId="3142649171" sldId="3500"/>
        </pc:sldMkLst>
        <pc:spChg chg="mod">
          <ac:chgData name="FoustB" userId="036fd538-e6a0-4478-b832-b99ce6775b9a" providerId="ADAL" clId="{12D9B8AB-D24C-40D9-8C0E-7D6811F1C4D0}" dt="2023-07-21T14:49:28.493" v="116" actId="14100"/>
          <ac:spMkLst>
            <pc:docMk/>
            <pc:sldMk cId="3142649171" sldId="3500"/>
            <ac:spMk id="2" creationId="{E190B806-6504-855F-DE22-A89F5488E702}"/>
          </ac:spMkLst>
        </pc:spChg>
        <pc:spChg chg="add mod">
          <ac:chgData name="FoustB" userId="036fd538-e6a0-4478-b832-b99ce6775b9a" providerId="ADAL" clId="{12D9B8AB-D24C-40D9-8C0E-7D6811F1C4D0}" dt="2023-07-21T14:49:13.663" v="111" actId="1037"/>
          <ac:spMkLst>
            <pc:docMk/>
            <pc:sldMk cId="3142649171" sldId="3500"/>
            <ac:spMk id="3" creationId="{26D5A235-882B-E97D-6177-1B20FE4C082A}"/>
          </ac:spMkLst>
        </pc:spChg>
        <pc:spChg chg="mod">
          <ac:chgData name="FoustB" userId="036fd538-e6a0-4478-b832-b99ce6775b9a" providerId="ADAL" clId="{12D9B8AB-D24C-40D9-8C0E-7D6811F1C4D0}" dt="2023-07-21T14:49:36.336" v="119" actId="14100"/>
          <ac:spMkLst>
            <pc:docMk/>
            <pc:sldMk cId="3142649171" sldId="3500"/>
            <ac:spMk id="7" creationId="{D798020B-692A-58A6-F762-6BC886E3CAEC}"/>
          </ac:spMkLst>
        </pc:spChg>
        <pc:spChg chg="mod">
          <ac:chgData name="FoustB" userId="036fd538-e6a0-4478-b832-b99ce6775b9a" providerId="ADAL" clId="{12D9B8AB-D24C-40D9-8C0E-7D6811F1C4D0}" dt="2023-07-21T14:49:38.504" v="121" actId="14100"/>
          <ac:spMkLst>
            <pc:docMk/>
            <pc:sldMk cId="3142649171" sldId="3500"/>
            <ac:spMk id="8" creationId="{A4A514BC-731E-8903-3CFB-29E44C86D295}"/>
          </ac:spMkLst>
        </pc:spChg>
      </pc:sldChg>
      <pc:sldChg chg="del">
        <pc:chgData name="FoustB" userId="036fd538-e6a0-4478-b832-b99ce6775b9a" providerId="ADAL" clId="{12D9B8AB-D24C-40D9-8C0E-7D6811F1C4D0}" dt="2023-07-21T21:05:56.068" v="5190" actId="47"/>
        <pc:sldMkLst>
          <pc:docMk/>
          <pc:sldMk cId="91369006" sldId="7190"/>
        </pc:sldMkLst>
      </pc:sldChg>
      <pc:sldChg chg="del">
        <pc:chgData name="FoustB" userId="036fd538-e6a0-4478-b832-b99ce6775b9a" providerId="ADAL" clId="{12D9B8AB-D24C-40D9-8C0E-7D6811F1C4D0}" dt="2023-07-21T21:05:56.629" v="5192" actId="47"/>
        <pc:sldMkLst>
          <pc:docMk/>
          <pc:sldMk cId="3338339773" sldId="7195"/>
        </pc:sldMkLst>
      </pc:sldChg>
      <pc:sldChg chg="del">
        <pc:chgData name="FoustB" userId="036fd538-e6a0-4478-b832-b99ce6775b9a" providerId="ADAL" clId="{12D9B8AB-D24C-40D9-8C0E-7D6811F1C4D0}" dt="2023-07-21T21:05:56.892" v="5193" actId="47"/>
        <pc:sldMkLst>
          <pc:docMk/>
          <pc:sldMk cId="2703868730" sldId="7196"/>
        </pc:sldMkLst>
      </pc:sldChg>
      <pc:sldChg chg="del">
        <pc:chgData name="FoustB" userId="036fd538-e6a0-4478-b832-b99ce6775b9a" providerId="ADAL" clId="{12D9B8AB-D24C-40D9-8C0E-7D6811F1C4D0}" dt="2023-07-21T21:05:57.161" v="5194" actId="47"/>
        <pc:sldMkLst>
          <pc:docMk/>
          <pc:sldMk cId="901905114" sldId="7197"/>
        </pc:sldMkLst>
      </pc:sldChg>
      <pc:sldChg chg="del">
        <pc:chgData name="FoustB" userId="036fd538-e6a0-4478-b832-b99ce6775b9a" providerId="ADAL" clId="{12D9B8AB-D24C-40D9-8C0E-7D6811F1C4D0}" dt="2023-07-21T21:05:57.678" v="5195" actId="47"/>
        <pc:sldMkLst>
          <pc:docMk/>
          <pc:sldMk cId="3567718444" sldId="7198"/>
        </pc:sldMkLst>
      </pc:sldChg>
      <pc:sldChg chg="del">
        <pc:chgData name="FoustB" userId="036fd538-e6a0-4478-b832-b99ce6775b9a" providerId="ADAL" clId="{12D9B8AB-D24C-40D9-8C0E-7D6811F1C4D0}" dt="2023-07-21T21:05:58.712" v="5199" actId="47"/>
        <pc:sldMkLst>
          <pc:docMk/>
          <pc:sldMk cId="1811018583" sldId="7200"/>
        </pc:sldMkLst>
      </pc:sldChg>
      <pc:sldChg chg="del">
        <pc:chgData name="FoustB" userId="036fd538-e6a0-4478-b832-b99ce6775b9a" providerId="ADAL" clId="{12D9B8AB-D24C-40D9-8C0E-7D6811F1C4D0}" dt="2023-07-21T21:05:58.966" v="5200" actId="47"/>
        <pc:sldMkLst>
          <pc:docMk/>
          <pc:sldMk cId="625147199" sldId="7201"/>
        </pc:sldMkLst>
      </pc:sldChg>
      <pc:sldChg chg="del">
        <pc:chgData name="FoustB" userId="036fd538-e6a0-4478-b832-b99ce6775b9a" providerId="ADAL" clId="{12D9B8AB-D24C-40D9-8C0E-7D6811F1C4D0}" dt="2023-07-21T21:05:59.198" v="5201" actId="47"/>
        <pc:sldMkLst>
          <pc:docMk/>
          <pc:sldMk cId="4203194448" sldId="7202"/>
        </pc:sldMkLst>
      </pc:sldChg>
      <pc:sldChg chg="del">
        <pc:chgData name="FoustB" userId="036fd538-e6a0-4478-b832-b99ce6775b9a" providerId="ADAL" clId="{12D9B8AB-D24C-40D9-8C0E-7D6811F1C4D0}" dt="2023-07-21T21:05:59.414" v="5202" actId="47"/>
        <pc:sldMkLst>
          <pc:docMk/>
          <pc:sldMk cId="4252717308" sldId="7203"/>
        </pc:sldMkLst>
      </pc:sldChg>
      <pc:sldChg chg="del">
        <pc:chgData name="FoustB" userId="036fd538-e6a0-4478-b832-b99ce6775b9a" providerId="ADAL" clId="{12D9B8AB-D24C-40D9-8C0E-7D6811F1C4D0}" dt="2023-07-21T21:05:59.637" v="5203" actId="47"/>
        <pc:sldMkLst>
          <pc:docMk/>
          <pc:sldMk cId="1017473728" sldId="7204"/>
        </pc:sldMkLst>
      </pc:sldChg>
      <pc:sldChg chg="del">
        <pc:chgData name="FoustB" userId="036fd538-e6a0-4478-b832-b99ce6775b9a" providerId="ADAL" clId="{12D9B8AB-D24C-40D9-8C0E-7D6811F1C4D0}" dt="2023-07-21T21:05:59.869" v="5204" actId="47"/>
        <pc:sldMkLst>
          <pc:docMk/>
          <pc:sldMk cId="1372449258" sldId="7206"/>
        </pc:sldMkLst>
      </pc:sldChg>
      <pc:sldChg chg="del">
        <pc:chgData name="FoustB" userId="036fd538-e6a0-4478-b832-b99ce6775b9a" providerId="ADAL" clId="{12D9B8AB-D24C-40D9-8C0E-7D6811F1C4D0}" dt="2023-07-21T21:06:00.100" v="5205" actId="47"/>
        <pc:sldMkLst>
          <pc:docMk/>
          <pc:sldMk cId="4100731501" sldId="7207"/>
        </pc:sldMkLst>
      </pc:sldChg>
      <pc:sldChg chg="del">
        <pc:chgData name="FoustB" userId="036fd538-e6a0-4478-b832-b99ce6775b9a" providerId="ADAL" clId="{12D9B8AB-D24C-40D9-8C0E-7D6811F1C4D0}" dt="2023-07-21T21:06:00.702" v="5208" actId="47"/>
        <pc:sldMkLst>
          <pc:docMk/>
          <pc:sldMk cId="3223768236" sldId="7209"/>
        </pc:sldMkLst>
      </pc:sldChg>
      <pc:sldChg chg="del">
        <pc:chgData name="FoustB" userId="036fd538-e6a0-4478-b832-b99ce6775b9a" providerId="ADAL" clId="{12D9B8AB-D24C-40D9-8C0E-7D6811F1C4D0}" dt="2023-07-21T21:06:00.940" v="5209" actId="47"/>
        <pc:sldMkLst>
          <pc:docMk/>
          <pc:sldMk cId="4171567201" sldId="7210"/>
        </pc:sldMkLst>
      </pc:sldChg>
      <pc:sldChg chg="del">
        <pc:chgData name="FoustB" userId="036fd538-e6a0-4478-b832-b99ce6775b9a" providerId="ADAL" clId="{12D9B8AB-D24C-40D9-8C0E-7D6811F1C4D0}" dt="2023-07-21T21:06:01.140" v="5210" actId="47"/>
        <pc:sldMkLst>
          <pc:docMk/>
          <pc:sldMk cId="795656743" sldId="7211"/>
        </pc:sldMkLst>
      </pc:sldChg>
      <pc:sldChg chg="del">
        <pc:chgData name="FoustB" userId="036fd538-e6a0-4478-b832-b99ce6775b9a" providerId="ADAL" clId="{12D9B8AB-D24C-40D9-8C0E-7D6811F1C4D0}" dt="2023-07-21T21:06:01.343" v="5211" actId="47"/>
        <pc:sldMkLst>
          <pc:docMk/>
          <pc:sldMk cId="3448470464" sldId="7212"/>
        </pc:sldMkLst>
      </pc:sldChg>
      <pc:sldChg chg="del">
        <pc:chgData name="FoustB" userId="036fd538-e6a0-4478-b832-b99ce6775b9a" providerId="ADAL" clId="{12D9B8AB-D24C-40D9-8C0E-7D6811F1C4D0}" dt="2023-07-21T21:06:01.545" v="5212" actId="47"/>
        <pc:sldMkLst>
          <pc:docMk/>
          <pc:sldMk cId="1721304062" sldId="7213"/>
        </pc:sldMkLst>
      </pc:sldChg>
      <pc:sldChg chg="del">
        <pc:chgData name="FoustB" userId="036fd538-e6a0-4478-b832-b99ce6775b9a" providerId="ADAL" clId="{12D9B8AB-D24C-40D9-8C0E-7D6811F1C4D0}" dt="2023-07-21T21:06:02.140" v="5215" actId="47"/>
        <pc:sldMkLst>
          <pc:docMk/>
          <pc:sldMk cId="3069178484" sldId="7214"/>
        </pc:sldMkLst>
      </pc:sldChg>
      <pc:sldChg chg="del">
        <pc:chgData name="FoustB" userId="036fd538-e6a0-4478-b832-b99ce6775b9a" providerId="ADAL" clId="{12D9B8AB-D24C-40D9-8C0E-7D6811F1C4D0}" dt="2023-07-21T21:06:01.738" v="5213" actId="47"/>
        <pc:sldMkLst>
          <pc:docMk/>
          <pc:sldMk cId="1024527366" sldId="7215"/>
        </pc:sldMkLst>
      </pc:sldChg>
      <pc:sldChg chg="del">
        <pc:chgData name="FoustB" userId="036fd538-e6a0-4478-b832-b99ce6775b9a" providerId="ADAL" clId="{12D9B8AB-D24C-40D9-8C0E-7D6811F1C4D0}" dt="2023-07-21T21:06:00.501" v="5207" actId="47"/>
        <pc:sldMkLst>
          <pc:docMk/>
          <pc:sldMk cId="3350597936" sldId="7218"/>
        </pc:sldMkLst>
      </pc:sldChg>
      <pc:sldChg chg="del">
        <pc:chgData name="FoustB" userId="036fd538-e6a0-4478-b832-b99ce6775b9a" providerId="ADAL" clId="{12D9B8AB-D24C-40D9-8C0E-7D6811F1C4D0}" dt="2023-07-21T21:06:03.926" v="5223" actId="47"/>
        <pc:sldMkLst>
          <pc:docMk/>
          <pc:sldMk cId="3951560198" sldId="7219"/>
        </pc:sldMkLst>
      </pc:sldChg>
      <pc:sldChg chg="del">
        <pc:chgData name="FoustB" userId="036fd538-e6a0-4478-b832-b99ce6775b9a" providerId="ADAL" clId="{12D9B8AB-D24C-40D9-8C0E-7D6811F1C4D0}" dt="2023-07-21T21:06:04.108" v="5224" actId="47"/>
        <pc:sldMkLst>
          <pc:docMk/>
          <pc:sldMk cId="641118288" sldId="7225"/>
        </pc:sldMkLst>
      </pc:sldChg>
      <pc:sldChg chg="del">
        <pc:chgData name="FoustB" userId="036fd538-e6a0-4478-b832-b99ce6775b9a" providerId="ADAL" clId="{12D9B8AB-D24C-40D9-8C0E-7D6811F1C4D0}" dt="2023-07-21T21:06:04.328" v="5225" actId="47"/>
        <pc:sldMkLst>
          <pc:docMk/>
          <pc:sldMk cId="2615515833" sldId="7226"/>
        </pc:sldMkLst>
      </pc:sldChg>
      <pc:sldChg chg="del">
        <pc:chgData name="FoustB" userId="036fd538-e6a0-4478-b832-b99ce6775b9a" providerId="ADAL" clId="{12D9B8AB-D24C-40D9-8C0E-7D6811F1C4D0}" dt="2023-07-21T21:06:04.561" v="5226" actId="47"/>
        <pc:sldMkLst>
          <pc:docMk/>
          <pc:sldMk cId="2619462151" sldId="7227"/>
        </pc:sldMkLst>
      </pc:sldChg>
      <pc:sldChg chg="del">
        <pc:chgData name="FoustB" userId="036fd538-e6a0-4478-b832-b99ce6775b9a" providerId="ADAL" clId="{12D9B8AB-D24C-40D9-8C0E-7D6811F1C4D0}" dt="2023-07-21T21:06:04.783" v="5227" actId="47"/>
        <pc:sldMkLst>
          <pc:docMk/>
          <pc:sldMk cId="31660499" sldId="7228"/>
        </pc:sldMkLst>
      </pc:sldChg>
      <pc:sldChg chg="del">
        <pc:chgData name="FoustB" userId="036fd538-e6a0-4478-b832-b99ce6775b9a" providerId="ADAL" clId="{12D9B8AB-D24C-40D9-8C0E-7D6811F1C4D0}" dt="2023-07-21T21:06:05.193" v="5229" actId="47"/>
        <pc:sldMkLst>
          <pc:docMk/>
          <pc:sldMk cId="1096026544" sldId="7229"/>
        </pc:sldMkLst>
      </pc:sldChg>
      <pc:sldChg chg="del">
        <pc:chgData name="FoustB" userId="036fd538-e6a0-4478-b832-b99ce6775b9a" providerId="ADAL" clId="{12D9B8AB-D24C-40D9-8C0E-7D6811F1C4D0}" dt="2023-07-21T21:06:05.410" v="5230" actId="47"/>
        <pc:sldMkLst>
          <pc:docMk/>
          <pc:sldMk cId="985219972" sldId="7230"/>
        </pc:sldMkLst>
      </pc:sldChg>
      <pc:sldChg chg="del">
        <pc:chgData name="FoustB" userId="036fd538-e6a0-4478-b832-b99ce6775b9a" providerId="ADAL" clId="{12D9B8AB-D24C-40D9-8C0E-7D6811F1C4D0}" dt="2023-07-21T21:06:05.835" v="5232" actId="47"/>
        <pc:sldMkLst>
          <pc:docMk/>
          <pc:sldMk cId="2750473162" sldId="7231"/>
        </pc:sldMkLst>
      </pc:sldChg>
      <pc:sldChg chg="del">
        <pc:chgData name="FoustB" userId="036fd538-e6a0-4478-b832-b99ce6775b9a" providerId="ADAL" clId="{12D9B8AB-D24C-40D9-8C0E-7D6811F1C4D0}" dt="2023-07-21T21:06:06.279" v="5234" actId="47"/>
        <pc:sldMkLst>
          <pc:docMk/>
          <pc:sldMk cId="3319041113" sldId="7234"/>
        </pc:sldMkLst>
      </pc:sldChg>
      <pc:sldChg chg="del">
        <pc:chgData name="FoustB" userId="036fd538-e6a0-4478-b832-b99ce6775b9a" providerId="ADAL" clId="{12D9B8AB-D24C-40D9-8C0E-7D6811F1C4D0}" dt="2023-07-21T21:06:07.013" v="5237" actId="47"/>
        <pc:sldMkLst>
          <pc:docMk/>
          <pc:sldMk cId="3651700793" sldId="7236"/>
        </pc:sldMkLst>
      </pc:sldChg>
      <pc:sldChg chg="del">
        <pc:chgData name="FoustB" userId="036fd538-e6a0-4478-b832-b99ce6775b9a" providerId="ADAL" clId="{12D9B8AB-D24C-40D9-8C0E-7D6811F1C4D0}" dt="2023-07-21T21:06:07.852" v="5240" actId="47"/>
        <pc:sldMkLst>
          <pc:docMk/>
          <pc:sldMk cId="860002743" sldId="7237"/>
        </pc:sldMkLst>
      </pc:sldChg>
      <pc:sldChg chg="del">
        <pc:chgData name="FoustB" userId="036fd538-e6a0-4478-b832-b99ce6775b9a" providerId="ADAL" clId="{12D9B8AB-D24C-40D9-8C0E-7D6811F1C4D0}" dt="2023-07-21T21:06:07.621" v="5239" actId="47"/>
        <pc:sldMkLst>
          <pc:docMk/>
          <pc:sldMk cId="2642458059" sldId="7238"/>
        </pc:sldMkLst>
      </pc:sldChg>
      <pc:sldChg chg="del">
        <pc:chgData name="FoustB" userId="036fd538-e6a0-4478-b832-b99ce6775b9a" providerId="ADAL" clId="{12D9B8AB-D24C-40D9-8C0E-7D6811F1C4D0}" dt="2023-07-21T21:06:07.367" v="5238" actId="47"/>
        <pc:sldMkLst>
          <pc:docMk/>
          <pc:sldMk cId="2612753639" sldId="7239"/>
        </pc:sldMkLst>
      </pc:sldChg>
      <pc:sldChg chg="del">
        <pc:chgData name="FoustB" userId="036fd538-e6a0-4478-b832-b99ce6775b9a" providerId="ADAL" clId="{12D9B8AB-D24C-40D9-8C0E-7D6811F1C4D0}" dt="2023-07-21T21:06:08.111" v="5241" actId="47"/>
        <pc:sldMkLst>
          <pc:docMk/>
          <pc:sldMk cId="692379103" sldId="7240"/>
        </pc:sldMkLst>
      </pc:sldChg>
      <pc:sldChg chg="del">
        <pc:chgData name="FoustB" userId="036fd538-e6a0-4478-b832-b99ce6775b9a" providerId="ADAL" clId="{12D9B8AB-D24C-40D9-8C0E-7D6811F1C4D0}" dt="2023-07-21T21:06:08.385" v="5242" actId="47"/>
        <pc:sldMkLst>
          <pc:docMk/>
          <pc:sldMk cId="2143004103" sldId="7241"/>
        </pc:sldMkLst>
      </pc:sldChg>
      <pc:sldChg chg="del">
        <pc:chgData name="FoustB" userId="036fd538-e6a0-4478-b832-b99ce6775b9a" providerId="ADAL" clId="{12D9B8AB-D24C-40D9-8C0E-7D6811F1C4D0}" dt="2023-07-21T21:06:08.871" v="5244" actId="47"/>
        <pc:sldMkLst>
          <pc:docMk/>
          <pc:sldMk cId="4074501648" sldId="7242"/>
        </pc:sldMkLst>
      </pc:sldChg>
      <pc:sldChg chg="del">
        <pc:chgData name="FoustB" userId="036fd538-e6a0-4478-b832-b99ce6775b9a" providerId="ADAL" clId="{12D9B8AB-D24C-40D9-8C0E-7D6811F1C4D0}" dt="2023-07-21T21:06:08.623" v="5243" actId="47"/>
        <pc:sldMkLst>
          <pc:docMk/>
          <pc:sldMk cId="1266045434" sldId="7243"/>
        </pc:sldMkLst>
      </pc:sldChg>
      <pc:sldChg chg="del">
        <pc:chgData name="FoustB" userId="036fd538-e6a0-4478-b832-b99ce6775b9a" providerId="ADAL" clId="{12D9B8AB-D24C-40D9-8C0E-7D6811F1C4D0}" dt="2023-07-21T21:06:09.156" v="5245" actId="47"/>
        <pc:sldMkLst>
          <pc:docMk/>
          <pc:sldMk cId="229484011" sldId="7244"/>
        </pc:sldMkLst>
      </pc:sldChg>
      <pc:sldChg chg="del">
        <pc:chgData name="FoustB" userId="036fd538-e6a0-4478-b832-b99ce6775b9a" providerId="ADAL" clId="{12D9B8AB-D24C-40D9-8C0E-7D6811F1C4D0}" dt="2023-07-21T21:06:09.419" v="5246" actId="47"/>
        <pc:sldMkLst>
          <pc:docMk/>
          <pc:sldMk cId="2771873194" sldId="7245"/>
        </pc:sldMkLst>
      </pc:sldChg>
      <pc:sldChg chg="del">
        <pc:chgData name="FoustB" userId="036fd538-e6a0-4478-b832-b99ce6775b9a" providerId="ADAL" clId="{12D9B8AB-D24C-40D9-8C0E-7D6811F1C4D0}" dt="2023-07-21T21:06:09.942" v="5248" actId="47"/>
        <pc:sldMkLst>
          <pc:docMk/>
          <pc:sldMk cId="410035115" sldId="7247"/>
        </pc:sldMkLst>
      </pc:sldChg>
      <pc:sldChg chg="del">
        <pc:chgData name="FoustB" userId="036fd538-e6a0-4478-b832-b99ce6775b9a" providerId="ADAL" clId="{12D9B8AB-D24C-40D9-8C0E-7D6811F1C4D0}" dt="2023-07-21T21:06:09.657" v="5247" actId="47"/>
        <pc:sldMkLst>
          <pc:docMk/>
          <pc:sldMk cId="2103590017" sldId="7248"/>
        </pc:sldMkLst>
      </pc:sldChg>
      <pc:sldChg chg="del">
        <pc:chgData name="FoustB" userId="036fd538-e6a0-4478-b832-b99ce6775b9a" providerId="ADAL" clId="{12D9B8AB-D24C-40D9-8C0E-7D6811F1C4D0}" dt="2023-07-21T21:06:10.174" v="5249" actId="47"/>
        <pc:sldMkLst>
          <pc:docMk/>
          <pc:sldMk cId="2853558973" sldId="7249"/>
        </pc:sldMkLst>
      </pc:sldChg>
      <pc:sldChg chg="del">
        <pc:chgData name="FoustB" userId="036fd538-e6a0-4478-b832-b99ce6775b9a" providerId="ADAL" clId="{12D9B8AB-D24C-40D9-8C0E-7D6811F1C4D0}" dt="2023-07-21T21:06:10.458" v="5250" actId="47"/>
        <pc:sldMkLst>
          <pc:docMk/>
          <pc:sldMk cId="560372110" sldId="7250"/>
        </pc:sldMkLst>
      </pc:sldChg>
      <pc:sldChg chg="del">
        <pc:chgData name="FoustB" userId="036fd538-e6a0-4478-b832-b99ce6775b9a" providerId="ADAL" clId="{12D9B8AB-D24C-40D9-8C0E-7D6811F1C4D0}" dt="2023-07-21T21:06:10.728" v="5251" actId="47"/>
        <pc:sldMkLst>
          <pc:docMk/>
          <pc:sldMk cId="4112951299" sldId="7251"/>
        </pc:sldMkLst>
      </pc:sldChg>
      <pc:sldChg chg="del">
        <pc:chgData name="FoustB" userId="036fd538-e6a0-4478-b832-b99ce6775b9a" providerId="ADAL" clId="{12D9B8AB-D24C-40D9-8C0E-7D6811F1C4D0}" dt="2023-07-21T21:06:11.018" v="5252" actId="47"/>
        <pc:sldMkLst>
          <pc:docMk/>
          <pc:sldMk cId="1485431492" sldId="7252"/>
        </pc:sldMkLst>
      </pc:sldChg>
      <pc:sldChg chg="del">
        <pc:chgData name="FoustB" userId="036fd538-e6a0-4478-b832-b99ce6775b9a" providerId="ADAL" clId="{12D9B8AB-D24C-40D9-8C0E-7D6811F1C4D0}" dt="2023-07-21T21:06:11.260" v="5253" actId="47"/>
        <pc:sldMkLst>
          <pc:docMk/>
          <pc:sldMk cId="403985071" sldId="7253"/>
        </pc:sldMkLst>
      </pc:sldChg>
      <pc:sldChg chg="del">
        <pc:chgData name="FoustB" userId="036fd538-e6a0-4478-b832-b99ce6775b9a" providerId="ADAL" clId="{12D9B8AB-D24C-40D9-8C0E-7D6811F1C4D0}" dt="2023-07-21T21:06:01.939" v="5214" actId="47"/>
        <pc:sldMkLst>
          <pc:docMk/>
          <pc:sldMk cId="3104352928" sldId="7255"/>
        </pc:sldMkLst>
      </pc:sldChg>
      <pc:sldChg chg="del">
        <pc:chgData name="FoustB" userId="036fd538-e6a0-4478-b832-b99ce6775b9a" providerId="ADAL" clId="{12D9B8AB-D24C-40D9-8C0E-7D6811F1C4D0}" dt="2023-07-21T21:06:11.846" v="5255" actId="47"/>
        <pc:sldMkLst>
          <pc:docMk/>
          <pc:sldMk cId="3606969333" sldId="7256"/>
        </pc:sldMkLst>
      </pc:sldChg>
      <pc:sldChg chg="del">
        <pc:chgData name="FoustB" userId="036fd538-e6a0-4478-b832-b99ce6775b9a" providerId="ADAL" clId="{12D9B8AB-D24C-40D9-8C0E-7D6811F1C4D0}" dt="2023-07-21T21:06:12.131" v="5256" actId="47"/>
        <pc:sldMkLst>
          <pc:docMk/>
          <pc:sldMk cId="1720070797" sldId="7257"/>
        </pc:sldMkLst>
      </pc:sldChg>
      <pc:sldChg chg="del">
        <pc:chgData name="FoustB" userId="036fd538-e6a0-4478-b832-b99ce6775b9a" providerId="ADAL" clId="{12D9B8AB-D24C-40D9-8C0E-7D6811F1C4D0}" dt="2023-07-21T21:06:12.347" v="5257" actId="47"/>
        <pc:sldMkLst>
          <pc:docMk/>
          <pc:sldMk cId="741477475" sldId="7259"/>
        </pc:sldMkLst>
      </pc:sldChg>
      <pc:sldChg chg="del">
        <pc:chgData name="FoustB" userId="036fd538-e6a0-4478-b832-b99ce6775b9a" providerId="ADAL" clId="{12D9B8AB-D24C-40D9-8C0E-7D6811F1C4D0}" dt="2023-07-21T21:06:12.610" v="5258" actId="47"/>
        <pc:sldMkLst>
          <pc:docMk/>
          <pc:sldMk cId="2792057472" sldId="7261"/>
        </pc:sldMkLst>
      </pc:sldChg>
      <pc:sldChg chg="del">
        <pc:chgData name="FoustB" userId="036fd538-e6a0-4478-b832-b99ce6775b9a" providerId="ADAL" clId="{12D9B8AB-D24C-40D9-8C0E-7D6811F1C4D0}" dt="2023-07-21T21:06:12.880" v="5259" actId="47"/>
        <pc:sldMkLst>
          <pc:docMk/>
          <pc:sldMk cId="329124289" sldId="7262"/>
        </pc:sldMkLst>
      </pc:sldChg>
      <pc:sldChg chg="del">
        <pc:chgData name="FoustB" userId="036fd538-e6a0-4478-b832-b99ce6775b9a" providerId="ADAL" clId="{12D9B8AB-D24C-40D9-8C0E-7D6811F1C4D0}" dt="2023-07-21T21:06:13.428" v="5261" actId="47"/>
        <pc:sldMkLst>
          <pc:docMk/>
          <pc:sldMk cId="4089921585" sldId="7263"/>
        </pc:sldMkLst>
      </pc:sldChg>
      <pc:sldChg chg="del">
        <pc:chgData name="FoustB" userId="036fd538-e6a0-4478-b832-b99ce6775b9a" providerId="ADAL" clId="{12D9B8AB-D24C-40D9-8C0E-7D6811F1C4D0}" dt="2023-07-21T21:06:13.697" v="5262" actId="47"/>
        <pc:sldMkLst>
          <pc:docMk/>
          <pc:sldMk cId="2553876565" sldId="7264"/>
        </pc:sldMkLst>
      </pc:sldChg>
      <pc:sldChg chg="del">
        <pc:chgData name="FoustB" userId="036fd538-e6a0-4478-b832-b99ce6775b9a" providerId="ADAL" clId="{12D9B8AB-D24C-40D9-8C0E-7D6811F1C4D0}" dt="2023-07-21T21:06:13.967" v="5263" actId="47"/>
        <pc:sldMkLst>
          <pc:docMk/>
          <pc:sldMk cId="2976505431" sldId="7265"/>
        </pc:sldMkLst>
      </pc:sldChg>
      <pc:sldChg chg="del">
        <pc:chgData name="FoustB" userId="036fd538-e6a0-4478-b832-b99ce6775b9a" providerId="ADAL" clId="{12D9B8AB-D24C-40D9-8C0E-7D6811F1C4D0}" dt="2023-07-21T21:06:14.469" v="5265" actId="47"/>
        <pc:sldMkLst>
          <pc:docMk/>
          <pc:sldMk cId="582083019" sldId="7266"/>
        </pc:sldMkLst>
      </pc:sldChg>
      <pc:sldChg chg="del">
        <pc:chgData name="FoustB" userId="036fd538-e6a0-4478-b832-b99ce6775b9a" providerId="ADAL" clId="{12D9B8AB-D24C-40D9-8C0E-7D6811F1C4D0}" dt="2023-07-21T21:06:14.237" v="5264" actId="47"/>
        <pc:sldMkLst>
          <pc:docMk/>
          <pc:sldMk cId="4079777005" sldId="7267"/>
        </pc:sldMkLst>
      </pc:sldChg>
      <pc:sldChg chg="del">
        <pc:chgData name="FoustB" userId="036fd538-e6a0-4478-b832-b99ce6775b9a" providerId="ADAL" clId="{12D9B8AB-D24C-40D9-8C0E-7D6811F1C4D0}" dt="2023-07-21T21:06:14.753" v="5266" actId="47"/>
        <pc:sldMkLst>
          <pc:docMk/>
          <pc:sldMk cId="4250878833" sldId="7268"/>
        </pc:sldMkLst>
      </pc:sldChg>
      <pc:sldChg chg="del">
        <pc:chgData name="FoustB" userId="036fd538-e6a0-4478-b832-b99ce6775b9a" providerId="ADAL" clId="{12D9B8AB-D24C-40D9-8C0E-7D6811F1C4D0}" dt="2023-07-21T21:06:15.239" v="5267" actId="47"/>
        <pc:sldMkLst>
          <pc:docMk/>
          <pc:sldMk cId="1465327677" sldId="7269"/>
        </pc:sldMkLst>
      </pc:sldChg>
      <pc:sldChg chg="del">
        <pc:chgData name="FoustB" userId="036fd538-e6a0-4478-b832-b99ce6775b9a" providerId="ADAL" clId="{12D9B8AB-D24C-40D9-8C0E-7D6811F1C4D0}" dt="2023-07-21T21:06:15.455" v="5268" actId="47"/>
        <pc:sldMkLst>
          <pc:docMk/>
          <pc:sldMk cId="960450528" sldId="7270"/>
        </pc:sldMkLst>
      </pc:sldChg>
      <pc:sldChg chg="del">
        <pc:chgData name="FoustB" userId="036fd538-e6a0-4478-b832-b99ce6775b9a" providerId="ADAL" clId="{12D9B8AB-D24C-40D9-8C0E-7D6811F1C4D0}" dt="2023-07-21T21:06:15.740" v="5269" actId="47"/>
        <pc:sldMkLst>
          <pc:docMk/>
          <pc:sldMk cId="2158031982" sldId="7271"/>
        </pc:sldMkLst>
      </pc:sldChg>
      <pc:sldChg chg="del">
        <pc:chgData name="FoustB" userId="036fd538-e6a0-4478-b832-b99ce6775b9a" providerId="ADAL" clId="{12D9B8AB-D24C-40D9-8C0E-7D6811F1C4D0}" dt="2023-07-21T21:06:16.041" v="5270" actId="47"/>
        <pc:sldMkLst>
          <pc:docMk/>
          <pc:sldMk cId="3456880530" sldId="7272"/>
        </pc:sldMkLst>
      </pc:sldChg>
      <pc:sldChg chg="del">
        <pc:chgData name="FoustB" userId="036fd538-e6a0-4478-b832-b99ce6775b9a" providerId="ADAL" clId="{12D9B8AB-D24C-40D9-8C0E-7D6811F1C4D0}" dt="2023-07-21T21:06:16.335" v="5271" actId="47"/>
        <pc:sldMkLst>
          <pc:docMk/>
          <pc:sldMk cId="2909467326" sldId="7273"/>
        </pc:sldMkLst>
      </pc:sldChg>
      <pc:sldChg chg="del">
        <pc:chgData name="FoustB" userId="036fd538-e6a0-4478-b832-b99ce6775b9a" providerId="ADAL" clId="{12D9B8AB-D24C-40D9-8C0E-7D6811F1C4D0}" dt="2023-07-21T21:06:16.647" v="5272" actId="47"/>
        <pc:sldMkLst>
          <pc:docMk/>
          <pc:sldMk cId="417674729" sldId="7274"/>
        </pc:sldMkLst>
      </pc:sldChg>
      <pc:sldChg chg="del">
        <pc:chgData name="FoustB" userId="036fd538-e6a0-4478-b832-b99ce6775b9a" providerId="ADAL" clId="{12D9B8AB-D24C-40D9-8C0E-7D6811F1C4D0}" dt="2023-07-21T21:06:16.946" v="5273" actId="47"/>
        <pc:sldMkLst>
          <pc:docMk/>
          <pc:sldMk cId="2003277014" sldId="7275"/>
        </pc:sldMkLst>
      </pc:sldChg>
      <pc:sldChg chg="del">
        <pc:chgData name="FoustB" userId="036fd538-e6a0-4478-b832-b99ce6775b9a" providerId="ADAL" clId="{12D9B8AB-D24C-40D9-8C0E-7D6811F1C4D0}" dt="2023-07-21T21:06:19.314" v="5280" actId="47"/>
        <pc:sldMkLst>
          <pc:docMk/>
          <pc:sldMk cId="3064329034" sldId="7289"/>
        </pc:sldMkLst>
      </pc:sldChg>
      <pc:sldChg chg="del">
        <pc:chgData name="FoustB" userId="036fd538-e6a0-4478-b832-b99ce6775b9a" providerId="ADAL" clId="{12D9B8AB-D24C-40D9-8C0E-7D6811F1C4D0}" dt="2023-07-21T21:06:19.931" v="5282" actId="47"/>
        <pc:sldMkLst>
          <pc:docMk/>
          <pc:sldMk cId="491525034" sldId="7291"/>
        </pc:sldMkLst>
      </pc:sldChg>
      <pc:sldChg chg="del">
        <pc:chgData name="FoustB" userId="036fd538-e6a0-4478-b832-b99ce6775b9a" providerId="ADAL" clId="{12D9B8AB-D24C-40D9-8C0E-7D6811F1C4D0}" dt="2023-07-21T21:06:20.649" v="5284" actId="47"/>
        <pc:sldMkLst>
          <pc:docMk/>
          <pc:sldMk cId="1896334859" sldId="7292"/>
        </pc:sldMkLst>
      </pc:sldChg>
      <pc:sldChg chg="del">
        <pc:chgData name="FoustB" userId="036fd538-e6a0-4478-b832-b99ce6775b9a" providerId="ADAL" clId="{12D9B8AB-D24C-40D9-8C0E-7D6811F1C4D0}" dt="2023-07-21T21:06:20.317" v="5283" actId="47"/>
        <pc:sldMkLst>
          <pc:docMk/>
          <pc:sldMk cId="3323596100" sldId="7293"/>
        </pc:sldMkLst>
      </pc:sldChg>
      <pc:sldChg chg="del">
        <pc:chgData name="FoustB" userId="036fd538-e6a0-4478-b832-b99ce6775b9a" providerId="ADAL" clId="{12D9B8AB-D24C-40D9-8C0E-7D6811F1C4D0}" dt="2023-07-21T21:06:21.888" v="5287" actId="47"/>
        <pc:sldMkLst>
          <pc:docMk/>
          <pc:sldMk cId="4219479485" sldId="7297"/>
        </pc:sldMkLst>
      </pc:sldChg>
      <pc:sldChg chg="del">
        <pc:chgData name="FoustB" userId="036fd538-e6a0-4478-b832-b99ce6775b9a" providerId="ADAL" clId="{12D9B8AB-D24C-40D9-8C0E-7D6811F1C4D0}" dt="2023-07-21T21:06:22.273" v="5288" actId="47"/>
        <pc:sldMkLst>
          <pc:docMk/>
          <pc:sldMk cId="546273416" sldId="7298"/>
        </pc:sldMkLst>
      </pc:sldChg>
      <pc:sldChg chg="del">
        <pc:chgData name="FoustB" userId="036fd538-e6a0-4478-b832-b99ce6775b9a" providerId="ADAL" clId="{12D9B8AB-D24C-40D9-8C0E-7D6811F1C4D0}" dt="2023-07-21T21:06:22.990" v="5289" actId="47"/>
        <pc:sldMkLst>
          <pc:docMk/>
          <pc:sldMk cId="2540879878" sldId="7299"/>
        </pc:sldMkLst>
      </pc:sldChg>
      <pc:sldChg chg="del">
        <pc:chgData name="FoustB" userId="036fd538-e6a0-4478-b832-b99ce6775b9a" providerId="ADAL" clId="{12D9B8AB-D24C-40D9-8C0E-7D6811F1C4D0}" dt="2023-07-21T21:06:23.280" v="5290" actId="47"/>
        <pc:sldMkLst>
          <pc:docMk/>
          <pc:sldMk cId="1840971339" sldId="7301"/>
        </pc:sldMkLst>
      </pc:sldChg>
      <pc:sldChg chg="del">
        <pc:chgData name="FoustB" userId="036fd538-e6a0-4478-b832-b99ce6775b9a" providerId="ADAL" clId="{12D9B8AB-D24C-40D9-8C0E-7D6811F1C4D0}" dt="2023-07-21T21:06:23.639" v="5291" actId="47"/>
        <pc:sldMkLst>
          <pc:docMk/>
          <pc:sldMk cId="1395983842" sldId="7302"/>
        </pc:sldMkLst>
      </pc:sldChg>
      <pc:sldChg chg="del">
        <pc:chgData name="FoustB" userId="036fd538-e6a0-4478-b832-b99ce6775b9a" providerId="ADAL" clId="{12D9B8AB-D24C-40D9-8C0E-7D6811F1C4D0}" dt="2023-07-21T21:06:24.271" v="5292" actId="47"/>
        <pc:sldMkLst>
          <pc:docMk/>
          <pc:sldMk cId="16518523" sldId="7303"/>
        </pc:sldMkLst>
      </pc:sldChg>
      <pc:sldChg chg="del">
        <pc:chgData name="FoustB" userId="036fd538-e6a0-4478-b832-b99ce6775b9a" providerId="ADAL" clId="{12D9B8AB-D24C-40D9-8C0E-7D6811F1C4D0}" dt="2023-07-21T21:06:02.815" v="5218" actId="47"/>
        <pc:sldMkLst>
          <pc:docMk/>
          <pc:sldMk cId="124387416" sldId="7310"/>
        </pc:sldMkLst>
      </pc:sldChg>
      <pc:sldChg chg="del">
        <pc:chgData name="FoustB" userId="036fd538-e6a0-4478-b832-b99ce6775b9a" providerId="ADAL" clId="{12D9B8AB-D24C-40D9-8C0E-7D6811F1C4D0}" dt="2023-07-21T21:06:03.048" v="5219" actId="47"/>
        <pc:sldMkLst>
          <pc:docMk/>
          <pc:sldMk cId="2750233583" sldId="7311"/>
        </pc:sldMkLst>
      </pc:sldChg>
      <pc:sldChg chg="del">
        <pc:chgData name="FoustB" userId="036fd538-e6a0-4478-b832-b99ce6775b9a" providerId="ADAL" clId="{12D9B8AB-D24C-40D9-8C0E-7D6811F1C4D0}" dt="2023-07-21T21:06:03.260" v="5220" actId="47"/>
        <pc:sldMkLst>
          <pc:docMk/>
          <pc:sldMk cId="1062304833" sldId="7312"/>
        </pc:sldMkLst>
      </pc:sldChg>
      <pc:sldChg chg="del">
        <pc:chgData name="FoustB" userId="036fd538-e6a0-4478-b832-b99ce6775b9a" providerId="ADAL" clId="{12D9B8AB-D24C-40D9-8C0E-7D6811F1C4D0}" dt="2023-07-21T21:06:03.494" v="5221" actId="47"/>
        <pc:sldMkLst>
          <pc:docMk/>
          <pc:sldMk cId="3060135608" sldId="7313"/>
        </pc:sldMkLst>
      </pc:sldChg>
      <pc:sldChg chg="del">
        <pc:chgData name="FoustB" userId="036fd538-e6a0-4478-b832-b99ce6775b9a" providerId="ADAL" clId="{12D9B8AB-D24C-40D9-8C0E-7D6811F1C4D0}" dt="2023-07-21T21:06:03.725" v="5222" actId="47"/>
        <pc:sldMkLst>
          <pc:docMk/>
          <pc:sldMk cId="2896334151" sldId="7314"/>
        </pc:sldMkLst>
      </pc:sldChg>
      <pc:sldChg chg="del">
        <pc:chgData name="FoustB" userId="036fd538-e6a0-4478-b832-b99ce6775b9a" providerId="ADAL" clId="{12D9B8AB-D24C-40D9-8C0E-7D6811F1C4D0}" dt="2023-07-21T21:06:02.362" v="5216" actId="47"/>
        <pc:sldMkLst>
          <pc:docMk/>
          <pc:sldMk cId="4174073511" sldId="7315"/>
        </pc:sldMkLst>
      </pc:sldChg>
      <pc:sldChg chg="del">
        <pc:chgData name="FoustB" userId="036fd538-e6a0-4478-b832-b99ce6775b9a" providerId="ADAL" clId="{12D9B8AB-D24C-40D9-8C0E-7D6811F1C4D0}" dt="2023-07-21T21:06:05.625" v="5231" actId="47"/>
        <pc:sldMkLst>
          <pc:docMk/>
          <pc:sldMk cId="2598925203" sldId="7318"/>
        </pc:sldMkLst>
      </pc:sldChg>
      <pc:sldChg chg="modSp mod">
        <pc:chgData name="FoustB" userId="036fd538-e6a0-4478-b832-b99ce6775b9a" providerId="ADAL" clId="{12D9B8AB-D24C-40D9-8C0E-7D6811F1C4D0}" dt="2023-07-21T14:48:07.601" v="40" actId="14100"/>
        <pc:sldMkLst>
          <pc:docMk/>
          <pc:sldMk cId="580417903" sldId="7319"/>
        </pc:sldMkLst>
        <pc:spChg chg="mod">
          <ac:chgData name="FoustB" userId="036fd538-e6a0-4478-b832-b99ce6775b9a" providerId="ADAL" clId="{12D9B8AB-D24C-40D9-8C0E-7D6811F1C4D0}" dt="2023-07-21T14:48:07.601" v="40" actId="14100"/>
          <ac:spMkLst>
            <pc:docMk/>
            <pc:sldMk cId="580417903" sldId="7319"/>
            <ac:spMk id="7" creationId="{D798020B-692A-58A6-F762-6BC886E3CAEC}"/>
          </ac:spMkLst>
        </pc:spChg>
      </pc:sldChg>
      <pc:sldChg chg="del">
        <pc:chgData name="FoustB" userId="036fd538-e6a0-4478-b832-b99ce6775b9a" providerId="ADAL" clId="{12D9B8AB-D24C-40D9-8C0E-7D6811F1C4D0}" dt="2023-07-21T21:05:56.344" v="5191" actId="47"/>
        <pc:sldMkLst>
          <pc:docMk/>
          <pc:sldMk cId="2983369690" sldId="7322"/>
        </pc:sldMkLst>
      </pc:sldChg>
      <pc:sldChg chg="del">
        <pc:chgData name="FoustB" userId="036fd538-e6a0-4478-b832-b99ce6775b9a" providerId="ADAL" clId="{12D9B8AB-D24C-40D9-8C0E-7D6811F1C4D0}" dt="2023-07-21T21:06:00.295" v="5206" actId="47"/>
        <pc:sldMkLst>
          <pc:docMk/>
          <pc:sldMk cId="2729226295" sldId="7323"/>
        </pc:sldMkLst>
      </pc:sldChg>
      <pc:sldChg chg="del">
        <pc:chgData name="FoustB" userId="036fd538-e6a0-4478-b832-b99ce6775b9a" providerId="ADAL" clId="{12D9B8AB-D24C-40D9-8C0E-7D6811F1C4D0}" dt="2023-07-21T21:06:04.978" v="5228" actId="47"/>
        <pc:sldMkLst>
          <pc:docMk/>
          <pc:sldMk cId="3272147883" sldId="7324"/>
        </pc:sldMkLst>
      </pc:sldChg>
      <pc:sldChg chg="del">
        <pc:chgData name="FoustB" userId="036fd538-e6a0-4478-b832-b99ce6775b9a" providerId="ADAL" clId="{12D9B8AB-D24C-40D9-8C0E-7D6811F1C4D0}" dt="2023-07-21T21:06:06.058" v="5233" actId="47"/>
        <pc:sldMkLst>
          <pc:docMk/>
          <pc:sldMk cId="815022845" sldId="7325"/>
        </pc:sldMkLst>
      </pc:sldChg>
      <pc:sldChg chg="del">
        <pc:chgData name="FoustB" userId="036fd538-e6a0-4478-b832-b99ce6775b9a" providerId="ADAL" clId="{12D9B8AB-D24C-40D9-8C0E-7D6811F1C4D0}" dt="2023-07-21T21:06:06.511" v="5235" actId="47"/>
        <pc:sldMkLst>
          <pc:docMk/>
          <pc:sldMk cId="2277816028" sldId="7326"/>
        </pc:sldMkLst>
      </pc:sldChg>
      <pc:sldChg chg="del">
        <pc:chgData name="FoustB" userId="036fd538-e6a0-4478-b832-b99ce6775b9a" providerId="ADAL" clId="{12D9B8AB-D24C-40D9-8C0E-7D6811F1C4D0}" dt="2023-07-21T21:06:06.719" v="5236" actId="47"/>
        <pc:sldMkLst>
          <pc:docMk/>
          <pc:sldMk cId="2718162830" sldId="7327"/>
        </pc:sldMkLst>
      </pc:sldChg>
      <pc:sldChg chg="del">
        <pc:chgData name="FoustB" userId="036fd538-e6a0-4478-b832-b99ce6775b9a" providerId="ADAL" clId="{12D9B8AB-D24C-40D9-8C0E-7D6811F1C4D0}" dt="2023-07-21T21:06:11.545" v="5254" actId="47"/>
        <pc:sldMkLst>
          <pc:docMk/>
          <pc:sldMk cId="1003933510" sldId="7328"/>
        </pc:sldMkLst>
      </pc:sldChg>
      <pc:sldChg chg="del">
        <pc:chgData name="FoustB" userId="036fd538-e6a0-4478-b832-b99ce6775b9a" providerId="ADAL" clId="{12D9B8AB-D24C-40D9-8C0E-7D6811F1C4D0}" dt="2023-07-21T21:06:13.133" v="5260" actId="47"/>
        <pc:sldMkLst>
          <pc:docMk/>
          <pc:sldMk cId="3451135221" sldId="7329"/>
        </pc:sldMkLst>
      </pc:sldChg>
      <pc:sldChg chg="del">
        <pc:chgData name="FoustB" userId="036fd538-e6a0-4478-b832-b99ce6775b9a" providerId="ADAL" clId="{12D9B8AB-D24C-40D9-8C0E-7D6811F1C4D0}" dt="2023-07-21T21:06:21.565" v="5286" actId="47"/>
        <pc:sldMkLst>
          <pc:docMk/>
          <pc:sldMk cId="3692417151" sldId="7333"/>
        </pc:sldMkLst>
      </pc:sldChg>
      <pc:sldChg chg="del">
        <pc:chgData name="FoustB" userId="036fd538-e6a0-4478-b832-b99ce6775b9a" providerId="ADAL" clId="{12D9B8AB-D24C-40D9-8C0E-7D6811F1C4D0}" dt="2023-07-21T21:06:17.206" v="5274" actId="47"/>
        <pc:sldMkLst>
          <pc:docMk/>
          <pc:sldMk cId="3093569967" sldId="7334"/>
        </pc:sldMkLst>
      </pc:sldChg>
      <pc:sldChg chg="del">
        <pc:chgData name="FoustB" userId="036fd538-e6a0-4478-b832-b99ce6775b9a" providerId="ADAL" clId="{12D9B8AB-D24C-40D9-8C0E-7D6811F1C4D0}" dt="2023-07-21T21:06:17.490" v="5275" actId="47"/>
        <pc:sldMkLst>
          <pc:docMk/>
          <pc:sldMk cId="1363002709" sldId="7336"/>
        </pc:sldMkLst>
      </pc:sldChg>
      <pc:sldChg chg="del">
        <pc:chgData name="FoustB" userId="036fd538-e6a0-4478-b832-b99ce6775b9a" providerId="ADAL" clId="{12D9B8AB-D24C-40D9-8C0E-7D6811F1C4D0}" dt="2023-07-21T21:06:17.787" v="5276" actId="47"/>
        <pc:sldMkLst>
          <pc:docMk/>
          <pc:sldMk cId="898663795" sldId="7337"/>
        </pc:sldMkLst>
      </pc:sldChg>
      <pc:sldChg chg="del">
        <pc:chgData name="FoustB" userId="036fd538-e6a0-4478-b832-b99ce6775b9a" providerId="ADAL" clId="{12D9B8AB-D24C-40D9-8C0E-7D6811F1C4D0}" dt="2023-07-21T21:06:18.080" v="5277" actId="47"/>
        <pc:sldMkLst>
          <pc:docMk/>
          <pc:sldMk cId="2967186956" sldId="7338"/>
        </pc:sldMkLst>
      </pc:sldChg>
      <pc:sldChg chg="del">
        <pc:chgData name="FoustB" userId="036fd538-e6a0-4478-b832-b99ce6775b9a" providerId="ADAL" clId="{12D9B8AB-D24C-40D9-8C0E-7D6811F1C4D0}" dt="2023-07-21T21:06:18.412" v="5278" actId="47"/>
        <pc:sldMkLst>
          <pc:docMk/>
          <pc:sldMk cId="946189241" sldId="7339"/>
        </pc:sldMkLst>
      </pc:sldChg>
      <pc:sldChg chg="del">
        <pc:chgData name="FoustB" userId="036fd538-e6a0-4478-b832-b99ce6775b9a" providerId="ADAL" clId="{12D9B8AB-D24C-40D9-8C0E-7D6811F1C4D0}" dt="2023-07-21T21:06:18.998" v="5279" actId="47"/>
        <pc:sldMkLst>
          <pc:docMk/>
          <pc:sldMk cId="4229023971" sldId="7340"/>
        </pc:sldMkLst>
      </pc:sldChg>
      <pc:sldChg chg="del">
        <pc:chgData name="FoustB" userId="036fd538-e6a0-4478-b832-b99ce6775b9a" providerId="ADAL" clId="{12D9B8AB-D24C-40D9-8C0E-7D6811F1C4D0}" dt="2023-07-21T21:06:19.599" v="5281" actId="47"/>
        <pc:sldMkLst>
          <pc:docMk/>
          <pc:sldMk cId="1047049312" sldId="7341"/>
        </pc:sldMkLst>
      </pc:sldChg>
      <pc:sldChg chg="del">
        <pc:chgData name="FoustB" userId="036fd538-e6a0-4478-b832-b99ce6775b9a" providerId="ADAL" clId="{12D9B8AB-D24C-40D9-8C0E-7D6811F1C4D0}" dt="2023-07-21T21:06:21.202" v="5285" actId="47"/>
        <pc:sldMkLst>
          <pc:docMk/>
          <pc:sldMk cId="973033942" sldId="7342"/>
        </pc:sldMkLst>
      </pc:sldChg>
      <pc:sldChg chg="del">
        <pc:chgData name="FoustB" userId="036fd538-e6a0-4478-b832-b99ce6775b9a" providerId="ADAL" clId="{12D9B8AB-D24C-40D9-8C0E-7D6811F1C4D0}" dt="2023-07-21T21:06:02.583" v="5217" actId="47"/>
        <pc:sldMkLst>
          <pc:docMk/>
          <pc:sldMk cId="787660961" sldId="7343"/>
        </pc:sldMkLst>
      </pc:sldChg>
      <pc:sldChg chg="addSp new del">
        <pc:chgData name="FoustB" userId="036fd538-e6a0-4478-b832-b99ce6775b9a" providerId="ADAL" clId="{12D9B8AB-D24C-40D9-8C0E-7D6811F1C4D0}" dt="2023-07-21T21:05:58.010" v="5196" actId="47"/>
        <pc:sldMkLst>
          <pc:docMk/>
          <pc:sldMk cId="919784995" sldId="7344"/>
        </pc:sldMkLst>
        <pc:picChg chg="add">
          <ac:chgData name="FoustB" userId="036fd538-e6a0-4478-b832-b99ce6775b9a" providerId="ADAL" clId="{12D9B8AB-D24C-40D9-8C0E-7D6811F1C4D0}" dt="2023-07-21T14:41:37.774" v="5"/>
          <ac:picMkLst>
            <pc:docMk/>
            <pc:sldMk cId="919784995" sldId="7344"/>
            <ac:picMk id="3074" creationId="{C2CE1E81-B92E-71FC-0D77-653B989B2E66}"/>
          </ac:picMkLst>
        </pc:picChg>
      </pc:sldChg>
      <pc:sldChg chg="addSp new del">
        <pc:chgData name="FoustB" userId="036fd538-e6a0-4478-b832-b99ce6775b9a" providerId="ADAL" clId="{12D9B8AB-D24C-40D9-8C0E-7D6811F1C4D0}" dt="2023-07-21T21:05:58.248" v="5197" actId="47"/>
        <pc:sldMkLst>
          <pc:docMk/>
          <pc:sldMk cId="4191170473" sldId="7345"/>
        </pc:sldMkLst>
        <pc:picChg chg="add">
          <ac:chgData name="FoustB" userId="036fd538-e6a0-4478-b832-b99ce6775b9a" providerId="ADAL" clId="{12D9B8AB-D24C-40D9-8C0E-7D6811F1C4D0}" dt="2023-07-21T14:41:13.629" v="4"/>
          <ac:picMkLst>
            <pc:docMk/>
            <pc:sldMk cId="4191170473" sldId="7345"/>
            <ac:picMk id="2050" creationId="{9D7C7A7B-F258-878D-8511-908D325DDDFD}"/>
          </ac:picMkLst>
        </pc:picChg>
      </pc:sldChg>
      <pc:sldChg chg="addSp new del">
        <pc:chgData name="FoustB" userId="036fd538-e6a0-4478-b832-b99ce6775b9a" providerId="ADAL" clId="{12D9B8AB-D24C-40D9-8C0E-7D6811F1C4D0}" dt="2023-07-21T21:05:58.496" v="5198" actId="47"/>
        <pc:sldMkLst>
          <pc:docMk/>
          <pc:sldMk cId="174607440" sldId="7346"/>
        </pc:sldMkLst>
        <pc:picChg chg="add">
          <ac:chgData name="FoustB" userId="036fd538-e6a0-4478-b832-b99ce6775b9a" providerId="ADAL" clId="{12D9B8AB-D24C-40D9-8C0E-7D6811F1C4D0}" dt="2023-07-21T14:40:59.488" v="3"/>
          <ac:picMkLst>
            <pc:docMk/>
            <pc:sldMk cId="174607440" sldId="7346"/>
            <ac:picMk id="1026" creationId="{9473E13E-6243-DEA1-21A2-33D91CA3384C}"/>
          </ac:picMkLst>
        </pc:picChg>
      </pc:sldChg>
      <pc:sldChg chg="addSp modSp new modAnim">
        <pc:chgData name="FoustB" userId="036fd538-e6a0-4478-b832-b99ce6775b9a" providerId="ADAL" clId="{12D9B8AB-D24C-40D9-8C0E-7D6811F1C4D0}" dt="2023-07-21T17:01:47.019" v="1535"/>
        <pc:sldMkLst>
          <pc:docMk/>
          <pc:sldMk cId="2303659961" sldId="7347"/>
        </pc:sldMkLst>
        <pc:picChg chg="add mod">
          <ac:chgData name="FoustB" userId="036fd538-e6a0-4478-b832-b99ce6775b9a" providerId="ADAL" clId="{12D9B8AB-D24C-40D9-8C0E-7D6811F1C4D0}" dt="2023-07-21T17:01:47.019" v="1535"/>
          <ac:picMkLst>
            <pc:docMk/>
            <pc:sldMk cId="2303659961" sldId="7347"/>
            <ac:picMk id="4" creationId="{425AC939-B138-B738-51E4-0774DF97B32E}"/>
          </ac:picMkLst>
        </pc:picChg>
        <pc:picChg chg="add mod">
          <ac:chgData name="FoustB" userId="036fd538-e6a0-4478-b832-b99ce6775b9a" providerId="ADAL" clId="{12D9B8AB-D24C-40D9-8C0E-7D6811F1C4D0}" dt="2023-07-21T17:01:47.019" v="1535"/>
          <ac:picMkLst>
            <pc:docMk/>
            <pc:sldMk cId="2303659961" sldId="7347"/>
            <ac:picMk id="5" creationId="{1F9746DD-B9BA-0F94-4136-6A1747075A85}"/>
          </ac:picMkLst>
        </pc:picChg>
      </pc:sldChg>
      <pc:sldChg chg="new del">
        <pc:chgData name="FoustB" userId="036fd538-e6a0-4478-b832-b99ce6775b9a" providerId="ADAL" clId="{12D9B8AB-D24C-40D9-8C0E-7D6811F1C4D0}" dt="2023-07-21T21:06:28.913" v="5294" actId="47"/>
        <pc:sldMkLst>
          <pc:docMk/>
          <pc:sldMk cId="4278719695" sldId="7348"/>
        </pc:sldMkLst>
      </pc:sldChg>
      <pc:sldChg chg="new del">
        <pc:chgData name="FoustB" userId="036fd538-e6a0-4478-b832-b99ce6775b9a" providerId="ADAL" clId="{12D9B8AB-D24C-40D9-8C0E-7D6811F1C4D0}" dt="2023-07-21T21:06:29.645" v="5295" actId="47"/>
        <pc:sldMkLst>
          <pc:docMk/>
          <pc:sldMk cId="3238575912" sldId="7349"/>
        </pc:sldMkLst>
      </pc:sldChg>
      <pc:sldChg chg="addSp delSp modSp add del mod">
        <pc:chgData name="FoustB" userId="036fd538-e6a0-4478-b832-b99ce6775b9a" providerId="ADAL" clId="{12D9B8AB-D24C-40D9-8C0E-7D6811F1C4D0}" dt="2023-07-21T14:53:23.938" v="210" actId="47"/>
        <pc:sldMkLst>
          <pc:docMk/>
          <pc:sldMk cId="1645405539" sldId="7350"/>
        </pc:sldMkLst>
        <pc:spChg chg="del mod">
          <ac:chgData name="FoustB" userId="036fd538-e6a0-4478-b832-b99ce6775b9a" providerId="ADAL" clId="{12D9B8AB-D24C-40D9-8C0E-7D6811F1C4D0}" dt="2023-07-21T14:50:39.509" v="130" actId="478"/>
          <ac:spMkLst>
            <pc:docMk/>
            <pc:sldMk cId="1645405539" sldId="7350"/>
            <ac:spMk id="3" creationId="{5FB7AD26-70D7-B109-8E76-500A88C1F0D1}"/>
          </ac:spMkLst>
        </pc:spChg>
        <pc:spChg chg="add mod">
          <ac:chgData name="FoustB" userId="036fd538-e6a0-4478-b832-b99ce6775b9a" providerId="ADAL" clId="{12D9B8AB-D24C-40D9-8C0E-7D6811F1C4D0}" dt="2023-07-21T14:51:41.318" v="189" actId="404"/>
          <ac:spMkLst>
            <pc:docMk/>
            <pc:sldMk cId="1645405539" sldId="7350"/>
            <ac:spMk id="4" creationId="{B21088B2-E91D-136F-BDCD-AABB2C9EC26E}"/>
          </ac:spMkLst>
        </pc:spChg>
      </pc:sldChg>
      <pc:sldChg chg="addSp delSp modSp add mod modAnim">
        <pc:chgData name="FoustB" userId="036fd538-e6a0-4478-b832-b99ce6775b9a" providerId="ADAL" clId="{12D9B8AB-D24C-40D9-8C0E-7D6811F1C4D0}" dt="2023-07-22T18:13:23.955" v="5682" actId="20577"/>
        <pc:sldMkLst>
          <pc:docMk/>
          <pc:sldMk cId="1545934802" sldId="7351"/>
        </pc:sldMkLst>
        <pc:spChg chg="mod">
          <ac:chgData name="FoustB" userId="036fd538-e6a0-4478-b832-b99ce6775b9a" providerId="ADAL" clId="{12D9B8AB-D24C-40D9-8C0E-7D6811F1C4D0}" dt="2023-07-22T18:13:23.955" v="5682" actId="20577"/>
          <ac:spMkLst>
            <pc:docMk/>
            <pc:sldMk cId="1545934802" sldId="7351"/>
            <ac:spMk id="2" creationId="{42A391C2-E30C-A2CA-F71B-D67C23521E7A}"/>
          </ac:spMkLst>
        </pc:spChg>
        <pc:spChg chg="mod">
          <ac:chgData name="FoustB" userId="036fd538-e6a0-4478-b832-b99ce6775b9a" providerId="ADAL" clId="{12D9B8AB-D24C-40D9-8C0E-7D6811F1C4D0}" dt="2023-07-21T14:51:52.007" v="192" actId="20577"/>
          <ac:spMkLst>
            <pc:docMk/>
            <pc:sldMk cId="1545934802" sldId="7351"/>
            <ac:spMk id="4" creationId="{B21088B2-E91D-136F-BDCD-AABB2C9EC26E}"/>
          </ac:spMkLst>
        </pc:spChg>
        <pc:spChg chg="del">
          <ac:chgData name="FoustB" userId="036fd538-e6a0-4478-b832-b99ce6775b9a" providerId="ADAL" clId="{12D9B8AB-D24C-40D9-8C0E-7D6811F1C4D0}" dt="2023-07-21T14:51:49.355" v="191" actId="478"/>
          <ac:spMkLst>
            <pc:docMk/>
            <pc:sldMk cId="1545934802" sldId="7351"/>
            <ac:spMk id="6" creationId="{ECB7AAFC-9C2F-CBE0-844A-E108533FC28E}"/>
          </ac:spMkLst>
        </pc:spChg>
        <pc:picChg chg="add del mod">
          <ac:chgData name="FoustB" userId="036fd538-e6a0-4478-b832-b99ce6775b9a" providerId="ADAL" clId="{12D9B8AB-D24C-40D9-8C0E-7D6811F1C4D0}" dt="2023-07-21T14:52:51.986" v="209"/>
          <ac:picMkLst>
            <pc:docMk/>
            <pc:sldMk cId="1545934802" sldId="7351"/>
            <ac:picMk id="3" creationId="{3C052DEA-383E-D0CB-2783-5B7296FB6A77}"/>
          </ac:picMkLst>
        </pc:picChg>
        <pc:picChg chg="del">
          <ac:chgData name="FoustB" userId="036fd538-e6a0-4478-b832-b99ce6775b9a" providerId="ADAL" clId="{12D9B8AB-D24C-40D9-8C0E-7D6811F1C4D0}" dt="2023-07-21T14:52:49.316" v="207" actId="478"/>
          <ac:picMkLst>
            <pc:docMk/>
            <pc:sldMk cId="1545934802" sldId="7351"/>
            <ac:picMk id="10" creationId="{50CBF701-3B3F-622F-495B-81B8F380B1DF}"/>
          </ac:picMkLst>
        </pc:picChg>
      </pc:sldChg>
      <pc:sldChg chg="addSp delSp modSp add mod modAnim">
        <pc:chgData name="FoustB" userId="036fd538-e6a0-4478-b832-b99ce6775b9a" providerId="ADAL" clId="{12D9B8AB-D24C-40D9-8C0E-7D6811F1C4D0}" dt="2023-07-22T18:14:08.694" v="5692" actId="20577"/>
        <pc:sldMkLst>
          <pc:docMk/>
          <pc:sldMk cId="204561967" sldId="7352"/>
        </pc:sldMkLst>
        <pc:spChg chg="mod">
          <ac:chgData name="FoustB" userId="036fd538-e6a0-4478-b832-b99ce6775b9a" providerId="ADAL" clId="{12D9B8AB-D24C-40D9-8C0E-7D6811F1C4D0}" dt="2023-07-22T18:14:08.694" v="5692" actId="20577"/>
          <ac:spMkLst>
            <pc:docMk/>
            <pc:sldMk cId="204561967" sldId="7352"/>
            <ac:spMk id="2" creationId="{42A391C2-E30C-A2CA-F71B-D67C23521E7A}"/>
          </ac:spMkLst>
        </pc:spChg>
        <pc:spChg chg="add mod">
          <ac:chgData name="FoustB" userId="036fd538-e6a0-4478-b832-b99ce6775b9a" providerId="ADAL" clId="{12D9B8AB-D24C-40D9-8C0E-7D6811F1C4D0}" dt="2023-07-21T14:55:02.274" v="289" actId="1076"/>
          <ac:spMkLst>
            <pc:docMk/>
            <pc:sldMk cId="204561967" sldId="7352"/>
            <ac:spMk id="3" creationId="{5EF7ABD3-7A4D-6F5C-9D92-A34A5549743F}"/>
          </ac:spMkLst>
        </pc:spChg>
        <pc:spChg chg="add mod">
          <ac:chgData name="FoustB" userId="036fd538-e6a0-4478-b832-b99ce6775b9a" providerId="ADAL" clId="{12D9B8AB-D24C-40D9-8C0E-7D6811F1C4D0}" dt="2023-07-21T14:55:03.678" v="290" actId="1076"/>
          <ac:spMkLst>
            <pc:docMk/>
            <pc:sldMk cId="204561967" sldId="7352"/>
            <ac:spMk id="5" creationId="{399B9700-831E-DD4A-926F-2144C76DD6FC}"/>
          </ac:spMkLst>
        </pc:spChg>
        <pc:spChg chg="add del mod">
          <ac:chgData name="FoustB" userId="036fd538-e6a0-4478-b832-b99ce6775b9a" providerId="ADAL" clId="{12D9B8AB-D24C-40D9-8C0E-7D6811F1C4D0}" dt="2023-07-21T14:55:47.251" v="310" actId="478"/>
          <ac:spMkLst>
            <pc:docMk/>
            <pc:sldMk cId="204561967" sldId="7352"/>
            <ac:spMk id="6" creationId="{63D27CE3-96A8-BA78-C39B-B961C5C670C3}"/>
          </ac:spMkLst>
        </pc:spChg>
      </pc:sldChg>
      <pc:sldChg chg="delSp modSp add mod ord delAnim modAnim">
        <pc:chgData name="FoustB" userId="036fd538-e6a0-4478-b832-b99ce6775b9a" providerId="ADAL" clId="{12D9B8AB-D24C-40D9-8C0E-7D6811F1C4D0}" dt="2023-07-22T18:13:41.466" v="5684" actId="6549"/>
        <pc:sldMkLst>
          <pc:docMk/>
          <pc:sldMk cId="2274916140" sldId="7353"/>
        </pc:sldMkLst>
        <pc:spChg chg="mod">
          <ac:chgData name="FoustB" userId="036fd538-e6a0-4478-b832-b99ce6775b9a" providerId="ADAL" clId="{12D9B8AB-D24C-40D9-8C0E-7D6811F1C4D0}" dt="2023-07-22T18:13:41.466" v="5684" actId="6549"/>
          <ac:spMkLst>
            <pc:docMk/>
            <pc:sldMk cId="2274916140" sldId="7353"/>
            <ac:spMk id="2" creationId="{42A391C2-E30C-A2CA-F71B-D67C23521E7A}"/>
          </ac:spMkLst>
        </pc:spChg>
        <pc:spChg chg="del">
          <ac:chgData name="FoustB" userId="036fd538-e6a0-4478-b832-b99ce6775b9a" providerId="ADAL" clId="{12D9B8AB-D24C-40D9-8C0E-7D6811F1C4D0}" dt="2023-07-21T14:55:15.176" v="295" actId="478"/>
          <ac:spMkLst>
            <pc:docMk/>
            <pc:sldMk cId="2274916140" sldId="7353"/>
            <ac:spMk id="5" creationId="{399B9700-831E-DD4A-926F-2144C76DD6FC}"/>
          </ac:spMkLst>
        </pc:spChg>
        <pc:spChg chg="del">
          <ac:chgData name="FoustB" userId="036fd538-e6a0-4478-b832-b99ce6775b9a" providerId="ADAL" clId="{12D9B8AB-D24C-40D9-8C0E-7D6811F1C4D0}" dt="2023-07-21T14:55:14.421" v="294" actId="478"/>
          <ac:spMkLst>
            <pc:docMk/>
            <pc:sldMk cId="2274916140" sldId="7353"/>
            <ac:spMk id="6" creationId="{63D27CE3-96A8-BA78-C39B-B961C5C670C3}"/>
          </ac:spMkLst>
        </pc:spChg>
      </pc:sldChg>
      <pc:sldChg chg="modSp add mod modAnim">
        <pc:chgData name="FoustB" userId="036fd538-e6a0-4478-b832-b99ce6775b9a" providerId="ADAL" clId="{12D9B8AB-D24C-40D9-8C0E-7D6811F1C4D0}" dt="2023-07-23T12:51:37.160" v="5904" actId="20577"/>
        <pc:sldMkLst>
          <pc:docMk/>
          <pc:sldMk cId="205213369" sldId="7354"/>
        </pc:sldMkLst>
        <pc:spChg chg="mod">
          <ac:chgData name="FoustB" userId="036fd538-e6a0-4478-b832-b99ce6775b9a" providerId="ADAL" clId="{12D9B8AB-D24C-40D9-8C0E-7D6811F1C4D0}" dt="2023-07-22T18:14:19.823" v="5694" actId="6549"/>
          <ac:spMkLst>
            <pc:docMk/>
            <pc:sldMk cId="205213369" sldId="7354"/>
            <ac:spMk id="2" creationId="{42A391C2-E30C-A2CA-F71B-D67C23521E7A}"/>
          </ac:spMkLst>
        </pc:spChg>
        <pc:spChg chg="mod">
          <ac:chgData name="FoustB" userId="036fd538-e6a0-4478-b832-b99ce6775b9a" providerId="ADAL" clId="{12D9B8AB-D24C-40D9-8C0E-7D6811F1C4D0}" dt="2023-07-23T12:51:37.160" v="5904" actId="20577"/>
          <ac:spMkLst>
            <pc:docMk/>
            <pc:sldMk cId="205213369" sldId="7354"/>
            <ac:spMk id="6" creationId="{63D27CE3-96A8-BA78-C39B-B961C5C670C3}"/>
          </ac:spMkLst>
        </pc:spChg>
      </pc:sldChg>
      <pc:sldChg chg="modSp add mod modAnim">
        <pc:chgData name="FoustB" userId="036fd538-e6a0-4478-b832-b99ce6775b9a" providerId="ADAL" clId="{12D9B8AB-D24C-40D9-8C0E-7D6811F1C4D0}" dt="2023-07-23T12:51:39.651" v="5906" actId="20577"/>
        <pc:sldMkLst>
          <pc:docMk/>
          <pc:sldMk cId="2057542258" sldId="7355"/>
        </pc:sldMkLst>
        <pc:spChg chg="mod">
          <ac:chgData name="FoustB" userId="036fd538-e6a0-4478-b832-b99ce6775b9a" providerId="ADAL" clId="{12D9B8AB-D24C-40D9-8C0E-7D6811F1C4D0}" dt="2023-07-22T18:14:24.752" v="5696" actId="6549"/>
          <ac:spMkLst>
            <pc:docMk/>
            <pc:sldMk cId="2057542258" sldId="7355"/>
            <ac:spMk id="2" creationId="{42A391C2-E30C-A2CA-F71B-D67C23521E7A}"/>
          </ac:spMkLst>
        </pc:spChg>
        <pc:spChg chg="mod">
          <ac:chgData name="FoustB" userId="036fd538-e6a0-4478-b832-b99ce6775b9a" providerId="ADAL" clId="{12D9B8AB-D24C-40D9-8C0E-7D6811F1C4D0}" dt="2023-07-23T12:51:39.651" v="5906" actId="20577"/>
          <ac:spMkLst>
            <pc:docMk/>
            <pc:sldMk cId="2057542258" sldId="7355"/>
            <ac:spMk id="6" creationId="{63D27CE3-96A8-BA78-C39B-B961C5C670C3}"/>
          </ac:spMkLst>
        </pc:spChg>
      </pc:sldChg>
      <pc:sldChg chg="modSp add mod modTransition">
        <pc:chgData name="FoustB" userId="036fd538-e6a0-4478-b832-b99ce6775b9a" providerId="ADAL" clId="{12D9B8AB-D24C-40D9-8C0E-7D6811F1C4D0}" dt="2023-07-23T12:51:42.706" v="5908" actId="20577"/>
        <pc:sldMkLst>
          <pc:docMk/>
          <pc:sldMk cId="3238489480" sldId="7356"/>
        </pc:sldMkLst>
        <pc:spChg chg="mod">
          <ac:chgData name="FoustB" userId="036fd538-e6a0-4478-b832-b99ce6775b9a" providerId="ADAL" clId="{12D9B8AB-D24C-40D9-8C0E-7D6811F1C4D0}" dt="2023-07-22T18:14:32.739" v="5698" actId="6549"/>
          <ac:spMkLst>
            <pc:docMk/>
            <pc:sldMk cId="3238489480" sldId="7356"/>
            <ac:spMk id="2" creationId="{42A391C2-E30C-A2CA-F71B-D67C23521E7A}"/>
          </ac:spMkLst>
        </pc:spChg>
        <pc:spChg chg="mod">
          <ac:chgData name="FoustB" userId="036fd538-e6a0-4478-b832-b99ce6775b9a" providerId="ADAL" clId="{12D9B8AB-D24C-40D9-8C0E-7D6811F1C4D0}" dt="2023-07-21T14:57:09.425" v="370" actId="114"/>
          <ac:spMkLst>
            <pc:docMk/>
            <pc:sldMk cId="3238489480" sldId="7356"/>
            <ac:spMk id="4" creationId="{B21088B2-E91D-136F-BDCD-AABB2C9EC26E}"/>
          </ac:spMkLst>
        </pc:spChg>
        <pc:spChg chg="mod">
          <ac:chgData name="FoustB" userId="036fd538-e6a0-4478-b832-b99ce6775b9a" providerId="ADAL" clId="{12D9B8AB-D24C-40D9-8C0E-7D6811F1C4D0}" dt="2023-07-23T12:51:42.706" v="5908" actId="20577"/>
          <ac:spMkLst>
            <pc:docMk/>
            <pc:sldMk cId="3238489480" sldId="7356"/>
            <ac:spMk id="6" creationId="{63D27CE3-96A8-BA78-C39B-B961C5C670C3}"/>
          </ac:spMkLst>
        </pc:spChg>
      </pc:sldChg>
      <pc:sldChg chg="addSp modSp add mod modAnim">
        <pc:chgData name="FoustB" userId="036fd538-e6a0-4478-b832-b99ce6775b9a" providerId="ADAL" clId="{12D9B8AB-D24C-40D9-8C0E-7D6811F1C4D0}" dt="2023-07-23T12:53:56.727" v="5919" actId="14100"/>
        <pc:sldMkLst>
          <pc:docMk/>
          <pc:sldMk cId="485058796" sldId="7357"/>
        </pc:sldMkLst>
        <pc:spChg chg="mod">
          <ac:chgData name="FoustB" userId="036fd538-e6a0-4478-b832-b99ce6775b9a" providerId="ADAL" clId="{12D9B8AB-D24C-40D9-8C0E-7D6811F1C4D0}" dt="2023-07-22T18:14:39.417" v="5700" actId="6549"/>
          <ac:spMkLst>
            <pc:docMk/>
            <pc:sldMk cId="485058796" sldId="7357"/>
            <ac:spMk id="2" creationId="{42A391C2-E30C-A2CA-F71B-D67C23521E7A}"/>
          </ac:spMkLst>
        </pc:spChg>
        <pc:spChg chg="mod">
          <ac:chgData name="FoustB" userId="036fd538-e6a0-4478-b832-b99ce6775b9a" providerId="ADAL" clId="{12D9B8AB-D24C-40D9-8C0E-7D6811F1C4D0}" dt="2023-07-21T14:59:25.511" v="532" actId="1036"/>
          <ac:spMkLst>
            <pc:docMk/>
            <pc:sldMk cId="485058796" sldId="7357"/>
            <ac:spMk id="3" creationId="{5EF7ABD3-7A4D-6F5C-9D92-A34A5549743F}"/>
          </ac:spMkLst>
        </pc:spChg>
        <pc:spChg chg="mod">
          <ac:chgData name="FoustB" userId="036fd538-e6a0-4478-b832-b99ce6775b9a" providerId="ADAL" clId="{12D9B8AB-D24C-40D9-8C0E-7D6811F1C4D0}" dt="2023-07-23T12:53:56.727" v="5919" actId="14100"/>
          <ac:spMkLst>
            <pc:docMk/>
            <pc:sldMk cId="485058796" sldId="7357"/>
            <ac:spMk id="5" creationId="{399B9700-831E-DD4A-926F-2144C76DD6FC}"/>
          </ac:spMkLst>
        </pc:spChg>
        <pc:spChg chg="mod">
          <ac:chgData name="FoustB" userId="036fd538-e6a0-4478-b832-b99ce6775b9a" providerId="ADAL" clId="{12D9B8AB-D24C-40D9-8C0E-7D6811F1C4D0}" dt="2023-07-23T12:50:15.993" v="5883" actId="14100"/>
          <ac:spMkLst>
            <pc:docMk/>
            <pc:sldMk cId="485058796" sldId="7357"/>
            <ac:spMk id="6" creationId="{63D27CE3-96A8-BA78-C39B-B961C5C670C3}"/>
          </ac:spMkLst>
        </pc:spChg>
        <pc:spChg chg="add mod">
          <ac:chgData name="FoustB" userId="036fd538-e6a0-4478-b832-b99ce6775b9a" providerId="ADAL" clId="{12D9B8AB-D24C-40D9-8C0E-7D6811F1C4D0}" dt="2023-07-21T14:59:33.344" v="540" actId="1036"/>
          <ac:spMkLst>
            <pc:docMk/>
            <pc:sldMk cId="485058796" sldId="7357"/>
            <ac:spMk id="7" creationId="{996F9CCF-0724-69E0-87F2-0AC5B0EDDE01}"/>
          </ac:spMkLst>
        </pc:spChg>
        <pc:spChg chg="add mod">
          <ac:chgData name="FoustB" userId="036fd538-e6a0-4478-b832-b99ce6775b9a" providerId="ADAL" clId="{12D9B8AB-D24C-40D9-8C0E-7D6811F1C4D0}" dt="2023-07-21T14:59:35.433" v="542" actId="1036"/>
          <ac:spMkLst>
            <pc:docMk/>
            <pc:sldMk cId="485058796" sldId="7357"/>
            <ac:spMk id="8" creationId="{A9142C53-1258-786F-269F-69C89A276886}"/>
          </ac:spMkLst>
        </pc:spChg>
      </pc:sldChg>
      <pc:sldChg chg="addSp delSp modSp add del mod delAnim modAnim">
        <pc:chgData name="FoustB" userId="036fd538-e6a0-4478-b832-b99ce6775b9a" providerId="ADAL" clId="{12D9B8AB-D24C-40D9-8C0E-7D6811F1C4D0}" dt="2023-07-23T12:51:08.489" v="5902" actId="47"/>
        <pc:sldMkLst>
          <pc:docMk/>
          <pc:sldMk cId="3024432345" sldId="7358"/>
        </pc:sldMkLst>
        <pc:spChg chg="mod">
          <ac:chgData name="FoustB" userId="036fd538-e6a0-4478-b832-b99ce6775b9a" providerId="ADAL" clId="{12D9B8AB-D24C-40D9-8C0E-7D6811F1C4D0}" dt="2023-07-22T18:14:47.258" v="5702" actId="6549"/>
          <ac:spMkLst>
            <pc:docMk/>
            <pc:sldMk cId="3024432345" sldId="7358"/>
            <ac:spMk id="2" creationId="{42A391C2-E30C-A2CA-F71B-D67C23521E7A}"/>
          </ac:spMkLst>
        </pc:spChg>
        <pc:spChg chg="add del mod">
          <ac:chgData name="FoustB" userId="036fd538-e6a0-4478-b832-b99ce6775b9a" providerId="ADAL" clId="{12D9B8AB-D24C-40D9-8C0E-7D6811F1C4D0}" dt="2023-07-21T16:08:21.614" v="637" actId="478"/>
          <ac:spMkLst>
            <pc:docMk/>
            <pc:sldMk cId="3024432345" sldId="7358"/>
            <ac:spMk id="9" creationId="{5E9DF937-CF37-A6D6-FD38-BCDFDA829107}"/>
          </ac:spMkLst>
        </pc:spChg>
        <pc:spChg chg="add mod">
          <ac:chgData name="FoustB" userId="036fd538-e6a0-4478-b832-b99ce6775b9a" providerId="ADAL" clId="{12D9B8AB-D24C-40D9-8C0E-7D6811F1C4D0}" dt="2023-07-21T16:08:21.914" v="638"/>
          <ac:spMkLst>
            <pc:docMk/>
            <pc:sldMk cId="3024432345" sldId="7358"/>
            <ac:spMk id="12" creationId="{FCA21AF7-D3EF-CD65-314C-969528751DAB}"/>
          </ac:spMkLst>
        </pc:spChg>
        <pc:picChg chg="add del mod">
          <ac:chgData name="FoustB" userId="036fd538-e6a0-4478-b832-b99ce6775b9a" providerId="ADAL" clId="{12D9B8AB-D24C-40D9-8C0E-7D6811F1C4D0}" dt="2023-07-21T16:07:17.909" v="621" actId="478"/>
          <ac:picMkLst>
            <pc:docMk/>
            <pc:sldMk cId="3024432345" sldId="7358"/>
            <ac:picMk id="11" creationId="{2E921824-5842-1594-67C7-71C883D9752D}"/>
          </ac:picMkLst>
        </pc:picChg>
      </pc:sldChg>
      <pc:sldChg chg="addSp delSp modSp add mod delAnim modAnim">
        <pc:chgData name="FoustB" userId="036fd538-e6a0-4478-b832-b99ce6775b9a" providerId="ADAL" clId="{12D9B8AB-D24C-40D9-8C0E-7D6811F1C4D0}" dt="2023-07-22T18:14:53.766" v="5704" actId="6549"/>
        <pc:sldMkLst>
          <pc:docMk/>
          <pc:sldMk cId="1533615619" sldId="7359"/>
        </pc:sldMkLst>
        <pc:spChg chg="mod">
          <ac:chgData name="FoustB" userId="036fd538-e6a0-4478-b832-b99ce6775b9a" providerId="ADAL" clId="{12D9B8AB-D24C-40D9-8C0E-7D6811F1C4D0}" dt="2023-07-22T18:14:53.766" v="5704" actId="6549"/>
          <ac:spMkLst>
            <pc:docMk/>
            <pc:sldMk cId="1533615619" sldId="7359"/>
            <ac:spMk id="2" creationId="{42A391C2-E30C-A2CA-F71B-D67C23521E7A}"/>
          </ac:spMkLst>
        </pc:spChg>
        <pc:spChg chg="del">
          <ac:chgData name="FoustB" userId="036fd538-e6a0-4478-b832-b99ce6775b9a" providerId="ADAL" clId="{12D9B8AB-D24C-40D9-8C0E-7D6811F1C4D0}" dt="2023-07-21T16:07:24.479" v="625" actId="478"/>
          <ac:spMkLst>
            <pc:docMk/>
            <pc:sldMk cId="1533615619" sldId="7359"/>
            <ac:spMk id="5" creationId="{399B9700-831E-DD4A-926F-2144C76DD6FC}"/>
          </ac:spMkLst>
        </pc:spChg>
        <pc:spChg chg="del">
          <ac:chgData name="FoustB" userId="036fd538-e6a0-4478-b832-b99ce6775b9a" providerId="ADAL" clId="{12D9B8AB-D24C-40D9-8C0E-7D6811F1C4D0}" dt="2023-07-21T16:07:23.407" v="624" actId="478"/>
          <ac:spMkLst>
            <pc:docMk/>
            <pc:sldMk cId="1533615619" sldId="7359"/>
            <ac:spMk id="6" creationId="{63D27CE3-96A8-BA78-C39B-B961C5C670C3}"/>
          </ac:spMkLst>
        </pc:spChg>
        <pc:spChg chg="del">
          <ac:chgData name="FoustB" userId="036fd538-e6a0-4478-b832-b99ce6775b9a" providerId="ADAL" clId="{12D9B8AB-D24C-40D9-8C0E-7D6811F1C4D0}" dt="2023-07-21T16:07:22.705" v="623" actId="478"/>
          <ac:spMkLst>
            <pc:docMk/>
            <pc:sldMk cId="1533615619" sldId="7359"/>
            <ac:spMk id="7" creationId="{996F9CCF-0724-69E0-87F2-0AC5B0EDDE01}"/>
          </ac:spMkLst>
        </pc:spChg>
        <pc:spChg chg="del">
          <ac:chgData name="FoustB" userId="036fd538-e6a0-4478-b832-b99ce6775b9a" providerId="ADAL" clId="{12D9B8AB-D24C-40D9-8C0E-7D6811F1C4D0}" dt="2023-07-21T16:07:21.788" v="622" actId="478"/>
          <ac:spMkLst>
            <pc:docMk/>
            <pc:sldMk cId="1533615619" sldId="7359"/>
            <ac:spMk id="8" creationId="{A9142C53-1258-786F-269F-69C89A276886}"/>
          </ac:spMkLst>
        </pc:spChg>
        <pc:spChg chg="mod">
          <ac:chgData name="FoustB" userId="036fd538-e6a0-4478-b832-b99ce6775b9a" providerId="ADAL" clId="{12D9B8AB-D24C-40D9-8C0E-7D6811F1C4D0}" dt="2023-07-21T16:08:17.289" v="636" actId="1076"/>
          <ac:spMkLst>
            <pc:docMk/>
            <pc:sldMk cId="1533615619" sldId="7359"/>
            <ac:spMk id="9" creationId="{5E9DF937-CF37-A6D6-FD38-BCDFDA829107}"/>
          </ac:spMkLst>
        </pc:spChg>
        <pc:picChg chg="mod ord modCrop">
          <ac:chgData name="FoustB" userId="036fd538-e6a0-4478-b832-b99ce6775b9a" providerId="ADAL" clId="{12D9B8AB-D24C-40D9-8C0E-7D6811F1C4D0}" dt="2023-07-21T16:07:49.212" v="631" actId="167"/>
          <ac:picMkLst>
            <pc:docMk/>
            <pc:sldMk cId="1533615619" sldId="7359"/>
            <ac:picMk id="11" creationId="{2E921824-5842-1594-67C7-71C883D9752D}"/>
          </ac:picMkLst>
        </pc:picChg>
        <pc:picChg chg="mod">
          <ac:chgData name="FoustB" userId="036fd538-e6a0-4478-b832-b99ce6775b9a" providerId="ADAL" clId="{12D9B8AB-D24C-40D9-8C0E-7D6811F1C4D0}" dt="2023-07-21T16:07:50.932" v="632" actId="167"/>
          <ac:picMkLst>
            <pc:docMk/>
            <pc:sldMk cId="1533615619" sldId="7359"/>
            <ac:picMk id="18" creationId="{127F3BAC-6E7A-B2B2-597D-A2A9A286F072}"/>
          </ac:picMkLst>
        </pc:picChg>
        <pc:picChg chg="add del">
          <ac:chgData name="FoustB" userId="036fd538-e6a0-4478-b832-b99ce6775b9a" providerId="ADAL" clId="{12D9B8AB-D24C-40D9-8C0E-7D6811F1C4D0}" dt="2023-07-21T16:09:37.731" v="644" actId="478"/>
          <ac:picMkLst>
            <pc:docMk/>
            <pc:sldMk cId="1533615619" sldId="7359"/>
            <ac:picMk id="4098" creationId="{F842930E-B57D-4F36-4CA3-63183062E545}"/>
          </ac:picMkLst>
        </pc:picChg>
      </pc:sldChg>
      <pc:sldChg chg="modSp add del mod modAnim">
        <pc:chgData name="FoustB" userId="036fd538-e6a0-4478-b832-b99ce6775b9a" providerId="ADAL" clId="{12D9B8AB-D24C-40D9-8C0E-7D6811F1C4D0}" dt="2023-07-23T12:51:57.292" v="5909" actId="47"/>
        <pc:sldMkLst>
          <pc:docMk/>
          <pc:sldMk cId="1597070273" sldId="7360"/>
        </pc:sldMkLst>
        <pc:spChg chg="mod">
          <ac:chgData name="FoustB" userId="036fd538-e6a0-4478-b832-b99ce6775b9a" providerId="ADAL" clId="{12D9B8AB-D24C-40D9-8C0E-7D6811F1C4D0}" dt="2023-07-22T18:14:58.880" v="5706" actId="6549"/>
          <ac:spMkLst>
            <pc:docMk/>
            <pc:sldMk cId="1597070273" sldId="7360"/>
            <ac:spMk id="2" creationId="{42A391C2-E30C-A2CA-F71B-D67C23521E7A}"/>
          </ac:spMkLst>
        </pc:spChg>
        <pc:spChg chg="ord">
          <ac:chgData name="FoustB" userId="036fd538-e6a0-4478-b832-b99ce6775b9a" providerId="ADAL" clId="{12D9B8AB-D24C-40D9-8C0E-7D6811F1C4D0}" dt="2023-07-21T16:10:01.775" v="652" actId="166"/>
          <ac:spMkLst>
            <pc:docMk/>
            <pc:sldMk cId="1597070273" sldId="7360"/>
            <ac:spMk id="3" creationId="{5EF7ABD3-7A4D-6F5C-9D92-A34A5549743F}"/>
          </ac:spMkLst>
        </pc:spChg>
        <pc:spChg chg="ord">
          <ac:chgData name="FoustB" userId="036fd538-e6a0-4478-b832-b99ce6775b9a" providerId="ADAL" clId="{12D9B8AB-D24C-40D9-8C0E-7D6811F1C4D0}" dt="2023-07-21T16:10:05.114" v="653" actId="166"/>
          <ac:spMkLst>
            <pc:docMk/>
            <pc:sldMk cId="1597070273" sldId="7360"/>
            <ac:spMk id="9" creationId="{5E9DF937-CF37-A6D6-FD38-BCDFDA829107}"/>
          </ac:spMkLst>
        </pc:spChg>
        <pc:picChg chg="mod">
          <ac:chgData name="FoustB" userId="036fd538-e6a0-4478-b832-b99ce6775b9a" providerId="ADAL" clId="{12D9B8AB-D24C-40D9-8C0E-7D6811F1C4D0}" dt="2023-07-21T16:09:58.729" v="651" actId="14100"/>
          <ac:picMkLst>
            <pc:docMk/>
            <pc:sldMk cId="1597070273" sldId="7360"/>
            <ac:picMk id="4098" creationId="{F842930E-B57D-4F36-4CA3-63183062E545}"/>
          </ac:picMkLst>
        </pc:picChg>
      </pc:sldChg>
      <pc:sldChg chg="addSp modSp add del mod modAnim">
        <pc:chgData name="FoustB" userId="036fd538-e6a0-4478-b832-b99ce6775b9a" providerId="ADAL" clId="{12D9B8AB-D24C-40D9-8C0E-7D6811F1C4D0}" dt="2023-07-23T12:52:00.991" v="5910" actId="47"/>
        <pc:sldMkLst>
          <pc:docMk/>
          <pc:sldMk cId="2616061673" sldId="7361"/>
        </pc:sldMkLst>
        <pc:spChg chg="mod ord">
          <ac:chgData name="FoustB" userId="036fd538-e6a0-4478-b832-b99ce6775b9a" providerId="ADAL" clId="{12D9B8AB-D24C-40D9-8C0E-7D6811F1C4D0}" dt="2023-07-22T18:15:04.145" v="5708" actId="6549"/>
          <ac:spMkLst>
            <pc:docMk/>
            <pc:sldMk cId="2616061673" sldId="7361"/>
            <ac:spMk id="2" creationId="{42A391C2-E30C-A2CA-F71B-D67C23521E7A}"/>
          </ac:spMkLst>
        </pc:spChg>
        <pc:spChg chg="ord">
          <ac:chgData name="FoustB" userId="036fd538-e6a0-4478-b832-b99ce6775b9a" providerId="ADAL" clId="{12D9B8AB-D24C-40D9-8C0E-7D6811F1C4D0}" dt="2023-07-21T16:10:56.101" v="660" actId="166"/>
          <ac:spMkLst>
            <pc:docMk/>
            <pc:sldMk cId="2616061673" sldId="7361"/>
            <ac:spMk id="3" creationId="{5EF7ABD3-7A4D-6F5C-9D92-A34A5549743F}"/>
          </ac:spMkLst>
        </pc:spChg>
        <pc:spChg chg="ord">
          <ac:chgData name="FoustB" userId="036fd538-e6a0-4478-b832-b99ce6775b9a" providerId="ADAL" clId="{12D9B8AB-D24C-40D9-8C0E-7D6811F1C4D0}" dt="2023-07-21T16:11:04.257" v="663" actId="166"/>
          <ac:spMkLst>
            <pc:docMk/>
            <pc:sldMk cId="2616061673" sldId="7361"/>
            <ac:spMk id="4" creationId="{B21088B2-E91D-136F-BDCD-AABB2C9EC26E}"/>
          </ac:spMkLst>
        </pc:spChg>
        <pc:spChg chg="ord">
          <ac:chgData name="FoustB" userId="036fd538-e6a0-4478-b832-b99ce6775b9a" providerId="ADAL" clId="{12D9B8AB-D24C-40D9-8C0E-7D6811F1C4D0}" dt="2023-07-21T16:10:59.285" v="661" actId="166"/>
          <ac:spMkLst>
            <pc:docMk/>
            <pc:sldMk cId="2616061673" sldId="7361"/>
            <ac:spMk id="9" creationId="{5E9DF937-CF37-A6D6-FD38-BCDFDA829107}"/>
          </ac:spMkLst>
        </pc:spChg>
        <pc:picChg chg="add mod">
          <ac:chgData name="FoustB" userId="036fd538-e6a0-4478-b832-b99ce6775b9a" providerId="ADAL" clId="{12D9B8AB-D24C-40D9-8C0E-7D6811F1C4D0}" dt="2023-07-21T16:11:26.662" v="666" actId="1076"/>
          <ac:picMkLst>
            <pc:docMk/>
            <pc:sldMk cId="2616061673" sldId="7361"/>
            <ac:picMk id="5122" creationId="{54D3413B-2DD4-89A5-693A-23E0434C8909}"/>
          </ac:picMkLst>
        </pc:picChg>
      </pc:sldChg>
      <pc:sldChg chg="addSp delSp modSp add mod delAnim modAnim">
        <pc:chgData name="FoustB" userId="036fd538-e6a0-4478-b832-b99ce6775b9a" providerId="ADAL" clId="{12D9B8AB-D24C-40D9-8C0E-7D6811F1C4D0}" dt="2023-07-23T12:52:40.776" v="5915"/>
        <pc:sldMkLst>
          <pc:docMk/>
          <pc:sldMk cId="3212986216" sldId="7362"/>
        </pc:sldMkLst>
        <pc:spChg chg="mod">
          <ac:chgData name="FoustB" userId="036fd538-e6a0-4478-b832-b99ce6775b9a" providerId="ADAL" clId="{12D9B8AB-D24C-40D9-8C0E-7D6811F1C4D0}" dt="2023-07-22T18:15:24.391" v="5710" actId="6549"/>
          <ac:spMkLst>
            <pc:docMk/>
            <pc:sldMk cId="3212986216" sldId="7362"/>
            <ac:spMk id="2" creationId="{42A391C2-E30C-A2CA-F71B-D67C23521E7A}"/>
          </ac:spMkLst>
        </pc:spChg>
        <pc:spChg chg="add del mod">
          <ac:chgData name="FoustB" userId="036fd538-e6a0-4478-b832-b99ce6775b9a" providerId="ADAL" clId="{12D9B8AB-D24C-40D9-8C0E-7D6811F1C4D0}" dt="2023-07-21T16:20:59.102" v="808" actId="478"/>
          <ac:spMkLst>
            <pc:docMk/>
            <pc:sldMk cId="3212986216" sldId="7362"/>
            <ac:spMk id="5" creationId="{9458D853-F897-243D-9096-9B9D9DCFFBD2}"/>
          </ac:spMkLst>
        </pc:spChg>
        <pc:spChg chg="add mod">
          <ac:chgData name="FoustB" userId="036fd538-e6a0-4478-b832-b99ce6775b9a" providerId="ADAL" clId="{12D9B8AB-D24C-40D9-8C0E-7D6811F1C4D0}" dt="2023-07-21T16:20:59.387" v="809"/>
          <ac:spMkLst>
            <pc:docMk/>
            <pc:sldMk cId="3212986216" sldId="7362"/>
            <ac:spMk id="6" creationId="{E460DCD4-580A-7E07-CA64-BBCA0EA53A8C}"/>
          </ac:spMkLst>
        </pc:spChg>
        <pc:spChg chg="del">
          <ac:chgData name="FoustB" userId="036fd538-e6a0-4478-b832-b99ce6775b9a" providerId="ADAL" clId="{12D9B8AB-D24C-40D9-8C0E-7D6811F1C4D0}" dt="2023-07-21T16:12:49.606" v="688" actId="478"/>
          <ac:spMkLst>
            <pc:docMk/>
            <pc:sldMk cId="3212986216" sldId="7362"/>
            <ac:spMk id="9" creationId="{5E9DF937-CF37-A6D6-FD38-BCDFDA829107}"/>
          </ac:spMkLst>
        </pc:spChg>
        <pc:picChg chg="del">
          <ac:chgData name="FoustB" userId="036fd538-e6a0-4478-b832-b99ce6775b9a" providerId="ADAL" clId="{12D9B8AB-D24C-40D9-8C0E-7D6811F1C4D0}" dt="2023-07-23T12:52:05.546" v="5912" actId="478"/>
          <ac:picMkLst>
            <pc:docMk/>
            <pc:sldMk cId="3212986216" sldId="7362"/>
            <ac:picMk id="4098" creationId="{F842930E-B57D-4F36-4CA3-63183062E545}"/>
          </ac:picMkLst>
        </pc:picChg>
        <pc:picChg chg="del">
          <ac:chgData name="FoustB" userId="036fd538-e6a0-4478-b832-b99ce6775b9a" providerId="ADAL" clId="{12D9B8AB-D24C-40D9-8C0E-7D6811F1C4D0}" dt="2023-07-23T12:52:03.928" v="5911" actId="478"/>
          <ac:picMkLst>
            <pc:docMk/>
            <pc:sldMk cId="3212986216" sldId="7362"/>
            <ac:picMk id="5122" creationId="{54D3413B-2DD4-89A5-693A-23E0434C8909}"/>
          </ac:picMkLst>
        </pc:picChg>
      </pc:sldChg>
      <pc:sldChg chg="addSp delSp modSp add mod modAnim">
        <pc:chgData name="FoustB" userId="036fd538-e6a0-4478-b832-b99ce6775b9a" providerId="ADAL" clId="{12D9B8AB-D24C-40D9-8C0E-7D6811F1C4D0}" dt="2023-07-22T18:15:30.131" v="5712" actId="6549"/>
        <pc:sldMkLst>
          <pc:docMk/>
          <pc:sldMk cId="2652572136" sldId="7363"/>
        </pc:sldMkLst>
        <pc:spChg chg="mod ord">
          <ac:chgData name="FoustB" userId="036fd538-e6a0-4478-b832-b99ce6775b9a" providerId="ADAL" clId="{12D9B8AB-D24C-40D9-8C0E-7D6811F1C4D0}" dt="2023-07-22T18:15:30.131" v="5712" actId="6549"/>
          <ac:spMkLst>
            <pc:docMk/>
            <pc:sldMk cId="2652572136" sldId="7363"/>
            <ac:spMk id="2" creationId="{42A391C2-E30C-A2CA-F71B-D67C23521E7A}"/>
          </ac:spMkLst>
        </pc:spChg>
        <pc:spChg chg="ord">
          <ac:chgData name="FoustB" userId="036fd538-e6a0-4478-b832-b99ce6775b9a" providerId="ADAL" clId="{12D9B8AB-D24C-40D9-8C0E-7D6811F1C4D0}" dt="2023-07-21T16:15:22.140" v="711" actId="167"/>
          <ac:spMkLst>
            <pc:docMk/>
            <pc:sldMk cId="2652572136" sldId="7363"/>
            <ac:spMk id="4" creationId="{B21088B2-E91D-136F-BDCD-AABB2C9EC26E}"/>
          </ac:spMkLst>
        </pc:spChg>
        <pc:spChg chg="del ord">
          <ac:chgData name="FoustB" userId="036fd538-e6a0-4478-b832-b99ce6775b9a" providerId="ADAL" clId="{12D9B8AB-D24C-40D9-8C0E-7D6811F1C4D0}" dt="2023-07-21T16:20:52.952" v="806" actId="478"/>
          <ac:spMkLst>
            <pc:docMk/>
            <pc:sldMk cId="2652572136" sldId="7363"/>
            <ac:spMk id="5" creationId="{9458D853-F897-243D-9096-9B9D9DCFFBD2}"/>
          </ac:spMkLst>
        </pc:spChg>
        <pc:spChg chg="add del mod">
          <ac:chgData name="FoustB" userId="036fd538-e6a0-4478-b832-b99ce6775b9a" providerId="ADAL" clId="{12D9B8AB-D24C-40D9-8C0E-7D6811F1C4D0}" dt="2023-07-21T16:19:35.040" v="794" actId="478"/>
          <ac:spMkLst>
            <pc:docMk/>
            <pc:sldMk cId="2652572136" sldId="7363"/>
            <ac:spMk id="8" creationId="{CE6AFABF-E93A-1001-E29A-CAA57CE2BC3F}"/>
          </ac:spMkLst>
        </pc:spChg>
        <pc:spChg chg="add mod">
          <ac:chgData name="FoustB" userId="036fd538-e6a0-4478-b832-b99ce6775b9a" providerId="ADAL" clId="{12D9B8AB-D24C-40D9-8C0E-7D6811F1C4D0}" dt="2023-07-21T16:21:11.566" v="813" actId="1035"/>
          <ac:spMkLst>
            <pc:docMk/>
            <pc:sldMk cId="2652572136" sldId="7363"/>
            <ac:spMk id="10" creationId="{73DD8994-4F9E-0591-D5F7-A4E52C8BD437}"/>
          </ac:spMkLst>
        </pc:spChg>
        <pc:spChg chg="add mod">
          <ac:chgData name="FoustB" userId="036fd538-e6a0-4478-b832-b99ce6775b9a" providerId="ADAL" clId="{12D9B8AB-D24C-40D9-8C0E-7D6811F1C4D0}" dt="2023-07-21T16:20:53.354" v="807"/>
          <ac:spMkLst>
            <pc:docMk/>
            <pc:sldMk cId="2652572136" sldId="7363"/>
            <ac:spMk id="12" creationId="{BB7598BA-59AA-CA03-F0F3-538B93849F52}"/>
          </ac:spMkLst>
        </pc:spChg>
        <pc:picChg chg="add mod modCrop">
          <ac:chgData name="FoustB" userId="036fd538-e6a0-4478-b832-b99ce6775b9a" providerId="ADAL" clId="{12D9B8AB-D24C-40D9-8C0E-7D6811F1C4D0}" dt="2023-07-21T16:15:32.179" v="713" actId="14100"/>
          <ac:picMkLst>
            <pc:docMk/>
            <pc:sldMk cId="2652572136" sldId="7363"/>
            <ac:picMk id="7" creationId="{103DAF21-5B38-A801-8B86-0F3C676C8563}"/>
          </ac:picMkLst>
        </pc:picChg>
        <pc:picChg chg="add del mod">
          <ac:chgData name="FoustB" userId="036fd538-e6a0-4478-b832-b99ce6775b9a" providerId="ADAL" clId="{12D9B8AB-D24C-40D9-8C0E-7D6811F1C4D0}" dt="2023-07-21T16:18:07.881" v="782" actId="478"/>
          <ac:picMkLst>
            <pc:docMk/>
            <pc:sldMk cId="2652572136" sldId="7363"/>
            <ac:picMk id="9" creationId="{4F8BF9F0-B113-E42F-0F8E-71208A884D98}"/>
          </ac:picMkLst>
        </pc:picChg>
        <pc:picChg chg="del">
          <ac:chgData name="FoustB" userId="036fd538-e6a0-4478-b832-b99ce6775b9a" providerId="ADAL" clId="{12D9B8AB-D24C-40D9-8C0E-7D6811F1C4D0}" dt="2023-07-21T16:14:53.182" v="706" actId="478"/>
          <ac:picMkLst>
            <pc:docMk/>
            <pc:sldMk cId="2652572136" sldId="7363"/>
            <ac:picMk id="11" creationId="{2E921824-5842-1594-67C7-71C883D9752D}"/>
          </ac:picMkLst>
        </pc:picChg>
        <pc:picChg chg="del">
          <ac:chgData name="FoustB" userId="036fd538-e6a0-4478-b832-b99ce6775b9a" providerId="ADAL" clId="{12D9B8AB-D24C-40D9-8C0E-7D6811F1C4D0}" dt="2023-07-21T16:14:55.211" v="707" actId="478"/>
          <ac:picMkLst>
            <pc:docMk/>
            <pc:sldMk cId="2652572136" sldId="7363"/>
            <ac:picMk id="18" creationId="{127F3BAC-6E7A-B2B2-597D-A2A9A286F072}"/>
          </ac:picMkLst>
        </pc:picChg>
        <pc:picChg chg="del">
          <ac:chgData name="FoustB" userId="036fd538-e6a0-4478-b832-b99ce6775b9a" providerId="ADAL" clId="{12D9B8AB-D24C-40D9-8C0E-7D6811F1C4D0}" dt="2023-07-21T16:14:51.864" v="705" actId="478"/>
          <ac:picMkLst>
            <pc:docMk/>
            <pc:sldMk cId="2652572136" sldId="7363"/>
            <ac:picMk id="4098" creationId="{F842930E-B57D-4F36-4CA3-63183062E545}"/>
          </ac:picMkLst>
        </pc:picChg>
        <pc:picChg chg="del">
          <ac:chgData name="FoustB" userId="036fd538-e6a0-4478-b832-b99ce6775b9a" providerId="ADAL" clId="{12D9B8AB-D24C-40D9-8C0E-7D6811F1C4D0}" dt="2023-07-21T16:14:50.459" v="704" actId="478"/>
          <ac:picMkLst>
            <pc:docMk/>
            <pc:sldMk cId="2652572136" sldId="7363"/>
            <ac:picMk id="5122" creationId="{54D3413B-2DD4-89A5-693A-23E0434C8909}"/>
          </ac:picMkLst>
        </pc:picChg>
      </pc:sldChg>
      <pc:sldChg chg="addSp delSp modSp add mod modAnim">
        <pc:chgData name="FoustB" userId="036fd538-e6a0-4478-b832-b99ce6775b9a" providerId="ADAL" clId="{12D9B8AB-D24C-40D9-8C0E-7D6811F1C4D0}" dt="2023-07-22T18:15:35.258" v="5714" actId="6549"/>
        <pc:sldMkLst>
          <pc:docMk/>
          <pc:sldMk cId="3771712475" sldId="7364"/>
        </pc:sldMkLst>
        <pc:spChg chg="mod">
          <ac:chgData name="FoustB" userId="036fd538-e6a0-4478-b832-b99ce6775b9a" providerId="ADAL" clId="{12D9B8AB-D24C-40D9-8C0E-7D6811F1C4D0}" dt="2023-07-22T18:15:35.258" v="5714" actId="6549"/>
          <ac:spMkLst>
            <pc:docMk/>
            <pc:sldMk cId="3771712475" sldId="7364"/>
            <ac:spMk id="2" creationId="{42A391C2-E30C-A2CA-F71B-D67C23521E7A}"/>
          </ac:spMkLst>
        </pc:spChg>
        <pc:spChg chg="ord">
          <ac:chgData name="FoustB" userId="036fd538-e6a0-4478-b832-b99ce6775b9a" providerId="ADAL" clId="{12D9B8AB-D24C-40D9-8C0E-7D6811F1C4D0}" dt="2023-07-21T16:19:16.426" v="789" actId="171"/>
          <ac:spMkLst>
            <pc:docMk/>
            <pc:sldMk cId="3771712475" sldId="7364"/>
            <ac:spMk id="3" creationId="{5EF7ABD3-7A4D-6F5C-9D92-A34A5549743F}"/>
          </ac:spMkLst>
        </pc:spChg>
        <pc:spChg chg="ord">
          <ac:chgData name="FoustB" userId="036fd538-e6a0-4478-b832-b99ce6775b9a" providerId="ADAL" clId="{12D9B8AB-D24C-40D9-8C0E-7D6811F1C4D0}" dt="2023-07-21T16:18:46.741" v="787" actId="167"/>
          <ac:spMkLst>
            <pc:docMk/>
            <pc:sldMk cId="3771712475" sldId="7364"/>
            <ac:spMk id="4" creationId="{B21088B2-E91D-136F-BDCD-AABB2C9EC26E}"/>
          </ac:spMkLst>
        </pc:spChg>
        <pc:spChg chg="mod">
          <ac:chgData name="FoustB" userId="036fd538-e6a0-4478-b832-b99ce6775b9a" providerId="ADAL" clId="{12D9B8AB-D24C-40D9-8C0E-7D6811F1C4D0}" dt="2023-07-21T16:20:46.338" v="805" actId="14100"/>
          <ac:spMkLst>
            <pc:docMk/>
            <pc:sldMk cId="3771712475" sldId="7364"/>
            <ac:spMk id="5" creationId="{9458D853-F897-243D-9096-9B9D9DCFFBD2}"/>
          </ac:spMkLst>
        </pc:spChg>
        <pc:spChg chg="add mod">
          <ac:chgData name="FoustB" userId="036fd538-e6a0-4478-b832-b99ce6775b9a" providerId="ADAL" clId="{12D9B8AB-D24C-40D9-8C0E-7D6811F1C4D0}" dt="2023-07-21T16:21:22.371" v="815"/>
          <ac:spMkLst>
            <pc:docMk/>
            <pc:sldMk cId="3771712475" sldId="7364"/>
            <ac:spMk id="6" creationId="{FE0759CD-EBB3-D87B-2DAF-1D42AE172EE7}"/>
          </ac:spMkLst>
        </pc:spChg>
        <pc:spChg chg="del mod">
          <ac:chgData name="FoustB" userId="036fd538-e6a0-4478-b832-b99ce6775b9a" providerId="ADAL" clId="{12D9B8AB-D24C-40D9-8C0E-7D6811F1C4D0}" dt="2023-07-21T16:21:21.987" v="814" actId="478"/>
          <ac:spMkLst>
            <pc:docMk/>
            <pc:sldMk cId="3771712475" sldId="7364"/>
            <ac:spMk id="8" creationId="{CE6AFABF-E93A-1001-E29A-CAA57CE2BC3F}"/>
          </ac:spMkLst>
        </pc:spChg>
        <pc:picChg chg="mod">
          <ac:chgData name="FoustB" userId="036fd538-e6a0-4478-b832-b99ce6775b9a" providerId="ADAL" clId="{12D9B8AB-D24C-40D9-8C0E-7D6811F1C4D0}" dt="2023-07-21T16:18:23.493" v="786" actId="14100"/>
          <ac:picMkLst>
            <pc:docMk/>
            <pc:sldMk cId="3771712475" sldId="7364"/>
            <ac:picMk id="9" creationId="{4F8BF9F0-B113-E42F-0F8E-71208A884D98}"/>
          </ac:picMkLst>
        </pc:picChg>
      </pc:sldChg>
      <pc:sldChg chg="addSp delSp modSp add mod delAnim modAnim">
        <pc:chgData name="FoustB" userId="036fd538-e6a0-4478-b832-b99ce6775b9a" providerId="ADAL" clId="{12D9B8AB-D24C-40D9-8C0E-7D6811F1C4D0}" dt="2023-07-23T13:01:17.150" v="5977"/>
        <pc:sldMkLst>
          <pc:docMk/>
          <pc:sldMk cId="1702960461" sldId="7365"/>
        </pc:sldMkLst>
        <pc:spChg chg="mod">
          <ac:chgData name="FoustB" userId="036fd538-e6a0-4478-b832-b99ce6775b9a" providerId="ADAL" clId="{12D9B8AB-D24C-40D9-8C0E-7D6811F1C4D0}" dt="2023-07-22T18:15:53.488" v="5720" actId="6549"/>
          <ac:spMkLst>
            <pc:docMk/>
            <pc:sldMk cId="1702960461" sldId="7365"/>
            <ac:spMk id="2" creationId="{42A391C2-E30C-A2CA-F71B-D67C23521E7A}"/>
          </ac:spMkLst>
        </pc:spChg>
        <pc:spChg chg="add mod">
          <ac:chgData name="FoustB" userId="036fd538-e6a0-4478-b832-b99ce6775b9a" providerId="ADAL" clId="{12D9B8AB-D24C-40D9-8C0E-7D6811F1C4D0}" dt="2023-07-23T13:01:08.274" v="5975" actId="403"/>
          <ac:spMkLst>
            <pc:docMk/>
            <pc:sldMk cId="1702960461" sldId="7365"/>
            <ac:spMk id="5" creationId="{7E34E851-CC7B-9FA1-D4DA-0A9F9093CF1B}"/>
          </ac:spMkLst>
        </pc:spChg>
        <pc:spChg chg="add del mod">
          <ac:chgData name="FoustB" userId="036fd538-e6a0-4478-b832-b99ce6775b9a" providerId="ADAL" clId="{12D9B8AB-D24C-40D9-8C0E-7D6811F1C4D0}" dt="2023-07-22T03:48:01.551" v="5538" actId="478"/>
          <ac:spMkLst>
            <pc:docMk/>
            <pc:sldMk cId="1702960461" sldId="7365"/>
            <ac:spMk id="5" creationId="{8AADEB59-DD9B-CD54-9092-EB951B180C9A}"/>
          </ac:spMkLst>
        </pc:spChg>
        <pc:spChg chg="del">
          <ac:chgData name="FoustB" userId="036fd538-e6a0-4478-b832-b99ce6775b9a" providerId="ADAL" clId="{12D9B8AB-D24C-40D9-8C0E-7D6811F1C4D0}" dt="2023-07-21T16:20:19.533" v="800" actId="478"/>
          <ac:spMkLst>
            <pc:docMk/>
            <pc:sldMk cId="1702960461" sldId="7365"/>
            <ac:spMk id="5" creationId="{9458D853-F897-243D-9096-9B9D9DCFFBD2}"/>
          </ac:spMkLst>
        </pc:spChg>
        <pc:spChg chg="add mod">
          <ac:chgData name="FoustB" userId="036fd538-e6a0-4478-b832-b99ce6775b9a" providerId="ADAL" clId="{12D9B8AB-D24C-40D9-8C0E-7D6811F1C4D0}" dt="2023-07-21T16:21:27.419" v="818"/>
          <ac:spMkLst>
            <pc:docMk/>
            <pc:sldMk cId="1702960461" sldId="7365"/>
            <ac:spMk id="6" creationId="{44B26FAF-981A-E284-AC7F-3A78AAFA4C12}"/>
          </ac:spMkLst>
        </pc:spChg>
        <pc:spChg chg="add del mod">
          <ac:chgData name="FoustB" userId="036fd538-e6a0-4478-b832-b99ce6775b9a" providerId="ADAL" clId="{12D9B8AB-D24C-40D9-8C0E-7D6811F1C4D0}" dt="2023-07-23T13:00:54.868" v="5926" actId="478"/>
          <ac:spMkLst>
            <pc:docMk/>
            <pc:sldMk cId="1702960461" sldId="7365"/>
            <ac:spMk id="8" creationId="{1A051513-345C-E8CE-1FA3-D11C34B24288}"/>
          </ac:spMkLst>
        </pc:spChg>
        <pc:spChg chg="del">
          <ac:chgData name="FoustB" userId="036fd538-e6a0-4478-b832-b99ce6775b9a" providerId="ADAL" clId="{12D9B8AB-D24C-40D9-8C0E-7D6811F1C4D0}" dt="2023-07-21T16:21:27.103" v="817" actId="478"/>
          <ac:spMkLst>
            <pc:docMk/>
            <pc:sldMk cId="1702960461" sldId="7365"/>
            <ac:spMk id="8" creationId="{CE6AFABF-E93A-1001-E29A-CAA57CE2BC3F}"/>
          </ac:spMkLst>
        </pc:spChg>
        <pc:spChg chg="add mod">
          <ac:chgData name="FoustB" userId="036fd538-e6a0-4478-b832-b99ce6775b9a" providerId="ADAL" clId="{12D9B8AB-D24C-40D9-8C0E-7D6811F1C4D0}" dt="2023-07-21T16:21:35.770" v="820"/>
          <ac:spMkLst>
            <pc:docMk/>
            <pc:sldMk cId="1702960461" sldId="7365"/>
            <ac:spMk id="10" creationId="{47DFACD7-2D7E-B012-7DAC-A115532A4E70}"/>
          </ac:spMkLst>
        </pc:spChg>
        <pc:spChg chg="add del mod">
          <ac:chgData name="FoustB" userId="036fd538-e6a0-4478-b832-b99ce6775b9a" providerId="ADAL" clId="{12D9B8AB-D24C-40D9-8C0E-7D6811F1C4D0}" dt="2023-07-22T15:43:18.120" v="5616" actId="478"/>
          <ac:spMkLst>
            <pc:docMk/>
            <pc:sldMk cId="1702960461" sldId="7365"/>
            <ac:spMk id="11" creationId="{3CCBCA84-13C0-2BB1-C135-C2577A7D6766}"/>
          </ac:spMkLst>
        </pc:spChg>
        <pc:picChg chg="del">
          <ac:chgData name="FoustB" userId="036fd538-e6a0-4478-b832-b99ce6775b9a" providerId="ADAL" clId="{12D9B8AB-D24C-40D9-8C0E-7D6811F1C4D0}" dt="2023-07-22T03:46:41.331" v="5536" actId="478"/>
          <ac:picMkLst>
            <pc:docMk/>
            <pc:sldMk cId="1702960461" sldId="7365"/>
            <ac:picMk id="9" creationId="{4F8BF9F0-B113-E42F-0F8E-71208A884D98}"/>
          </ac:picMkLst>
        </pc:picChg>
      </pc:sldChg>
      <pc:sldChg chg="addSp delSp modSp add mod delAnim modAnim">
        <pc:chgData name="FoustB" userId="036fd538-e6a0-4478-b832-b99ce6775b9a" providerId="ADAL" clId="{12D9B8AB-D24C-40D9-8C0E-7D6811F1C4D0}" dt="2023-07-23T13:03:33.015" v="5993" actId="20577"/>
        <pc:sldMkLst>
          <pc:docMk/>
          <pc:sldMk cId="1615229165" sldId="7366"/>
        </pc:sldMkLst>
        <pc:spChg chg="mod">
          <ac:chgData name="FoustB" userId="036fd538-e6a0-4478-b832-b99ce6775b9a" providerId="ADAL" clId="{12D9B8AB-D24C-40D9-8C0E-7D6811F1C4D0}" dt="2023-07-22T18:16:03.442" v="5722" actId="6549"/>
          <ac:spMkLst>
            <pc:docMk/>
            <pc:sldMk cId="1615229165" sldId="7366"/>
            <ac:spMk id="2" creationId="{42A391C2-E30C-A2CA-F71B-D67C23521E7A}"/>
          </ac:spMkLst>
        </pc:spChg>
        <pc:spChg chg="add mod">
          <ac:chgData name="FoustB" userId="036fd538-e6a0-4478-b832-b99ce6775b9a" providerId="ADAL" clId="{12D9B8AB-D24C-40D9-8C0E-7D6811F1C4D0}" dt="2023-07-23T13:03:33.015" v="5993" actId="20577"/>
          <ac:spMkLst>
            <pc:docMk/>
            <pc:sldMk cId="1615229165" sldId="7366"/>
            <ac:spMk id="5" creationId="{116A2715-DAB9-060A-EA5A-86D5622594B4}"/>
          </ac:spMkLst>
        </pc:spChg>
        <pc:spChg chg="del">
          <ac:chgData name="FoustB" userId="036fd538-e6a0-4478-b832-b99ce6775b9a" providerId="ADAL" clId="{12D9B8AB-D24C-40D9-8C0E-7D6811F1C4D0}" dt="2023-07-21T16:26:40.008" v="855" actId="478"/>
          <ac:spMkLst>
            <pc:docMk/>
            <pc:sldMk cId="1615229165" sldId="7366"/>
            <ac:spMk id="6" creationId="{44B26FAF-981A-E284-AC7F-3A78AAFA4C12}"/>
          </ac:spMkLst>
        </pc:spChg>
        <pc:spChg chg="add mod">
          <ac:chgData name="FoustB" userId="036fd538-e6a0-4478-b832-b99ce6775b9a" providerId="ADAL" clId="{12D9B8AB-D24C-40D9-8C0E-7D6811F1C4D0}" dt="2023-07-21T16:35:31.139" v="1247" actId="207"/>
          <ac:spMkLst>
            <pc:docMk/>
            <pc:sldMk cId="1615229165" sldId="7366"/>
            <ac:spMk id="8" creationId="{0E4C8D37-A7F1-D03F-6D40-0D67C8EAD622}"/>
          </ac:spMkLst>
        </pc:spChg>
        <pc:spChg chg="del">
          <ac:chgData name="FoustB" userId="036fd538-e6a0-4478-b832-b99ce6775b9a" providerId="ADAL" clId="{12D9B8AB-D24C-40D9-8C0E-7D6811F1C4D0}" dt="2023-07-21T16:26:37.877" v="854" actId="478"/>
          <ac:spMkLst>
            <pc:docMk/>
            <pc:sldMk cId="1615229165" sldId="7366"/>
            <ac:spMk id="10" creationId="{47DFACD7-2D7E-B012-7DAC-A115532A4E70}"/>
          </ac:spMkLst>
        </pc:spChg>
        <pc:spChg chg="del">
          <ac:chgData name="FoustB" userId="036fd538-e6a0-4478-b832-b99ce6775b9a" providerId="ADAL" clId="{12D9B8AB-D24C-40D9-8C0E-7D6811F1C4D0}" dt="2023-07-21T16:26:35.141" v="853" actId="478"/>
          <ac:spMkLst>
            <pc:docMk/>
            <pc:sldMk cId="1615229165" sldId="7366"/>
            <ac:spMk id="11" creationId="{3CCBCA84-13C0-2BB1-C135-C2577A7D6766}"/>
          </ac:spMkLst>
        </pc:spChg>
        <pc:spChg chg="add mod">
          <ac:chgData name="FoustB" userId="036fd538-e6a0-4478-b832-b99ce6775b9a" providerId="ADAL" clId="{12D9B8AB-D24C-40D9-8C0E-7D6811F1C4D0}" dt="2023-07-21T16:32:45.147" v="1150" actId="14100"/>
          <ac:spMkLst>
            <pc:docMk/>
            <pc:sldMk cId="1615229165" sldId="7366"/>
            <ac:spMk id="12" creationId="{3AFF34EC-0451-2A56-8048-66B03BC32551}"/>
          </ac:spMkLst>
        </pc:spChg>
        <pc:spChg chg="add mod">
          <ac:chgData name="FoustB" userId="036fd538-e6a0-4478-b832-b99ce6775b9a" providerId="ADAL" clId="{12D9B8AB-D24C-40D9-8C0E-7D6811F1C4D0}" dt="2023-07-21T16:32:54.578" v="1153" actId="14100"/>
          <ac:spMkLst>
            <pc:docMk/>
            <pc:sldMk cId="1615229165" sldId="7366"/>
            <ac:spMk id="13" creationId="{AE484C90-E082-B104-674C-1B921F48D300}"/>
          </ac:spMkLst>
        </pc:spChg>
        <pc:spChg chg="add mod">
          <ac:chgData name="FoustB" userId="036fd538-e6a0-4478-b832-b99ce6775b9a" providerId="ADAL" clId="{12D9B8AB-D24C-40D9-8C0E-7D6811F1C4D0}" dt="2023-07-21T16:33:01.589" v="1155" actId="14100"/>
          <ac:spMkLst>
            <pc:docMk/>
            <pc:sldMk cId="1615229165" sldId="7366"/>
            <ac:spMk id="14" creationId="{AAEE453C-97E3-858A-5CA8-29DC21BE79C5}"/>
          </ac:spMkLst>
        </pc:spChg>
        <pc:picChg chg="del">
          <ac:chgData name="FoustB" userId="036fd538-e6a0-4478-b832-b99ce6775b9a" providerId="ADAL" clId="{12D9B8AB-D24C-40D9-8C0E-7D6811F1C4D0}" dt="2023-07-21T16:26:41.379" v="856" actId="478"/>
          <ac:picMkLst>
            <pc:docMk/>
            <pc:sldMk cId="1615229165" sldId="7366"/>
            <ac:picMk id="9" creationId="{4F8BF9F0-B113-E42F-0F8E-71208A884D98}"/>
          </ac:picMkLst>
        </pc:picChg>
      </pc:sldChg>
      <pc:sldChg chg="delSp modSp add mod delAnim modAnim">
        <pc:chgData name="FoustB" userId="036fd538-e6a0-4478-b832-b99ce6775b9a" providerId="ADAL" clId="{12D9B8AB-D24C-40D9-8C0E-7D6811F1C4D0}" dt="2023-07-22T18:16:08.600" v="5724" actId="6549"/>
        <pc:sldMkLst>
          <pc:docMk/>
          <pc:sldMk cId="2322142552" sldId="7367"/>
        </pc:sldMkLst>
        <pc:spChg chg="mod">
          <ac:chgData name="FoustB" userId="036fd538-e6a0-4478-b832-b99ce6775b9a" providerId="ADAL" clId="{12D9B8AB-D24C-40D9-8C0E-7D6811F1C4D0}" dt="2023-07-22T18:16:08.600" v="5724" actId="6549"/>
          <ac:spMkLst>
            <pc:docMk/>
            <pc:sldMk cId="2322142552" sldId="7367"/>
            <ac:spMk id="2" creationId="{42A391C2-E30C-A2CA-F71B-D67C23521E7A}"/>
          </ac:spMkLst>
        </pc:spChg>
        <pc:spChg chg="mod">
          <ac:chgData name="FoustB" userId="036fd538-e6a0-4478-b832-b99ce6775b9a" providerId="ADAL" clId="{12D9B8AB-D24C-40D9-8C0E-7D6811F1C4D0}" dt="2023-07-21T16:34:24.362" v="1241" actId="1076"/>
          <ac:spMkLst>
            <pc:docMk/>
            <pc:sldMk cId="2322142552" sldId="7367"/>
            <ac:spMk id="3" creationId="{5EF7ABD3-7A4D-6F5C-9D92-A34A5549743F}"/>
          </ac:spMkLst>
        </pc:spChg>
        <pc:spChg chg="del">
          <ac:chgData name="FoustB" userId="036fd538-e6a0-4478-b832-b99ce6775b9a" providerId="ADAL" clId="{12D9B8AB-D24C-40D9-8C0E-7D6811F1C4D0}" dt="2023-07-21T16:34:04.241" v="1235" actId="478"/>
          <ac:spMkLst>
            <pc:docMk/>
            <pc:sldMk cId="2322142552" sldId="7367"/>
            <ac:spMk id="5" creationId="{116A2715-DAB9-060A-EA5A-86D5622594B4}"/>
          </ac:spMkLst>
        </pc:spChg>
        <pc:spChg chg="del">
          <ac:chgData name="FoustB" userId="036fd538-e6a0-4478-b832-b99ce6775b9a" providerId="ADAL" clId="{12D9B8AB-D24C-40D9-8C0E-7D6811F1C4D0}" dt="2023-07-21T16:34:05.952" v="1236" actId="478"/>
          <ac:spMkLst>
            <pc:docMk/>
            <pc:sldMk cId="2322142552" sldId="7367"/>
            <ac:spMk id="8" creationId="{0E4C8D37-A7F1-D03F-6D40-0D67C8EAD622}"/>
          </ac:spMkLst>
        </pc:spChg>
        <pc:spChg chg="del">
          <ac:chgData name="FoustB" userId="036fd538-e6a0-4478-b832-b99ce6775b9a" providerId="ADAL" clId="{12D9B8AB-D24C-40D9-8C0E-7D6811F1C4D0}" dt="2023-07-21T16:35:54.321" v="1248" actId="478"/>
          <ac:spMkLst>
            <pc:docMk/>
            <pc:sldMk cId="2322142552" sldId="7367"/>
            <ac:spMk id="12" creationId="{3AFF34EC-0451-2A56-8048-66B03BC32551}"/>
          </ac:spMkLst>
        </pc:spChg>
        <pc:spChg chg="del">
          <ac:chgData name="FoustB" userId="036fd538-e6a0-4478-b832-b99ce6775b9a" providerId="ADAL" clId="{12D9B8AB-D24C-40D9-8C0E-7D6811F1C4D0}" dt="2023-07-21T16:35:54.848" v="1249" actId="478"/>
          <ac:spMkLst>
            <pc:docMk/>
            <pc:sldMk cId="2322142552" sldId="7367"/>
            <ac:spMk id="13" creationId="{AE484C90-E082-B104-674C-1B921F48D300}"/>
          </ac:spMkLst>
        </pc:spChg>
        <pc:spChg chg="del">
          <ac:chgData name="FoustB" userId="036fd538-e6a0-4478-b832-b99ce6775b9a" providerId="ADAL" clId="{12D9B8AB-D24C-40D9-8C0E-7D6811F1C4D0}" dt="2023-07-21T16:35:55.593" v="1250" actId="478"/>
          <ac:spMkLst>
            <pc:docMk/>
            <pc:sldMk cId="2322142552" sldId="7367"/>
            <ac:spMk id="14" creationId="{AAEE453C-97E3-858A-5CA8-29DC21BE79C5}"/>
          </ac:spMkLst>
        </pc:spChg>
      </pc:sldChg>
      <pc:sldChg chg="add del">
        <pc:chgData name="FoustB" userId="036fd538-e6a0-4478-b832-b99ce6775b9a" providerId="ADAL" clId="{12D9B8AB-D24C-40D9-8C0E-7D6811F1C4D0}" dt="2023-07-21T16:26:44.808" v="858"/>
        <pc:sldMkLst>
          <pc:docMk/>
          <pc:sldMk cId="3115568800" sldId="7367"/>
        </pc:sldMkLst>
      </pc:sldChg>
      <pc:sldChg chg="addSp modSp add mod modAnim">
        <pc:chgData name="FoustB" userId="036fd538-e6a0-4478-b832-b99ce6775b9a" providerId="ADAL" clId="{12D9B8AB-D24C-40D9-8C0E-7D6811F1C4D0}" dt="2023-07-23T13:06:24.146" v="5995" actId="20577"/>
        <pc:sldMkLst>
          <pc:docMk/>
          <pc:sldMk cId="3553739943" sldId="7368"/>
        </pc:sldMkLst>
        <pc:spChg chg="mod">
          <ac:chgData name="FoustB" userId="036fd538-e6a0-4478-b832-b99ce6775b9a" providerId="ADAL" clId="{12D9B8AB-D24C-40D9-8C0E-7D6811F1C4D0}" dt="2023-07-22T18:16:13.699" v="5726" actId="6549"/>
          <ac:spMkLst>
            <pc:docMk/>
            <pc:sldMk cId="3553739943" sldId="7368"/>
            <ac:spMk id="2" creationId="{42A391C2-E30C-A2CA-F71B-D67C23521E7A}"/>
          </ac:spMkLst>
        </pc:spChg>
        <pc:spChg chg="add mod">
          <ac:chgData name="FoustB" userId="036fd538-e6a0-4478-b832-b99ce6775b9a" providerId="ADAL" clId="{12D9B8AB-D24C-40D9-8C0E-7D6811F1C4D0}" dt="2023-07-23T13:06:24.146" v="5995" actId="20577"/>
          <ac:spMkLst>
            <pc:docMk/>
            <pc:sldMk cId="3553739943" sldId="7368"/>
            <ac:spMk id="5" creationId="{3D1D0B49-8318-D496-B25F-4FA3EFC62B0B}"/>
          </ac:spMkLst>
        </pc:spChg>
        <pc:picChg chg="mod modCrop">
          <ac:chgData name="FoustB" userId="036fd538-e6a0-4478-b832-b99ce6775b9a" providerId="ADAL" clId="{12D9B8AB-D24C-40D9-8C0E-7D6811F1C4D0}" dt="2023-07-21T16:36:36.305" v="1265" actId="732"/>
          <ac:picMkLst>
            <pc:docMk/>
            <pc:sldMk cId="3553739943" sldId="7368"/>
            <ac:picMk id="7" creationId="{103DAF21-5B38-A801-8B86-0F3C676C8563}"/>
          </ac:picMkLst>
        </pc:picChg>
      </pc:sldChg>
      <pc:sldChg chg="addSp delSp modSp add mod delAnim modAnim">
        <pc:chgData name="FoustB" userId="036fd538-e6a0-4478-b832-b99ce6775b9a" providerId="ADAL" clId="{12D9B8AB-D24C-40D9-8C0E-7D6811F1C4D0}" dt="2023-07-22T18:16:18.646" v="5728" actId="6549"/>
        <pc:sldMkLst>
          <pc:docMk/>
          <pc:sldMk cId="4206665356" sldId="7369"/>
        </pc:sldMkLst>
        <pc:spChg chg="mod">
          <ac:chgData name="FoustB" userId="036fd538-e6a0-4478-b832-b99ce6775b9a" providerId="ADAL" clId="{12D9B8AB-D24C-40D9-8C0E-7D6811F1C4D0}" dt="2023-07-22T18:16:18.646" v="5728" actId="6549"/>
          <ac:spMkLst>
            <pc:docMk/>
            <pc:sldMk cId="4206665356" sldId="7369"/>
            <ac:spMk id="2" creationId="{42A391C2-E30C-A2CA-F71B-D67C23521E7A}"/>
          </ac:spMkLst>
        </pc:spChg>
        <pc:spChg chg="del">
          <ac:chgData name="FoustB" userId="036fd538-e6a0-4478-b832-b99ce6775b9a" providerId="ADAL" clId="{12D9B8AB-D24C-40D9-8C0E-7D6811F1C4D0}" dt="2023-07-21T16:38:55.821" v="1301" actId="478"/>
          <ac:spMkLst>
            <pc:docMk/>
            <pc:sldMk cId="4206665356" sldId="7369"/>
            <ac:spMk id="5" creationId="{3D1D0B49-8318-D496-B25F-4FA3EFC62B0B}"/>
          </ac:spMkLst>
        </pc:spChg>
        <pc:spChg chg="add mod">
          <ac:chgData name="FoustB" userId="036fd538-e6a0-4478-b832-b99ce6775b9a" providerId="ADAL" clId="{12D9B8AB-D24C-40D9-8C0E-7D6811F1C4D0}" dt="2023-07-21T16:42:29.858" v="1450" actId="1035"/>
          <ac:spMkLst>
            <pc:docMk/>
            <pc:sldMk cId="4206665356" sldId="7369"/>
            <ac:spMk id="6" creationId="{FD89FD83-C233-1441-8482-21393A517119}"/>
          </ac:spMkLst>
        </pc:spChg>
      </pc:sldChg>
      <pc:sldChg chg="addSp delSp modSp add mod delAnim modAnim">
        <pc:chgData name="FoustB" userId="036fd538-e6a0-4478-b832-b99ce6775b9a" providerId="ADAL" clId="{12D9B8AB-D24C-40D9-8C0E-7D6811F1C4D0}" dt="2023-07-22T18:16:23.427" v="5730" actId="6549"/>
        <pc:sldMkLst>
          <pc:docMk/>
          <pc:sldMk cId="1659158557" sldId="7370"/>
        </pc:sldMkLst>
        <pc:spChg chg="add del mod">
          <ac:chgData name="FoustB" userId="036fd538-e6a0-4478-b832-b99ce6775b9a" providerId="ADAL" clId="{12D9B8AB-D24C-40D9-8C0E-7D6811F1C4D0}" dt="2023-07-22T18:16:23.427" v="5730" actId="6549"/>
          <ac:spMkLst>
            <pc:docMk/>
            <pc:sldMk cId="1659158557" sldId="7370"/>
            <ac:spMk id="2" creationId="{42A391C2-E30C-A2CA-F71B-D67C23521E7A}"/>
          </ac:spMkLst>
        </pc:spChg>
        <pc:spChg chg="add del">
          <ac:chgData name="FoustB" userId="036fd538-e6a0-4478-b832-b99ce6775b9a" providerId="ADAL" clId="{12D9B8AB-D24C-40D9-8C0E-7D6811F1C4D0}" dt="2023-07-21T16:46:08.678" v="1470" actId="478"/>
          <ac:spMkLst>
            <pc:docMk/>
            <pc:sldMk cId="1659158557" sldId="7370"/>
            <ac:spMk id="4" creationId="{B21088B2-E91D-136F-BDCD-AABB2C9EC26E}"/>
          </ac:spMkLst>
        </pc:spChg>
        <pc:spChg chg="add mod">
          <ac:chgData name="FoustB" userId="036fd538-e6a0-4478-b832-b99ce6775b9a" providerId="ADAL" clId="{12D9B8AB-D24C-40D9-8C0E-7D6811F1C4D0}" dt="2023-07-21T16:41:31.717" v="1443" actId="14100"/>
          <ac:spMkLst>
            <pc:docMk/>
            <pc:sldMk cId="1659158557" sldId="7370"/>
            <ac:spMk id="5" creationId="{839646DA-9ADB-D9B8-26EC-A076247BB59C}"/>
          </ac:spMkLst>
        </pc:spChg>
        <pc:spChg chg="mod">
          <ac:chgData name="FoustB" userId="036fd538-e6a0-4478-b832-b99ce6775b9a" providerId="ADAL" clId="{12D9B8AB-D24C-40D9-8C0E-7D6811F1C4D0}" dt="2023-07-21T16:42:25.316" v="1449" actId="1035"/>
          <ac:spMkLst>
            <pc:docMk/>
            <pc:sldMk cId="1659158557" sldId="7370"/>
            <ac:spMk id="6" creationId="{FD89FD83-C233-1441-8482-21393A517119}"/>
          </ac:spMkLst>
        </pc:spChg>
        <pc:spChg chg="add mod ord">
          <ac:chgData name="FoustB" userId="036fd538-e6a0-4478-b832-b99ce6775b9a" providerId="ADAL" clId="{12D9B8AB-D24C-40D9-8C0E-7D6811F1C4D0}" dt="2023-07-21T16:46:09.233" v="1471" actId="166"/>
          <ac:spMkLst>
            <pc:docMk/>
            <pc:sldMk cId="1659158557" sldId="7370"/>
            <ac:spMk id="8" creationId="{D69393F6-1910-A03F-BFD0-972B24988DB7}"/>
          </ac:spMkLst>
        </pc:spChg>
        <pc:picChg chg="add del">
          <ac:chgData name="FoustB" userId="036fd538-e6a0-4478-b832-b99ce6775b9a" providerId="ADAL" clId="{12D9B8AB-D24C-40D9-8C0E-7D6811F1C4D0}" dt="2023-07-21T16:46:08.230" v="1469" actId="478"/>
          <ac:picMkLst>
            <pc:docMk/>
            <pc:sldMk cId="1659158557" sldId="7370"/>
            <ac:picMk id="7" creationId="{103DAF21-5B38-A801-8B86-0F3C676C8563}"/>
          </ac:picMkLst>
        </pc:picChg>
        <pc:picChg chg="add del mod">
          <ac:chgData name="FoustB" userId="036fd538-e6a0-4478-b832-b99ce6775b9a" providerId="ADAL" clId="{12D9B8AB-D24C-40D9-8C0E-7D6811F1C4D0}" dt="2023-07-21T16:46:15.871" v="1473" actId="478"/>
          <ac:picMkLst>
            <pc:docMk/>
            <pc:sldMk cId="1659158557" sldId="7370"/>
            <ac:picMk id="9" creationId="{18AE1105-073E-815A-985E-C733A734DD68}"/>
          </ac:picMkLst>
        </pc:picChg>
        <pc:picChg chg="add del mod">
          <ac:chgData name="FoustB" userId="036fd538-e6a0-4478-b832-b99ce6775b9a" providerId="ADAL" clId="{12D9B8AB-D24C-40D9-8C0E-7D6811F1C4D0}" dt="2023-07-21T16:45:21.624" v="1457" actId="478"/>
          <ac:picMkLst>
            <pc:docMk/>
            <pc:sldMk cId="1659158557" sldId="7370"/>
            <ac:picMk id="10" creationId="{4D393B6C-0DAE-5EA8-A481-24D723B61014}"/>
          </ac:picMkLst>
        </pc:picChg>
        <pc:picChg chg="add del mod">
          <ac:chgData name="FoustB" userId="036fd538-e6a0-4478-b832-b99ce6775b9a" providerId="ADAL" clId="{12D9B8AB-D24C-40D9-8C0E-7D6811F1C4D0}" dt="2023-07-21T16:45:21.015" v="1456" actId="478"/>
          <ac:picMkLst>
            <pc:docMk/>
            <pc:sldMk cId="1659158557" sldId="7370"/>
            <ac:picMk id="11" creationId="{4B5AC5F3-80A0-ADEC-0F0E-737624200AB6}"/>
          </ac:picMkLst>
        </pc:picChg>
      </pc:sldChg>
      <pc:sldChg chg="delSp modSp add mod modAnim">
        <pc:chgData name="FoustB" userId="036fd538-e6a0-4478-b832-b99ce6775b9a" providerId="ADAL" clId="{12D9B8AB-D24C-40D9-8C0E-7D6811F1C4D0}" dt="2023-07-21T16:46:28.117" v="1480"/>
        <pc:sldMkLst>
          <pc:docMk/>
          <pc:sldMk cId="2538702641" sldId="7371"/>
        </pc:sldMkLst>
        <pc:spChg chg="del">
          <ac:chgData name="FoustB" userId="036fd538-e6a0-4478-b832-b99ce6775b9a" providerId="ADAL" clId="{12D9B8AB-D24C-40D9-8C0E-7D6811F1C4D0}" dt="2023-07-21T16:46:26.777" v="1477" actId="478"/>
          <ac:spMkLst>
            <pc:docMk/>
            <pc:sldMk cId="2538702641" sldId="7371"/>
            <ac:spMk id="2" creationId="{42A391C2-E30C-A2CA-F71B-D67C23521E7A}"/>
          </ac:spMkLst>
        </pc:spChg>
        <pc:spChg chg="del">
          <ac:chgData name="FoustB" userId="036fd538-e6a0-4478-b832-b99ce6775b9a" providerId="ADAL" clId="{12D9B8AB-D24C-40D9-8C0E-7D6811F1C4D0}" dt="2023-07-21T16:46:25.523" v="1476" actId="478"/>
          <ac:spMkLst>
            <pc:docMk/>
            <pc:sldMk cId="2538702641" sldId="7371"/>
            <ac:spMk id="4" creationId="{B21088B2-E91D-136F-BDCD-AABB2C9EC26E}"/>
          </ac:spMkLst>
        </pc:spChg>
        <pc:spChg chg="ord">
          <ac:chgData name="FoustB" userId="036fd538-e6a0-4478-b832-b99ce6775b9a" providerId="ADAL" clId="{12D9B8AB-D24C-40D9-8C0E-7D6811F1C4D0}" dt="2023-07-21T16:46:23.311" v="1475" actId="166"/>
          <ac:spMkLst>
            <pc:docMk/>
            <pc:sldMk cId="2538702641" sldId="7371"/>
            <ac:spMk id="8" creationId="{D69393F6-1910-A03F-BFD0-972B24988DB7}"/>
          </ac:spMkLst>
        </pc:spChg>
        <pc:picChg chg="del">
          <ac:chgData name="FoustB" userId="036fd538-e6a0-4478-b832-b99ce6775b9a" providerId="ADAL" clId="{12D9B8AB-D24C-40D9-8C0E-7D6811F1C4D0}" dt="2023-07-21T16:46:21.176" v="1474" actId="478"/>
          <ac:picMkLst>
            <pc:docMk/>
            <pc:sldMk cId="2538702641" sldId="7371"/>
            <ac:picMk id="7" creationId="{103DAF21-5B38-A801-8B86-0F3C676C8563}"/>
          </ac:picMkLst>
        </pc:picChg>
      </pc:sldChg>
      <pc:sldChg chg="addSp delSp modSp add mod delAnim modAnim">
        <pc:chgData name="FoustB" userId="036fd538-e6a0-4478-b832-b99ce6775b9a" providerId="ADAL" clId="{12D9B8AB-D24C-40D9-8C0E-7D6811F1C4D0}" dt="2023-07-22T18:16:33.237" v="5732" actId="6549"/>
        <pc:sldMkLst>
          <pc:docMk/>
          <pc:sldMk cId="3503836896" sldId="7372"/>
        </pc:sldMkLst>
        <pc:spChg chg="mod">
          <ac:chgData name="FoustB" userId="036fd538-e6a0-4478-b832-b99ce6775b9a" providerId="ADAL" clId="{12D9B8AB-D24C-40D9-8C0E-7D6811F1C4D0}" dt="2023-07-22T18:16:33.237" v="5732" actId="6549"/>
          <ac:spMkLst>
            <pc:docMk/>
            <pc:sldMk cId="3503836896" sldId="7372"/>
            <ac:spMk id="2" creationId="{42A391C2-E30C-A2CA-F71B-D67C23521E7A}"/>
          </ac:spMkLst>
        </pc:spChg>
        <pc:spChg chg="del">
          <ac:chgData name="FoustB" userId="036fd538-e6a0-4478-b832-b99ce6775b9a" providerId="ADAL" clId="{12D9B8AB-D24C-40D9-8C0E-7D6811F1C4D0}" dt="2023-07-21T16:47:23.459" v="1482" actId="478"/>
          <ac:spMkLst>
            <pc:docMk/>
            <pc:sldMk cId="3503836896" sldId="7372"/>
            <ac:spMk id="8" creationId="{D69393F6-1910-A03F-BFD0-972B24988DB7}"/>
          </ac:spMkLst>
        </pc:spChg>
        <pc:spChg chg="add mod">
          <ac:chgData name="FoustB" userId="036fd538-e6a0-4478-b832-b99ce6775b9a" providerId="ADAL" clId="{12D9B8AB-D24C-40D9-8C0E-7D6811F1C4D0}" dt="2023-07-21T16:47:33.662" v="1485" actId="14100"/>
          <ac:spMkLst>
            <pc:docMk/>
            <pc:sldMk cId="3503836896" sldId="7372"/>
            <ac:spMk id="9" creationId="{182ACEDF-057E-4F40-972F-BD21CF1255C4}"/>
          </ac:spMkLst>
        </pc:spChg>
        <pc:spChg chg="add mod">
          <ac:chgData name="FoustB" userId="036fd538-e6a0-4478-b832-b99ce6775b9a" providerId="ADAL" clId="{12D9B8AB-D24C-40D9-8C0E-7D6811F1C4D0}" dt="2023-07-21T16:47:46.814" v="1490" actId="14100"/>
          <ac:spMkLst>
            <pc:docMk/>
            <pc:sldMk cId="3503836896" sldId="7372"/>
            <ac:spMk id="10" creationId="{6DF1813E-FC98-E216-CD8C-F30884AF5783}"/>
          </ac:spMkLst>
        </pc:spChg>
      </pc:sldChg>
      <pc:sldChg chg="addSp modSp add del modAnim">
        <pc:chgData name="FoustB" userId="036fd538-e6a0-4478-b832-b99ce6775b9a" providerId="ADAL" clId="{12D9B8AB-D24C-40D9-8C0E-7D6811F1C4D0}" dt="2023-07-21T17:01:51.236" v="1536" actId="47"/>
        <pc:sldMkLst>
          <pc:docMk/>
          <pc:sldMk cId="64878609" sldId="7373"/>
        </pc:sldMkLst>
        <pc:picChg chg="add mod">
          <ac:chgData name="FoustB" userId="036fd538-e6a0-4478-b832-b99ce6775b9a" providerId="ADAL" clId="{12D9B8AB-D24C-40D9-8C0E-7D6811F1C4D0}" dt="2023-07-21T17:01:28.344" v="1533"/>
          <ac:picMkLst>
            <pc:docMk/>
            <pc:sldMk cId="64878609" sldId="7373"/>
            <ac:picMk id="8" creationId="{13737695-BB41-2380-3916-CFCD7C5BAC76}"/>
          </ac:picMkLst>
        </pc:picChg>
        <pc:picChg chg="add mod">
          <ac:chgData name="FoustB" userId="036fd538-e6a0-4478-b832-b99ce6775b9a" providerId="ADAL" clId="{12D9B8AB-D24C-40D9-8C0E-7D6811F1C4D0}" dt="2023-07-21T17:01:23.099" v="1522"/>
          <ac:picMkLst>
            <pc:docMk/>
            <pc:sldMk cId="64878609" sldId="7373"/>
            <ac:picMk id="11" creationId="{2A520F12-7A22-2402-A732-9A3251081652}"/>
          </ac:picMkLst>
        </pc:picChg>
      </pc:sldChg>
      <pc:sldChg chg="addSp delSp modSp add mod delAnim modAnim">
        <pc:chgData name="FoustB" userId="036fd538-e6a0-4478-b832-b99ce6775b9a" providerId="ADAL" clId="{12D9B8AB-D24C-40D9-8C0E-7D6811F1C4D0}" dt="2023-07-22T18:16:37.765" v="5734" actId="6549"/>
        <pc:sldMkLst>
          <pc:docMk/>
          <pc:sldMk cId="1852574039" sldId="7373"/>
        </pc:sldMkLst>
        <pc:spChg chg="mod">
          <ac:chgData name="FoustB" userId="036fd538-e6a0-4478-b832-b99ce6775b9a" providerId="ADAL" clId="{12D9B8AB-D24C-40D9-8C0E-7D6811F1C4D0}" dt="2023-07-22T18:16:37.765" v="5734" actId="6549"/>
          <ac:spMkLst>
            <pc:docMk/>
            <pc:sldMk cId="1852574039" sldId="7373"/>
            <ac:spMk id="2" creationId="{42A391C2-E30C-A2CA-F71B-D67C23521E7A}"/>
          </ac:spMkLst>
        </pc:spChg>
        <pc:spChg chg="mod">
          <ac:chgData name="FoustB" userId="036fd538-e6a0-4478-b832-b99ce6775b9a" providerId="ADAL" clId="{12D9B8AB-D24C-40D9-8C0E-7D6811F1C4D0}" dt="2023-07-21T17:03:27.030" v="1564" actId="1076"/>
          <ac:spMkLst>
            <pc:docMk/>
            <pc:sldMk cId="1852574039" sldId="7373"/>
            <ac:spMk id="6" creationId="{FD89FD83-C233-1441-8482-21393A517119}"/>
          </ac:spMkLst>
        </pc:spChg>
        <pc:spChg chg="add mod">
          <ac:chgData name="FoustB" userId="036fd538-e6a0-4478-b832-b99ce6775b9a" providerId="ADAL" clId="{12D9B8AB-D24C-40D9-8C0E-7D6811F1C4D0}" dt="2023-07-21T17:05:33.168" v="1672" actId="20577"/>
          <ac:spMkLst>
            <pc:docMk/>
            <pc:sldMk cId="1852574039" sldId="7373"/>
            <ac:spMk id="8" creationId="{0729C79E-209C-F250-E94C-7115FEAEA66E}"/>
          </ac:spMkLst>
        </pc:spChg>
        <pc:spChg chg="del">
          <ac:chgData name="FoustB" userId="036fd538-e6a0-4478-b832-b99ce6775b9a" providerId="ADAL" clId="{12D9B8AB-D24C-40D9-8C0E-7D6811F1C4D0}" dt="2023-07-21T17:02:09.159" v="1539" actId="478"/>
          <ac:spMkLst>
            <pc:docMk/>
            <pc:sldMk cId="1852574039" sldId="7373"/>
            <ac:spMk id="9" creationId="{182ACEDF-057E-4F40-972F-BD21CF1255C4}"/>
          </ac:spMkLst>
        </pc:spChg>
        <pc:spChg chg="del">
          <ac:chgData name="FoustB" userId="036fd538-e6a0-4478-b832-b99ce6775b9a" providerId="ADAL" clId="{12D9B8AB-D24C-40D9-8C0E-7D6811F1C4D0}" dt="2023-07-21T17:02:07.529" v="1538" actId="478"/>
          <ac:spMkLst>
            <pc:docMk/>
            <pc:sldMk cId="1852574039" sldId="7373"/>
            <ac:spMk id="10" creationId="{6DF1813E-FC98-E216-CD8C-F30884AF5783}"/>
          </ac:spMkLst>
        </pc:spChg>
      </pc:sldChg>
      <pc:sldChg chg="delSp modSp add mod delAnim modAnim">
        <pc:chgData name="FoustB" userId="036fd538-e6a0-4478-b832-b99ce6775b9a" providerId="ADAL" clId="{12D9B8AB-D24C-40D9-8C0E-7D6811F1C4D0}" dt="2023-07-22T18:16:45.136" v="5736" actId="6549"/>
        <pc:sldMkLst>
          <pc:docMk/>
          <pc:sldMk cId="140271963" sldId="7374"/>
        </pc:sldMkLst>
        <pc:spChg chg="mod">
          <ac:chgData name="FoustB" userId="036fd538-e6a0-4478-b832-b99ce6775b9a" providerId="ADAL" clId="{12D9B8AB-D24C-40D9-8C0E-7D6811F1C4D0}" dt="2023-07-22T18:16:45.136" v="5736" actId="6549"/>
          <ac:spMkLst>
            <pc:docMk/>
            <pc:sldMk cId="140271963" sldId="7374"/>
            <ac:spMk id="2" creationId="{42A391C2-E30C-A2CA-F71B-D67C23521E7A}"/>
          </ac:spMkLst>
        </pc:spChg>
        <pc:spChg chg="mod">
          <ac:chgData name="FoustB" userId="036fd538-e6a0-4478-b832-b99ce6775b9a" providerId="ADAL" clId="{12D9B8AB-D24C-40D9-8C0E-7D6811F1C4D0}" dt="2023-07-21T17:06:29.979" v="1736" actId="20577"/>
          <ac:spMkLst>
            <pc:docMk/>
            <pc:sldMk cId="140271963" sldId="7374"/>
            <ac:spMk id="3" creationId="{5EF7ABD3-7A4D-6F5C-9D92-A34A5549743F}"/>
          </ac:spMkLst>
        </pc:spChg>
        <pc:spChg chg="del">
          <ac:chgData name="FoustB" userId="036fd538-e6a0-4478-b832-b99ce6775b9a" providerId="ADAL" clId="{12D9B8AB-D24C-40D9-8C0E-7D6811F1C4D0}" dt="2023-07-21T17:06:41.754" v="1739" actId="478"/>
          <ac:spMkLst>
            <pc:docMk/>
            <pc:sldMk cId="140271963" sldId="7374"/>
            <ac:spMk id="5" creationId="{839646DA-9ADB-D9B8-26EC-A076247BB59C}"/>
          </ac:spMkLst>
        </pc:spChg>
        <pc:spChg chg="del">
          <ac:chgData name="FoustB" userId="036fd538-e6a0-4478-b832-b99ce6775b9a" providerId="ADAL" clId="{12D9B8AB-D24C-40D9-8C0E-7D6811F1C4D0}" dt="2023-07-21T17:06:39.618" v="1738" actId="478"/>
          <ac:spMkLst>
            <pc:docMk/>
            <pc:sldMk cId="140271963" sldId="7374"/>
            <ac:spMk id="6" creationId="{FD89FD83-C233-1441-8482-21393A517119}"/>
          </ac:spMkLst>
        </pc:spChg>
        <pc:spChg chg="del">
          <ac:chgData name="FoustB" userId="036fd538-e6a0-4478-b832-b99ce6775b9a" providerId="ADAL" clId="{12D9B8AB-D24C-40D9-8C0E-7D6811F1C4D0}" dt="2023-07-21T17:06:43.879" v="1740" actId="478"/>
          <ac:spMkLst>
            <pc:docMk/>
            <pc:sldMk cId="140271963" sldId="7374"/>
            <ac:spMk id="8" creationId="{0729C79E-209C-F250-E94C-7115FEAEA66E}"/>
          </ac:spMkLst>
        </pc:spChg>
      </pc:sldChg>
      <pc:sldChg chg="addSp modSp add del mod ord modAnim">
        <pc:chgData name="FoustB" userId="036fd538-e6a0-4478-b832-b99ce6775b9a" providerId="ADAL" clId="{12D9B8AB-D24C-40D9-8C0E-7D6811F1C4D0}" dt="2023-07-21T17:18:29.695" v="2026" actId="47"/>
        <pc:sldMkLst>
          <pc:docMk/>
          <pc:sldMk cId="2057693480" sldId="7375"/>
        </pc:sldMkLst>
        <pc:spChg chg="mod">
          <ac:chgData name="FoustB" userId="036fd538-e6a0-4478-b832-b99ce6775b9a" providerId="ADAL" clId="{12D9B8AB-D24C-40D9-8C0E-7D6811F1C4D0}" dt="2023-07-21T17:10:28.712" v="1748" actId="207"/>
          <ac:spMkLst>
            <pc:docMk/>
            <pc:sldMk cId="2057693480" sldId="7375"/>
            <ac:spMk id="2" creationId="{42A391C2-E30C-A2CA-F71B-D67C23521E7A}"/>
          </ac:spMkLst>
        </pc:spChg>
        <pc:spChg chg="add mod">
          <ac:chgData name="FoustB" userId="036fd538-e6a0-4478-b832-b99ce6775b9a" providerId="ADAL" clId="{12D9B8AB-D24C-40D9-8C0E-7D6811F1C4D0}" dt="2023-07-21T17:13:12.621" v="1795" actId="1076"/>
          <ac:spMkLst>
            <pc:docMk/>
            <pc:sldMk cId="2057693480" sldId="7375"/>
            <ac:spMk id="5" creationId="{F7BEBE40-B054-6EF4-F728-4E148A41F885}"/>
          </ac:spMkLst>
        </pc:spChg>
      </pc:sldChg>
      <pc:sldChg chg="addSp delSp modSp add mod ord delAnim modAnim">
        <pc:chgData name="FoustB" userId="036fd538-e6a0-4478-b832-b99ce6775b9a" providerId="ADAL" clId="{12D9B8AB-D24C-40D9-8C0E-7D6811F1C4D0}" dt="2023-07-22T18:17:00.364" v="5740" actId="6549"/>
        <pc:sldMkLst>
          <pc:docMk/>
          <pc:sldMk cId="576766910" sldId="7376"/>
        </pc:sldMkLst>
        <pc:spChg chg="mod">
          <ac:chgData name="FoustB" userId="036fd538-e6a0-4478-b832-b99ce6775b9a" providerId="ADAL" clId="{12D9B8AB-D24C-40D9-8C0E-7D6811F1C4D0}" dt="2023-07-22T18:17:00.364" v="5740" actId="6549"/>
          <ac:spMkLst>
            <pc:docMk/>
            <pc:sldMk cId="576766910" sldId="7376"/>
            <ac:spMk id="2" creationId="{42A391C2-E30C-A2CA-F71B-D67C23521E7A}"/>
          </ac:spMkLst>
        </pc:spChg>
        <pc:spChg chg="del">
          <ac:chgData name="FoustB" userId="036fd538-e6a0-4478-b832-b99ce6775b9a" providerId="ADAL" clId="{12D9B8AB-D24C-40D9-8C0E-7D6811F1C4D0}" dt="2023-07-21T17:15:26.454" v="1854" actId="478"/>
          <ac:spMkLst>
            <pc:docMk/>
            <pc:sldMk cId="576766910" sldId="7376"/>
            <ac:spMk id="5" creationId="{F7BEBE40-B054-6EF4-F728-4E148A41F885}"/>
          </ac:spMkLst>
        </pc:spChg>
        <pc:spChg chg="add mod">
          <ac:chgData name="FoustB" userId="036fd538-e6a0-4478-b832-b99ce6775b9a" providerId="ADAL" clId="{12D9B8AB-D24C-40D9-8C0E-7D6811F1C4D0}" dt="2023-07-21T17:14:01.745" v="1849" actId="1076"/>
          <ac:spMkLst>
            <pc:docMk/>
            <pc:sldMk cId="576766910" sldId="7376"/>
            <ac:spMk id="6" creationId="{48087519-9453-4208-070F-B3005A1D5D62}"/>
          </ac:spMkLst>
        </pc:spChg>
        <pc:spChg chg="add mod">
          <ac:chgData name="FoustB" userId="036fd538-e6a0-4478-b832-b99ce6775b9a" providerId="ADAL" clId="{12D9B8AB-D24C-40D9-8C0E-7D6811F1C4D0}" dt="2023-07-21T17:16:04.781" v="1918" actId="1076"/>
          <ac:spMkLst>
            <pc:docMk/>
            <pc:sldMk cId="576766910" sldId="7376"/>
            <ac:spMk id="8" creationId="{4A9E52B4-7E58-3E67-C703-63E5B4B080B9}"/>
          </ac:spMkLst>
        </pc:spChg>
        <pc:spChg chg="add mod">
          <ac:chgData name="FoustB" userId="036fd538-e6a0-4478-b832-b99ce6775b9a" providerId="ADAL" clId="{12D9B8AB-D24C-40D9-8C0E-7D6811F1C4D0}" dt="2023-07-21T17:16:16.452" v="1928" actId="1076"/>
          <ac:spMkLst>
            <pc:docMk/>
            <pc:sldMk cId="576766910" sldId="7376"/>
            <ac:spMk id="9" creationId="{33E6CC07-1057-0195-6742-5B5988E88A4D}"/>
          </ac:spMkLst>
        </pc:spChg>
      </pc:sldChg>
      <pc:sldChg chg="add del">
        <pc:chgData name="FoustB" userId="036fd538-e6a0-4478-b832-b99ce6775b9a" providerId="ADAL" clId="{12D9B8AB-D24C-40D9-8C0E-7D6811F1C4D0}" dt="2023-07-21T17:18:27.005" v="2025" actId="47"/>
        <pc:sldMkLst>
          <pc:docMk/>
          <pc:sldMk cId="1444373614" sldId="7377"/>
        </pc:sldMkLst>
      </pc:sldChg>
      <pc:sldChg chg="delSp modSp add mod delAnim">
        <pc:chgData name="FoustB" userId="036fd538-e6a0-4478-b832-b99ce6775b9a" providerId="ADAL" clId="{12D9B8AB-D24C-40D9-8C0E-7D6811F1C4D0}" dt="2023-07-22T18:16:55.410" v="5738" actId="6549"/>
        <pc:sldMkLst>
          <pc:docMk/>
          <pc:sldMk cId="3439035517" sldId="7378"/>
        </pc:sldMkLst>
        <pc:spChg chg="mod">
          <ac:chgData name="FoustB" userId="036fd538-e6a0-4478-b832-b99ce6775b9a" providerId="ADAL" clId="{12D9B8AB-D24C-40D9-8C0E-7D6811F1C4D0}" dt="2023-07-22T18:16:55.410" v="5738" actId="6549"/>
          <ac:spMkLst>
            <pc:docMk/>
            <pc:sldMk cId="3439035517" sldId="7378"/>
            <ac:spMk id="2" creationId="{42A391C2-E30C-A2CA-F71B-D67C23521E7A}"/>
          </ac:spMkLst>
        </pc:spChg>
        <pc:spChg chg="del">
          <ac:chgData name="FoustB" userId="036fd538-e6a0-4478-b832-b99ce6775b9a" providerId="ADAL" clId="{12D9B8AB-D24C-40D9-8C0E-7D6811F1C4D0}" dt="2023-07-21T17:16:36.763" v="1930" actId="478"/>
          <ac:spMkLst>
            <pc:docMk/>
            <pc:sldMk cId="3439035517" sldId="7378"/>
            <ac:spMk id="9" creationId="{33E6CC07-1057-0195-6742-5B5988E88A4D}"/>
          </ac:spMkLst>
        </pc:spChg>
      </pc:sldChg>
      <pc:sldChg chg="addSp delSp modSp add mod delAnim">
        <pc:chgData name="FoustB" userId="036fd538-e6a0-4478-b832-b99ce6775b9a" providerId="ADAL" clId="{12D9B8AB-D24C-40D9-8C0E-7D6811F1C4D0}" dt="2023-07-22T18:17:05.623" v="5742" actId="6549"/>
        <pc:sldMkLst>
          <pc:docMk/>
          <pc:sldMk cId="2197715622" sldId="7379"/>
        </pc:sldMkLst>
        <pc:spChg chg="mod">
          <ac:chgData name="FoustB" userId="036fd538-e6a0-4478-b832-b99ce6775b9a" providerId="ADAL" clId="{12D9B8AB-D24C-40D9-8C0E-7D6811F1C4D0}" dt="2023-07-22T18:17:05.623" v="5742" actId="6549"/>
          <ac:spMkLst>
            <pc:docMk/>
            <pc:sldMk cId="2197715622" sldId="7379"/>
            <ac:spMk id="2" creationId="{42A391C2-E30C-A2CA-F71B-D67C23521E7A}"/>
          </ac:spMkLst>
        </pc:spChg>
        <pc:spChg chg="add mod">
          <ac:chgData name="FoustB" userId="036fd538-e6a0-4478-b832-b99ce6775b9a" providerId="ADAL" clId="{12D9B8AB-D24C-40D9-8C0E-7D6811F1C4D0}" dt="2023-07-22T15:57:50.597" v="5635" actId="20577"/>
          <ac:spMkLst>
            <pc:docMk/>
            <pc:sldMk cId="2197715622" sldId="7379"/>
            <ac:spMk id="5" creationId="{CEB5A67D-09B4-93EA-83B2-D5A30B5E64D5}"/>
          </ac:spMkLst>
        </pc:spChg>
        <pc:spChg chg="del">
          <ac:chgData name="FoustB" userId="036fd538-e6a0-4478-b832-b99ce6775b9a" providerId="ADAL" clId="{12D9B8AB-D24C-40D9-8C0E-7D6811F1C4D0}" dt="2023-07-21T17:17:14.622" v="1942" actId="478"/>
          <ac:spMkLst>
            <pc:docMk/>
            <pc:sldMk cId="2197715622" sldId="7379"/>
            <ac:spMk id="8" creationId="{4A9E52B4-7E58-3E67-C703-63E5B4B080B9}"/>
          </ac:spMkLst>
        </pc:spChg>
        <pc:spChg chg="del">
          <ac:chgData name="FoustB" userId="036fd538-e6a0-4478-b832-b99ce6775b9a" providerId="ADAL" clId="{12D9B8AB-D24C-40D9-8C0E-7D6811F1C4D0}" dt="2023-07-21T17:17:17.064" v="1943" actId="478"/>
          <ac:spMkLst>
            <pc:docMk/>
            <pc:sldMk cId="2197715622" sldId="7379"/>
            <ac:spMk id="9" creationId="{33E6CC07-1057-0195-6742-5B5988E88A4D}"/>
          </ac:spMkLst>
        </pc:spChg>
      </pc:sldChg>
      <pc:sldChg chg="addSp delSp modSp add mod modAnim">
        <pc:chgData name="FoustB" userId="036fd538-e6a0-4478-b832-b99ce6775b9a" providerId="ADAL" clId="{12D9B8AB-D24C-40D9-8C0E-7D6811F1C4D0}" dt="2023-07-22T18:32:17.322" v="5797" actId="1076"/>
        <pc:sldMkLst>
          <pc:docMk/>
          <pc:sldMk cId="2645143037" sldId="7380"/>
        </pc:sldMkLst>
        <pc:spChg chg="mod">
          <ac:chgData name="FoustB" userId="036fd538-e6a0-4478-b832-b99ce6775b9a" providerId="ADAL" clId="{12D9B8AB-D24C-40D9-8C0E-7D6811F1C4D0}" dt="2023-07-22T18:17:24.867" v="5745"/>
          <ac:spMkLst>
            <pc:docMk/>
            <pc:sldMk cId="2645143037" sldId="7380"/>
            <ac:spMk id="2" creationId="{42A391C2-E30C-A2CA-F71B-D67C23521E7A}"/>
          </ac:spMkLst>
        </pc:spChg>
        <pc:spChg chg="del">
          <ac:chgData name="FoustB" userId="036fd538-e6a0-4478-b832-b99ce6775b9a" providerId="ADAL" clId="{12D9B8AB-D24C-40D9-8C0E-7D6811F1C4D0}" dt="2023-07-22T18:32:06.355" v="5794" actId="478"/>
          <ac:spMkLst>
            <pc:docMk/>
            <pc:sldMk cId="2645143037" sldId="7380"/>
            <ac:spMk id="5" creationId="{CEB5A67D-09B4-93EA-83B2-D5A30B5E64D5}"/>
          </ac:spMkLst>
        </pc:spChg>
        <pc:spChg chg="add mod ord">
          <ac:chgData name="FoustB" userId="036fd538-e6a0-4478-b832-b99ce6775b9a" providerId="ADAL" clId="{12D9B8AB-D24C-40D9-8C0E-7D6811F1C4D0}" dt="2023-07-22T18:32:17.322" v="5797" actId="1076"/>
          <ac:spMkLst>
            <pc:docMk/>
            <pc:sldMk cId="2645143037" sldId="7380"/>
            <ac:spMk id="8" creationId="{9D62F155-790B-6DA9-9DE6-0D6D7B2E472B}"/>
          </ac:spMkLst>
        </pc:spChg>
        <pc:spChg chg="add mod">
          <ac:chgData name="FoustB" userId="036fd538-e6a0-4478-b832-b99ce6775b9a" providerId="ADAL" clId="{12D9B8AB-D24C-40D9-8C0E-7D6811F1C4D0}" dt="2023-07-22T18:32:07.073" v="5795"/>
          <ac:spMkLst>
            <pc:docMk/>
            <pc:sldMk cId="2645143037" sldId="7380"/>
            <ac:spMk id="9" creationId="{FAAA4686-B5C8-FF31-719A-61A3790485B9}"/>
          </ac:spMkLst>
        </pc:spChg>
      </pc:sldChg>
      <pc:sldChg chg="addSp delSp modSp add mod delAnim modAnim">
        <pc:chgData name="FoustB" userId="036fd538-e6a0-4478-b832-b99ce6775b9a" providerId="ADAL" clId="{12D9B8AB-D24C-40D9-8C0E-7D6811F1C4D0}" dt="2023-07-22T18:17:32.140" v="5746"/>
        <pc:sldMkLst>
          <pc:docMk/>
          <pc:sldMk cId="647968282" sldId="7381"/>
        </pc:sldMkLst>
        <pc:spChg chg="mod">
          <ac:chgData name="FoustB" userId="036fd538-e6a0-4478-b832-b99ce6775b9a" providerId="ADAL" clId="{12D9B8AB-D24C-40D9-8C0E-7D6811F1C4D0}" dt="2023-07-22T18:17:32.140" v="5746"/>
          <ac:spMkLst>
            <pc:docMk/>
            <pc:sldMk cId="647968282" sldId="7381"/>
            <ac:spMk id="2" creationId="{42A391C2-E30C-A2CA-F71B-D67C23521E7A}"/>
          </ac:spMkLst>
        </pc:spChg>
        <pc:spChg chg="mod">
          <ac:chgData name="FoustB" userId="036fd538-e6a0-4478-b832-b99ce6775b9a" providerId="ADAL" clId="{12D9B8AB-D24C-40D9-8C0E-7D6811F1C4D0}" dt="2023-07-21T17:44:28.505" v="2265" actId="1037"/>
          <ac:spMkLst>
            <pc:docMk/>
            <pc:sldMk cId="647968282" sldId="7381"/>
            <ac:spMk id="5" creationId="{CEB5A67D-09B4-93EA-83B2-D5A30B5E64D5}"/>
          </ac:spMkLst>
        </pc:spChg>
        <pc:spChg chg="del">
          <ac:chgData name="FoustB" userId="036fd538-e6a0-4478-b832-b99ce6775b9a" providerId="ADAL" clId="{12D9B8AB-D24C-40D9-8C0E-7D6811F1C4D0}" dt="2023-07-21T17:33:47.165" v="2031" actId="478"/>
          <ac:spMkLst>
            <pc:docMk/>
            <pc:sldMk cId="647968282" sldId="7381"/>
            <ac:spMk id="8" creationId="{9D62F155-790B-6DA9-9DE6-0D6D7B2E472B}"/>
          </ac:spMkLst>
        </pc:spChg>
        <pc:spChg chg="add mod">
          <ac:chgData name="FoustB" userId="036fd538-e6a0-4478-b832-b99ce6775b9a" providerId="ADAL" clId="{12D9B8AB-D24C-40D9-8C0E-7D6811F1C4D0}" dt="2023-07-21T17:35:06.813" v="2193" actId="1076"/>
          <ac:spMkLst>
            <pc:docMk/>
            <pc:sldMk cId="647968282" sldId="7381"/>
            <ac:spMk id="9" creationId="{AFE45ED2-BF8C-DF85-EA35-C12BE8D54E00}"/>
          </ac:spMkLst>
        </pc:spChg>
      </pc:sldChg>
      <pc:sldChg chg="addSp delSp modSp add mod delAnim">
        <pc:chgData name="FoustB" userId="036fd538-e6a0-4478-b832-b99ce6775b9a" providerId="ADAL" clId="{12D9B8AB-D24C-40D9-8C0E-7D6811F1C4D0}" dt="2023-07-22T18:32:59.027" v="5807" actId="14100"/>
        <pc:sldMkLst>
          <pc:docMk/>
          <pc:sldMk cId="108112139" sldId="7382"/>
        </pc:sldMkLst>
        <pc:spChg chg="mod">
          <ac:chgData name="FoustB" userId="036fd538-e6a0-4478-b832-b99ce6775b9a" providerId="ADAL" clId="{12D9B8AB-D24C-40D9-8C0E-7D6811F1C4D0}" dt="2023-07-22T18:17:36.245" v="5747"/>
          <ac:spMkLst>
            <pc:docMk/>
            <pc:sldMk cId="108112139" sldId="7382"/>
            <ac:spMk id="2" creationId="{42A391C2-E30C-A2CA-F71B-D67C23521E7A}"/>
          </ac:spMkLst>
        </pc:spChg>
        <pc:spChg chg="del">
          <ac:chgData name="FoustB" userId="036fd538-e6a0-4478-b832-b99ce6775b9a" providerId="ADAL" clId="{12D9B8AB-D24C-40D9-8C0E-7D6811F1C4D0}" dt="2023-07-21T17:35:56.281" v="2197" actId="478"/>
          <ac:spMkLst>
            <pc:docMk/>
            <pc:sldMk cId="108112139" sldId="7382"/>
            <ac:spMk id="5" creationId="{CEB5A67D-09B4-93EA-83B2-D5A30B5E64D5}"/>
          </ac:spMkLst>
        </pc:spChg>
        <pc:spChg chg="add mod">
          <ac:chgData name="FoustB" userId="036fd538-e6a0-4478-b832-b99ce6775b9a" providerId="ADAL" clId="{12D9B8AB-D24C-40D9-8C0E-7D6811F1C4D0}" dt="2023-07-22T18:32:59.027" v="5807" actId="14100"/>
          <ac:spMkLst>
            <pc:docMk/>
            <pc:sldMk cId="108112139" sldId="7382"/>
            <ac:spMk id="8" creationId="{1049102F-8776-1DD6-60E5-F05E6C72CA29}"/>
          </ac:spMkLst>
        </pc:spChg>
        <pc:spChg chg="del">
          <ac:chgData name="FoustB" userId="036fd538-e6a0-4478-b832-b99ce6775b9a" providerId="ADAL" clId="{12D9B8AB-D24C-40D9-8C0E-7D6811F1C4D0}" dt="2023-07-21T17:35:57.374" v="2198" actId="478"/>
          <ac:spMkLst>
            <pc:docMk/>
            <pc:sldMk cId="108112139" sldId="7382"/>
            <ac:spMk id="9" creationId="{AFE45ED2-BF8C-DF85-EA35-C12BE8D54E00}"/>
          </ac:spMkLst>
        </pc:spChg>
      </pc:sldChg>
      <pc:sldChg chg="addSp delSp modSp add mod ord modAnim">
        <pc:chgData name="FoustB" userId="036fd538-e6a0-4478-b832-b99ce6775b9a" providerId="ADAL" clId="{12D9B8AB-D24C-40D9-8C0E-7D6811F1C4D0}" dt="2023-07-23T13:23:40.448" v="5996"/>
        <pc:sldMkLst>
          <pc:docMk/>
          <pc:sldMk cId="3429455355" sldId="7383"/>
        </pc:sldMkLst>
        <pc:spChg chg="del mod">
          <ac:chgData name="FoustB" userId="036fd538-e6a0-4478-b832-b99ce6775b9a" providerId="ADAL" clId="{12D9B8AB-D24C-40D9-8C0E-7D6811F1C4D0}" dt="2023-07-21T18:21:08.892" v="2908" actId="478"/>
          <ac:spMkLst>
            <pc:docMk/>
            <pc:sldMk cId="3429455355" sldId="7383"/>
            <ac:spMk id="2" creationId="{42A391C2-E30C-A2CA-F71B-D67C23521E7A}"/>
          </ac:spMkLst>
        </pc:spChg>
        <pc:spChg chg="add mod">
          <ac:chgData name="FoustB" userId="036fd538-e6a0-4478-b832-b99ce6775b9a" providerId="ADAL" clId="{12D9B8AB-D24C-40D9-8C0E-7D6811F1C4D0}" dt="2023-07-21T17:45:01.434" v="2268" actId="1076"/>
          <ac:spMkLst>
            <pc:docMk/>
            <pc:sldMk cId="3429455355" sldId="7383"/>
            <ac:spMk id="5" creationId="{0FEB8DC8-081A-14BD-E610-8C046EB4E634}"/>
          </ac:spMkLst>
        </pc:spChg>
        <pc:spChg chg="del">
          <ac:chgData name="FoustB" userId="036fd538-e6a0-4478-b832-b99ce6775b9a" providerId="ADAL" clId="{12D9B8AB-D24C-40D9-8C0E-7D6811F1C4D0}" dt="2023-07-21T17:37:32.280" v="2207" actId="478"/>
          <ac:spMkLst>
            <pc:docMk/>
            <pc:sldMk cId="3429455355" sldId="7383"/>
            <ac:spMk id="8" creationId="{1049102F-8776-1DD6-60E5-F05E6C72CA29}"/>
          </ac:spMkLst>
        </pc:spChg>
        <pc:spChg chg="add del mod ord">
          <ac:chgData name="FoustB" userId="036fd538-e6a0-4478-b832-b99ce6775b9a" providerId="ADAL" clId="{12D9B8AB-D24C-40D9-8C0E-7D6811F1C4D0}" dt="2023-07-21T18:15:24.920" v="2720" actId="478"/>
          <ac:spMkLst>
            <pc:docMk/>
            <pc:sldMk cId="3429455355" sldId="7383"/>
            <ac:spMk id="9" creationId="{51C0910A-27BE-15AC-E804-1EB4B82CA143}"/>
          </ac:spMkLst>
        </pc:spChg>
        <pc:spChg chg="add del mod">
          <ac:chgData name="FoustB" userId="036fd538-e6a0-4478-b832-b99ce6775b9a" providerId="ADAL" clId="{12D9B8AB-D24C-40D9-8C0E-7D6811F1C4D0}" dt="2023-07-21T18:15:29.810" v="2722" actId="478"/>
          <ac:spMkLst>
            <pc:docMk/>
            <pc:sldMk cId="3429455355" sldId="7383"/>
            <ac:spMk id="10" creationId="{C35A2ABD-B513-FC25-D340-C4E7D8CFC7C3}"/>
          </ac:spMkLst>
        </pc:spChg>
        <pc:spChg chg="add mod">
          <ac:chgData name="FoustB" userId="036fd538-e6a0-4478-b832-b99ce6775b9a" providerId="ADAL" clId="{12D9B8AB-D24C-40D9-8C0E-7D6811F1C4D0}" dt="2023-07-21T18:15:25.684" v="2721"/>
          <ac:spMkLst>
            <pc:docMk/>
            <pc:sldMk cId="3429455355" sldId="7383"/>
            <ac:spMk id="11" creationId="{F2AF0360-9E30-AA91-D16B-BA04562963A4}"/>
          </ac:spMkLst>
        </pc:spChg>
        <pc:spChg chg="add mod">
          <ac:chgData name="FoustB" userId="036fd538-e6a0-4478-b832-b99ce6775b9a" providerId="ADAL" clId="{12D9B8AB-D24C-40D9-8C0E-7D6811F1C4D0}" dt="2023-07-22T18:18:06.895" v="5753"/>
          <ac:spMkLst>
            <pc:docMk/>
            <pc:sldMk cId="3429455355" sldId="7383"/>
            <ac:spMk id="12" creationId="{8B34B6A5-77BD-B52C-A0D8-C122B92E118E}"/>
          </ac:spMkLst>
        </pc:spChg>
      </pc:sldChg>
      <pc:sldChg chg="modSp add del mod modAnim">
        <pc:chgData name="FoustB" userId="036fd538-e6a0-4478-b832-b99ce6775b9a" providerId="ADAL" clId="{12D9B8AB-D24C-40D9-8C0E-7D6811F1C4D0}" dt="2023-07-21T17:45:24.247" v="2276" actId="47"/>
        <pc:sldMkLst>
          <pc:docMk/>
          <pc:sldMk cId="2513375357" sldId="7384"/>
        </pc:sldMkLst>
        <pc:spChg chg="mod">
          <ac:chgData name="FoustB" userId="036fd538-e6a0-4478-b832-b99ce6775b9a" providerId="ADAL" clId="{12D9B8AB-D24C-40D9-8C0E-7D6811F1C4D0}" dt="2023-07-21T17:39:03.199" v="2249" actId="255"/>
          <ac:spMkLst>
            <pc:docMk/>
            <pc:sldMk cId="2513375357" sldId="7384"/>
            <ac:spMk id="2" creationId="{42A391C2-E30C-A2CA-F71B-D67C23521E7A}"/>
          </ac:spMkLst>
        </pc:spChg>
      </pc:sldChg>
      <pc:sldChg chg="addSp delSp modSp add mod ord modAnim">
        <pc:chgData name="FoustB" userId="036fd538-e6a0-4478-b832-b99ce6775b9a" providerId="ADAL" clId="{12D9B8AB-D24C-40D9-8C0E-7D6811F1C4D0}" dt="2023-07-22T18:18:12.625" v="5754"/>
        <pc:sldMkLst>
          <pc:docMk/>
          <pc:sldMk cId="2125766014" sldId="7385"/>
        </pc:sldMkLst>
        <pc:spChg chg="del">
          <ac:chgData name="FoustB" userId="036fd538-e6a0-4478-b832-b99ce6775b9a" providerId="ADAL" clId="{12D9B8AB-D24C-40D9-8C0E-7D6811F1C4D0}" dt="2023-07-21T17:45:21.441" v="2274" actId="478"/>
          <ac:spMkLst>
            <pc:docMk/>
            <pc:sldMk cId="2125766014" sldId="7385"/>
            <ac:spMk id="2" creationId="{42A391C2-E30C-A2CA-F71B-D67C23521E7A}"/>
          </ac:spMkLst>
        </pc:spChg>
        <pc:spChg chg="add mod">
          <ac:chgData name="FoustB" userId="036fd538-e6a0-4478-b832-b99ce6775b9a" providerId="ADAL" clId="{12D9B8AB-D24C-40D9-8C0E-7D6811F1C4D0}" dt="2023-07-22T18:18:12.625" v="5754"/>
          <ac:spMkLst>
            <pc:docMk/>
            <pc:sldMk cId="2125766014" sldId="7385"/>
            <ac:spMk id="8" creationId="{376487FD-5A7A-F0F9-465E-8A5456B6625B}"/>
          </ac:spMkLst>
        </pc:spChg>
        <pc:spChg chg="del">
          <ac:chgData name="FoustB" userId="036fd538-e6a0-4478-b832-b99ce6775b9a" providerId="ADAL" clId="{12D9B8AB-D24C-40D9-8C0E-7D6811F1C4D0}" dt="2023-07-21T18:15:34.120" v="2723" actId="478"/>
          <ac:spMkLst>
            <pc:docMk/>
            <pc:sldMk cId="2125766014" sldId="7385"/>
            <ac:spMk id="9" creationId="{51C0910A-27BE-15AC-E804-1EB4B82CA143}"/>
          </ac:spMkLst>
        </pc:spChg>
        <pc:spChg chg="add mod">
          <ac:chgData name="FoustB" userId="036fd538-e6a0-4478-b832-b99ce6775b9a" providerId="ADAL" clId="{12D9B8AB-D24C-40D9-8C0E-7D6811F1C4D0}" dt="2023-07-21T18:15:34.458" v="2724"/>
          <ac:spMkLst>
            <pc:docMk/>
            <pc:sldMk cId="2125766014" sldId="7385"/>
            <ac:spMk id="10" creationId="{711EA052-DEBD-D4CE-6B56-F81FDA6C7663}"/>
          </ac:spMkLst>
        </pc:spChg>
      </pc:sldChg>
      <pc:sldChg chg="addSp delSp modSp add del mod ord modAnim">
        <pc:chgData name="FoustB" userId="036fd538-e6a0-4478-b832-b99ce6775b9a" providerId="ADAL" clId="{12D9B8AB-D24C-40D9-8C0E-7D6811F1C4D0}" dt="2023-07-21T18:14:52.163" v="2719" actId="47"/>
        <pc:sldMkLst>
          <pc:docMk/>
          <pc:sldMk cId="1798550887" sldId="7386"/>
        </pc:sldMkLst>
        <pc:spChg chg="add mod">
          <ac:chgData name="FoustB" userId="036fd538-e6a0-4478-b832-b99ce6775b9a" providerId="ADAL" clId="{12D9B8AB-D24C-40D9-8C0E-7D6811F1C4D0}" dt="2023-07-21T18:14:37.776" v="2715" actId="1076"/>
          <ac:spMkLst>
            <pc:docMk/>
            <pc:sldMk cId="1798550887" sldId="7386"/>
            <ac:spMk id="2" creationId="{38ED0C53-18AD-3EAE-BD99-52EEEC6DC077}"/>
          </ac:spMkLst>
        </pc:spChg>
        <pc:spChg chg="mod">
          <ac:chgData name="FoustB" userId="036fd538-e6a0-4478-b832-b99ce6775b9a" providerId="ADAL" clId="{12D9B8AB-D24C-40D9-8C0E-7D6811F1C4D0}" dt="2023-07-21T17:47:23.088" v="2356" actId="1076"/>
          <ac:spMkLst>
            <pc:docMk/>
            <pc:sldMk cId="1798550887" sldId="7386"/>
            <ac:spMk id="5" creationId="{0FEB8DC8-081A-14BD-E610-8C046EB4E634}"/>
          </ac:spMkLst>
        </pc:spChg>
        <pc:spChg chg="del">
          <ac:chgData name="FoustB" userId="036fd538-e6a0-4478-b832-b99ce6775b9a" providerId="ADAL" clId="{12D9B8AB-D24C-40D9-8C0E-7D6811F1C4D0}" dt="2023-07-21T18:14:28.623" v="2713" actId="478"/>
          <ac:spMkLst>
            <pc:docMk/>
            <pc:sldMk cId="1798550887" sldId="7386"/>
            <ac:spMk id="9" creationId="{51C0910A-27BE-15AC-E804-1EB4B82CA143}"/>
          </ac:spMkLst>
        </pc:spChg>
      </pc:sldChg>
      <pc:sldChg chg="addSp modSp add mod ord modAnim">
        <pc:chgData name="FoustB" userId="036fd538-e6a0-4478-b832-b99ce6775b9a" providerId="ADAL" clId="{12D9B8AB-D24C-40D9-8C0E-7D6811F1C4D0}" dt="2023-07-22T18:34:32.125" v="5816"/>
        <pc:sldMkLst>
          <pc:docMk/>
          <pc:sldMk cId="3712673166" sldId="7387"/>
        </pc:sldMkLst>
        <pc:spChg chg="add mod">
          <ac:chgData name="FoustB" userId="036fd538-e6a0-4478-b832-b99ce6775b9a" providerId="ADAL" clId="{12D9B8AB-D24C-40D9-8C0E-7D6811F1C4D0}" dt="2023-07-22T18:34:32.125" v="5816"/>
          <ac:spMkLst>
            <pc:docMk/>
            <pc:sldMk cId="3712673166" sldId="7387"/>
            <ac:spMk id="2" creationId="{8EEFC3C7-146D-EF42-E12C-31F81FA57E6C}"/>
          </ac:spMkLst>
        </pc:spChg>
        <pc:spChg chg="mod">
          <ac:chgData name="FoustB" userId="036fd538-e6a0-4478-b832-b99ce6775b9a" providerId="ADAL" clId="{12D9B8AB-D24C-40D9-8C0E-7D6811F1C4D0}" dt="2023-07-22T18:18:21.370" v="5756"/>
          <ac:spMkLst>
            <pc:docMk/>
            <pc:sldMk cId="3712673166" sldId="7387"/>
            <ac:spMk id="8" creationId="{376487FD-5A7A-F0F9-465E-8A5456B6625B}"/>
          </ac:spMkLst>
        </pc:spChg>
        <pc:spChg chg="mod">
          <ac:chgData name="FoustB" userId="036fd538-e6a0-4478-b832-b99ce6775b9a" providerId="ADAL" clId="{12D9B8AB-D24C-40D9-8C0E-7D6811F1C4D0}" dt="2023-07-21T17:47:53.913" v="2429" actId="20577"/>
          <ac:spMkLst>
            <pc:docMk/>
            <pc:sldMk cId="3712673166" sldId="7387"/>
            <ac:spMk id="9" creationId="{51C0910A-27BE-15AC-E804-1EB4B82CA143}"/>
          </ac:spMkLst>
        </pc:spChg>
        <pc:spChg chg="add mod">
          <ac:chgData name="FoustB" userId="036fd538-e6a0-4478-b832-b99ce6775b9a" providerId="ADAL" clId="{12D9B8AB-D24C-40D9-8C0E-7D6811F1C4D0}" dt="2023-07-22T18:34:32.125" v="5816"/>
          <ac:spMkLst>
            <pc:docMk/>
            <pc:sldMk cId="3712673166" sldId="7387"/>
            <ac:spMk id="10" creationId="{BAFE9DFD-220D-E870-8348-9B5D7A6C5C42}"/>
          </ac:spMkLst>
        </pc:spChg>
      </pc:sldChg>
      <pc:sldChg chg="modSp add del mod modAnim">
        <pc:chgData name="FoustB" userId="036fd538-e6a0-4478-b832-b99ce6775b9a" providerId="ADAL" clId="{12D9B8AB-D24C-40D9-8C0E-7D6811F1C4D0}" dt="2023-07-21T18:16:16.552" v="2730" actId="47"/>
        <pc:sldMkLst>
          <pc:docMk/>
          <pc:sldMk cId="1282651782" sldId="7388"/>
        </pc:sldMkLst>
        <pc:spChg chg="mod">
          <ac:chgData name="FoustB" userId="036fd538-e6a0-4478-b832-b99ce6775b9a" providerId="ADAL" clId="{12D9B8AB-D24C-40D9-8C0E-7D6811F1C4D0}" dt="2023-07-21T17:49:08.423" v="2466" actId="14100"/>
          <ac:spMkLst>
            <pc:docMk/>
            <pc:sldMk cId="1282651782" sldId="7388"/>
            <ac:spMk id="5" creationId="{0FEB8DC8-081A-14BD-E610-8C046EB4E634}"/>
          </ac:spMkLst>
        </pc:spChg>
      </pc:sldChg>
      <pc:sldChg chg="addSp delSp modSp add mod ord delAnim modAnim">
        <pc:chgData name="FoustB" userId="036fd538-e6a0-4478-b832-b99ce6775b9a" providerId="ADAL" clId="{12D9B8AB-D24C-40D9-8C0E-7D6811F1C4D0}" dt="2023-07-22T18:17:51.454" v="5750"/>
        <pc:sldMkLst>
          <pc:docMk/>
          <pc:sldMk cId="1694262382" sldId="7389"/>
        </pc:sldMkLst>
        <pc:spChg chg="add del mod">
          <ac:chgData name="FoustB" userId="036fd538-e6a0-4478-b832-b99ce6775b9a" providerId="ADAL" clId="{12D9B8AB-D24C-40D9-8C0E-7D6811F1C4D0}" dt="2023-07-21T17:53:51.894" v="2480" actId="478"/>
          <ac:spMkLst>
            <pc:docMk/>
            <pc:sldMk cId="1694262382" sldId="7389"/>
            <ac:spMk id="2" creationId="{AB074DCC-0733-242C-60C1-747A018805D5}"/>
          </ac:spMkLst>
        </pc:spChg>
        <pc:spChg chg="mod">
          <ac:chgData name="FoustB" userId="036fd538-e6a0-4478-b832-b99ce6775b9a" providerId="ADAL" clId="{12D9B8AB-D24C-40D9-8C0E-7D6811F1C4D0}" dt="2023-07-21T17:54:04.270" v="2516" actId="1076"/>
          <ac:spMkLst>
            <pc:docMk/>
            <pc:sldMk cId="1694262382" sldId="7389"/>
            <ac:spMk id="5" creationId="{0FEB8DC8-081A-14BD-E610-8C046EB4E634}"/>
          </ac:spMkLst>
        </pc:spChg>
        <pc:spChg chg="del">
          <ac:chgData name="FoustB" userId="036fd538-e6a0-4478-b832-b99ce6775b9a" providerId="ADAL" clId="{12D9B8AB-D24C-40D9-8C0E-7D6811F1C4D0}" dt="2023-07-21T18:20:57.994" v="2902" actId="478"/>
          <ac:spMkLst>
            <pc:docMk/>
            <pc:sldMk cId="1694262382" sldId="7389"/>
            <ac:spMk id="8" creationId="{376487FD-5A7A-F0F9-465E-8A5456B6625B}"/>
          </ac:spMkLst>
        </pc:spChg>
        <pc:spChg chg="del">
          <ac:chgData name="FoustB" userId="036fd538-e6a0-4478-b832-b99ce6775b9a" providerId="ADAL" clId="{12D9B8AB-D24C-40D9-8C0E-7D6811F1C4D0}" dt="2023-07-21T18:14:11.298" v="2711" actId="478"/>
          <ac:spMkLst>
            <pc:docMk/>
            <pc:sldMk cId="1694262382" sldId="7389"/>
            <ac:spMk id="9" creationId="{51C0910A-27BE-15AC-E804-1EB4B82CA143}"/>
          </ac:spMkLst>
        </pc:spChg>
        <pc:spChg chg="add mod">
          <ac:chgData name="FoustB" userId="036fd538-e6a0-4478-b832-b99ce6775b9a" providerId="ADAL" clId="{12D9B8AB-D24C-40D9-8C0E-7D6811F1C4D0}" dt="2023-07-21T18:14:11.568" v="2712"/>
          <ac:spMkLst>
            <pc:docMk/>
            <pc:sldMk cId="1694262382" sldId="7389"/>
            <ac:spMk id="11" creationId="{35927484-9B04-FCC4-FF73-AAB6376DAB26}"/>
          </ac:spMkLst>
        </pc:spChg>
        <pc:spChg chg="add mod">
          <ac:chgData name="FoustB" userId="036fd538-e6a0-4478-b832-b99ce6775b9a" providerId="ADAL" clId="{12D9B8AB-D24C-40D9-8C0E-7D6811F1C4D0}" dt="2023-07-22T18:17:51.454" v="5750"/>
          <ac:spMkLst>
            <pc:docMk/>
            <pc:sldMk cId="1694262382" sldId="7389"/>
            <ac:spMk id="12" creationId="{0098A3CF-D4FE-6CF4-1AC8-45FA49E91D72}"/>
          </ac:spMkLst>
        </pc:spChg>
        <pc:picChg chg="add del mod">
          <ac:chgData name="FoustB" userId="036fd538-e6a0-4478-b832-b99ce6775b9a" providerId="ADAL" clId="{12D9B8AB-D24C-40D9-8C0E-7D6811F1C4D0}" dt="2023-07-21T17:53:50.559" v="2479" actId="478"/>
          <ac:picMkLst>
            <pc:docMk/>
            <pc:sldMk cId="1694262382" sldId="7389"/>
            <ac:picMk id="10" creationId="{7C155C93-C423-8FD4-CD47-35E81A6DC638}"/>
          </ac:picMkLst>
        </pc:picChg>
      </pc:sldChg>
      <pc:sldChg chg="delSp modSp add del mod">
        <pc:chgData name="FoustB" userId="036fd538-e6a0-4478-b832-b99ce6775b9a" providerId="ADAL" clId="{12D9B8AB-D24C-40D9-8C0E-7D6811F1C4D0}" dt="2023-07-21T18:16:31.701" v="2735" actId="47"/>
        <pc:sldMkLst>
          <pc:docMk/>
          <pc:sldMk cId="2583090242" sldId="7390"/>
        </pc:sldMkLst>
        <pc:spChg chg="del">
          <ac:chgData name="FoustB" userId="036fd538-e6a0-4478-b832-b99ce6775b9a" providerId="ADAL" clId="{12D9B8AB-D24C-40D9-8C0E-7D6811F1C4D0}" dt="2023-07-21T17:52:12.823" v="2476" actId="478"/>
          <ac:spMkLst>
            <pc:docMk/>
            <pc:sldMk cId="2583090242" sldId="7390"/>
            <ac:spMk id="2" creationId="{AB074DCC-0733-242C-60C1-747A018805D5}"/>
          </ac:spMkLst>
        </pc:spChg>
        <pc:picChg chg="mod">
          <ac:chgData name="FoustB" userId="036fd538-e6a0-4478-b832-b99ce6775b9a" providerId="ADAL" clId="{12D9B8AB-D24C-40D9-8C0E-7D6811F1C4D0}" dt="2023-07-21T18:16:26.974" v="2733" actId="1076"/>
          <ac:picMkLst>
            <pc:docMk/>
            <pc:sldMk cId="2583090242" sldId="7390"/>
            <ac:picMk id="10" creationId="{7C155C93-C423-8FD4-CD47-35E81A6DC638}"/>
          </ac:picMkLst>
        </pc:picChg>
      </pc:sldChg>
      <pc:sldChg chg="delSp modSp add del mod">
        <pc:chgData name="FoustB" userId="036fd538-e6a0-4478-b832-b99ce6775b9a" providerId="ADAL" clId="{12D9B8AB-D24C-40D9-8C0E-7D6811F1C4D0}" dt="2023-07-21T18:16:23.213" v="2732" actId="47"/>
        <pc:sldMkLst>
          <pc:docMk/>
          <pc:sldMk cId="2979011531" sldId="7391"/>
        </pc:sldMkLst>
        <pc:spChg chg="del">
          <ac:chgData name="FoustB" userId="036fd538-e6a0-4478-b832-b99ce6775b9a" providerId="ADAL" clId="{12D9B8AB-D24C-40D9-8C0E-7D6811F1C4D0}" dt="2023-07-21T17:59:49.493" v="2675" actId="478"/>
          <ac:spMkLst>
            <pc:docMk/>
            <pc:sldMk cId="2979011531" sldId="7391"/>
            <ac:spMk id="2" creationId="{AB074DCC-0733-242C-60C1-747A018805D5}"/>
          </ac:spMkLst>
        </pc:spChg>
        <pc:picChg chg="mod">
          <ac:chgData name="FoustB" userId="036fd538-e6a0-4478-b832-b99ce6775b9a" providerId="ADAL" clId="{12D9B8AB-D24C-40D9-8C0E-7D6811F1C4D0}" dt="2023-07-21T18:16:21.277" v="2731" actId="1076"/>
          <ac:picMkLst>
            <pc:docMk/>
            <pc:sldMk cId="2979011531" sldId="7391"/>
            <ac:picMk id="10" creationId="{7C155C93-C423-8FD4-CD47-35E81A6DC638}"/>
          </ac:picMkLst>
        </pc:picChg>
      </pc:sldChg>
      <pc:sldChg chg="addSp delSp modSp add mod ord delAnim modAnim">
        <pc:chgData name="FoustB" userId="036fd538-e6a0-4478-b832-b99ce6775b9a" providerId="ADAL" clId="{12D9B8AB-D24C-40D9-8C0E-7D6811F1C4D0}" dt="2023-07-22T18:17:55.202" v="5751"/>
        <pc:sldMkLst>
          <pc:docMk/>
          <pc:sldMk cId="453240122" sldId="7392"/>
        </pc:sldMkLst>
        <pc:spChg chg="ord">
          <ac:chgData name="FoustB" userId="036fd538-e6a0-4478-b832-b99ce6775b9a" providerId="ADAL" clId="{12D9B8AB-D24C-40D9-8C0E-7D6811F1C4D0}" dt="2023-07-21T17:55:27.777" v="2585" actId="166"/>
          <ac:spMkLst>
            <pc:docMk/>
            <pc:sldMk cId="453240122" sldId="7392"/>
            <ac:spMk id="5" creationId="{0FEB8DC8-081A-14BD-E610-8C046EB4E634}"/>
          </ac:spMkLst>
        </pc:spChg>
        <pc:spChg chg="del">
          <ac:chgData name="FoustB" userId="036fd538-e6a0-4478-b832-b99ce6775b9a" providerId="ADAL" clId="{12D9B8AB-D24C-40D9-8C0E-7D6811F1C4D0}" dt="2023-07-21T18:21:01.662" v="2904" actId="478"/>
          <ac:spMkLst>
            <pc:docMk/>
            <pc:sldMk cId="453240122" sldId="7392"/>
            <ac:spMk id="8" creationId="{376487FD-5A7A-F0F9-465E-8A5456B6625B}"/>
          </ac:spMkLst>
        </pc:spChg>
        <pc:spChg chg="mod">
          <ac:chgData name="FoustB" userId="036fd538-e6a0-4478-b832-b99ce6775b9a" providerId="ADAL" clId="{12D9B8AB-D24C-40D9-8C0E-7D6811F1C4D0}" dt="2023-07-21T17:55:01.720" v="2579" actId="1076"/>
          <ac:spMkLst>
            <pc:docMk/>
            <pc:sldMk cId="453240122" sldId="7392"/>
            <ac:spMk id="9" creationId="{51C0910A-27BE-15AC-E804-1EB4B82CA143}"/>
          </ac:spMkLst>
        </pc:spChg>
        <pc:spChg chg="add mod">
          <ac:chgData name="FoustB" userId="036fd538-e6a0-4478-b832-b99ce6775b9a" providerId="ADAL" clId="{12D9B8AB-D24C-40D9-8C0E-7D6811F1C4D0}" dt="2023-07-22T18:17:55.202" v="5751"/>
          <ac:spMkLst>
            <pc:docMk/>
            <pc:sldMk cId="453240122" sldId="7392"/>
            <ac:spMk id="10" creationId="{9F93F1D2-3FD8-8270-D94E-DC7DCD2871D7}"/>
          </ac:spMkLst>
        </pc:spChg>
        <pc:picChg chg="add del mod">
          <ac:chgData name="FoustB" userId="036fd538-e6a0-4478-b832-b99ce6775b9a" providerId="ADAL" clId="{12D9B8AB-D24C-40D9-8C0E-7D6811F1C4D0}" dt="2023-07-21T17:55:46.285" v="2587" actId="478"/>
          <ac:picMkLst>
            <pc:docMk/>
            <pc:sldMk cId="453240122" sldId="7392"/>
            <ac:picMk id="2" creationId="{583928F7-6058-13E8-C078-56E2B2F6BE2C}"/>
          </ac:picMkLst>
        </pc:picChg>
      </pc:sldChg>
      <pc:sldChg chg="add del">
        <pc:chgData name="FoustB" userId="036fd538-e6a0-4478-b832-b99ce6775b9a" providerId="ADAL" clId="{12D9B8AB-D24C-40D9-8C0E-7D6811F1C4D0}" dt="2023-07-21T17:59:46.102" v="2674" actId="47"/>
        <pc:sldMkLst>
          <pc:docMk/>
          <pc:sldMk cId="1926170044" sldId="7393"/>
        </pc:sldMkLst>
      </pc:sldChg>
      <pc:sldChg chg="addSp delSp modSp add mod ord modAnim">
        <pc:chgData name="FoustB" userId="036fd538-e6a0-4478-b832-b99ce6775b9a" providerId="ADAL" clId="{12D9B8AB-D24C-40D9-8C0E-7D6811F1C4D0}" dt="2023-07-22T18:18:03.172" v="5752"/>
        <pc:sldMkLst>
          <pc:docMk/>
          <pc:sldMk cId="2987202985" sldId="7394"/>
        </pc:sldMkLst>
        <pc:spChg chg="mod ord">
          <ac:chgData name="FoustB" userId="036fd538-e6a0-4478-b832-b99ce6775b9a" providerId="ADAL" clId="{12D9B8AB-D24C-40D9-8C0E-7D6811F1C4D0}" dt="2023-07-21T17:57:07.612" v="2670" actId="166"/>
          <ac:spMkLst>
            <pc:docMk/>
            <pc:sldMk cId="2987202985" sldId="7394"/>
            <ac:spMk id="5" creationId="{0FEB8DC8-081A-14BD-E610-8C046EB4E634}"/>
          </ac:spMkLst>
        </pc:spChg>
        <pc:spChg chg="del">
          <ac:chgData name="FoustB" userId="036fd538-e6a0-4478-b832-b99ce6775b9a" providerId="ADAL" clId="{12D9B8AB-D24C-40D9-8C0E-7D6811F1C4D0}" dt="2023-07-21T18:21:05.238" v="2906" actId="478"/>
          <ac:spMkLst>
            <pc:docMk/>
            <pc:sldMk cId="2987202985" sldId="7394"/>
            <ac:spMk id="8" creationId="{376487FD-5A7A-F0F9-465E-8A5456B6625B}"/>
          </ac:spMkLst>
        </pc:spChg>
        <pc:spChg chg="add mod">
          <ac:chgData name="FoustB" userId="036fd538-e6a0-4478-b832-b99ce6775b9a" providerId="ADAL" clId="{12D9B8AB-D24C-40D9-8C0E-7D6811F1C4D0}" dt="2023-07-22T18:18:03.172" v="5752"/>
          <ac:spMkLst>
            <pc:docMk/>
            <pc:sldMk cId="2987202985" sldId="7394"/>
            <ac:spMk id="10" creationId="{4545F46B-F033-0DAC-5C36-137A3D47962C}"/>
          </ac:spMkLst>
        </pc:spChg>
        <pc:picChg chg="add mod">
          <ac:chgData name="FoustB" userId="036fd538-e6a0-4478-b832-b99ce6775b9a" providerId="ADAL" clId="{12D9B8AB-D24C-40D9-8C0E-7D6811F1C4D0}" dt="2023-07-21T17:57:02.158" v="2669"/>
          <ac:picMkLst>
            <pc:docMk/>
            <pc:sldMk cId="2987202985" sldId="7394"/>
            <ac:picMk id="2" creationId="{EDFD06A2-9EDC-E8A2-5575-743DA048F763}"/>
          </ac:picMkLst>
        </pc:picChg>
      </pc:sldChg>
      <pc:sldChg chg="addSp delSp modSp add mod ord delAnim modAnim">
        <pc:chgData name="FoustB" userId="036fd538-e6a0-4478-b832-b99ce6775b9a" providerId="ADAL" clId="{12D9B8AB-D24C-40D9-8C0E-7D6811F1C4D0}" dt="2023-07-22T18:17:43.166" v="5748"/>
        <pc:sldMkLst>
          <pc:docMk/>
          <pc:sldMk cId="1163622600" sldId="7395"/>
        </pc:sldMkLst>
        <pc:spChg chg="add del mod">
          <ac:chgData name="FoustB" userId="036fd538-e6a0-4478-b832-b99ce6775b9a" providerId="ADAL" clId="{12D9B8AB-D24C-40D9-8C0E-7D6811F1C4D0}" dt="2023-07-21T18:13:43.501" v="2703" actId="478"/>
          <ac:spMkLst>
            <pc:docMk/>
            <pc:sldMk cId="1163622600" sldId="7395"/>
            <ac:spMk id="2" creationId="{7B73943D-D8F7-976C-7C78-52DD1F035772}"/>
          </ac:spMkLst>
        </pc:spChg>
        <pc:spChg chg="del">
          <ac:chgData name="FoustB" userId="036fd538-e6a0-4478-b832-b99ce6775b9a" providerId="ADAL" clId="{12D9B8AB-D24C-40D9-8C0E-7D6811F1C4D0}" dt="2023-07-21T18:20:47.911" v="2897" actId="478"/>
          <ac:spMkLst>
            <pc:docMk/>
            <pc:sldMk cId="1163622600" sldId="7395"/>
            <ac:spMk id="8" creationId="{376487FD-5A7A-F0F9-465E-8A5456B6625B}"/>
          </ac:spMkLst>
        </pc:spChg>
        <pc:spChg chg="del">
          <ac:chgData name="FoustB" userId="036fd538-e6a0-4478-b832-b99ce6775b9a" providerId="ADAL" clId="{12D9B8AB-D24C-40D9-8C0E-7D6811F1C4D0}" dt="2023-07-21T18:13:36.165" v="2700" actId="478"/>
          <ac:spMkLst>
            <pc:docMk/>
            <pc:sldMk cId="1163622600" sldId="7395"/>
            <ac:spMk id="9" creationId="{51C0910A-27BE-15AC-E804-1EB4B82CA143}"/>
          </ac:spMkLst>
        </pc:spChg>
        <pc:spChg chg="add del mod">
          <ac:chgData name="FoustB" userId="036fd538-e6a0-4478-b832-b99ce6775b9a" providerId="ADAL" clId="{12D9B8AB-D24C-40D9-8C0E-7D6811F1C4D0}" dt="2023-07-21T18:13:34.033" v="2699"/>
          <ac:spMkLst>
            <pc:docMk/>
            <pc:sldMk cId="1163622600" sldId="7395"/>
            <ac:spMk id="10" creationId="{FDA03C04-5A92-AE46-912D-0CF320E831B3}"/>
          </ac:spMkLst>
        </pc:spChg>
        <pc:spChg chg="add mod">
          <ac:chgData name="FoustB" userId="036fd538-e6a0-4478-b832-b99ce6775b9a" providerId="ADAL" clId="{12D9B8AB-D24C-40D9-8C0E-7D6811F1C4D0}" dt="2023-07-21T18:13:36.720" v="2701"/>
          <ac:spMkLst>
            <pc:docMk/>
            <pc:sldMk cId="1163622600" sldId="7395"/>
            <ac:spMk id="11" creationId="{B6E58B91-9E86-CF3F-B32B-C60618FC6E48}"/>
          </ac:spMkLst>
        </pc:spChg>
        <pc:spChg chg="add mod">
          <ac:chgData name="FoustB" userId="036fd538-e6a0-4478-b832-b99ce6775b9a" providerId="ADAL" clId="{12D9B8AB-D24C-40D9-8C0E-7D6811F1C4D0}" dt="2023-07-22T18:17:43.166" v="5748"/>
          <ac:spMkLst>
            <pc:docMk/>
            <pc:sldMk cId="1163622600" sldId="7395"/>
            <ac:spMk id="12" creationId="{25A2F7A6-98F0-FBB0-A913-210DCBC4E39E}"/>
          </ac:spMkLst>
        </pc:spChg>
      </pc:sldChg>
      <pc:sldChg chg="addSp delSp modSp add del mod delAnim modAnim">
        <pc:chgData name="FoustB" userId="036fd538-e6a0-4478-b832-b99ce6775b9a" providerId="ADAL" clId="{12D9B8AB-D24C-40D9-8C0E-7D6811F1C4D0}" dt="2023-07-21T18:19:26.117" v="2887" actId="47"/>
        <pc:sldMkLst>
          <pc:docMk/>
          <pc:sldMk cId="1397384860" sldId="7396"/>
        </pc:sldMkLst>
        <pc:spChg chg="add del mod">
          <ac:chgData name="FoustB" userId="036fd538-e6a0-4478-b832-b99ce6775b9a" providerId="ADAL" clId="{12D9B8AB-D24C-40D9-8C0E-7D6811F1C4D0}" dt="2023-07-21T18:00:49.721" v="2683" actId="478"/>
          <ac:spMkLst>
            <pc:docMk/>
            <pc:sldMk cId="1397384860" sldId="7396"/>
            <ac:spMk id="10" creationId="{C8B3DF4B-7CA6-ADD5-EB4D-A00163E8D9CD}"/>
          </ac:spMkLst>
        </pc:spChg>
        <pc:spChg chg="add del mod">
          <ac:chgData name="FoustB" userId="036fd538-e6a0-4478-b832-b99ce6775b9a" providerId="ADAL" clId="{12D9B8AB-D24C-40D9-8C0E-7D6811F1C4D0}" dt="2023-07-21T18:00:51.880" v="2684" actId="478"/>
          <ac:spMkLst>
            <pc:docMk/>
            <pc:sldMk cId="1397384860" sldId="7396"/>
            <ac:spMk id="11" creationId="{FF955F47-5690-A46A-A156-61FE2493A884}"/>
          </ac:spMkLst>
        </pc:spChg>
        <pc:spChg chg="add del mod">
          <ac:chgData name="FoustB" userId="036fd538-e6a0-4478-b832-b99ce6775b9a" providerId="ADAL" clId="{12D9B8AB-D24C-40D9-8C0E-7D6811F1C4D0}" dt="2023-07-21T18:00:53.822" v="2685" actId="478"/>
          <ac:spMkLst>
            <pc:docMk/>
            <pc:sldMk cId="1397384860" sldId="7396"/>
            <ac:spMk id="12" creationId="{23AD7474-8D1C-03E5-75C4-648EAB9E9863}"/>
          </ac:spMkLst>
        </pc:spChg>
        <pc:picChg chg="add mod">
          <ac:chgData name="FoustB" userId="036fd538-e6a0-4478-b832-b99ce6775b9a" providerId="ADAL" clId="{12D9B8AB-D24C-40D9-8C0E-7D6811F1C4D0}" dt="2023-07-21T18:00:16.318" v="2679" actId="1076"/>
          <ac:picMkLst>
            <pc:docMk/>
            <pc:sldMk cId="1397384860" sldId="7396"/>
            <ac:picMk id="2" creationId="{BB0687D7-BFEF-F421-1F4B-90340DFA9506}"/>
          </ac:picMkLst>
        </pc:picChg>
      </pc:sldChg>
      <pc:sldChg chg="add del ord">
        <pc:chgData name="FoustB" userId="036fd538-e6a0-4478-b832-b99ce6775b9a" providerId="ADAL" clId="{12D9B8AB-D24C-40D9-8C0E-7D6811F1C4D0}" dt="2023-07-21T18:19:27.104" v="2888" actId="47"/>
        <pc:sldMkLst>
          <pc:docMk/>
          <pc:sldMk cId="3699720713" sldId="7397"/>
        </pc:sldMkLst>
      </pc:sldChg>
      <pc:sldChg chg="new del">
        <pc:chgData name="FoustB" userId="036fd538-e6a0-4478-b832-b99ce6775b9a" providerId="ADAL" clId="{12D9B8AB-D24C-40D9-8C0E-7D6811F1C4D0}" dt="2023-07-21T21:06:27.801" v="5293" actId="47"/>
        <pc:sldMkLst>
          <pc:docMk/>
          <pc:sldMk cId="1699721971" sldId="7398"/>
        </pc:sldMkLst>
      </pc:sldChg>
      <pc:sldChg chg="addSp modSp new del modAnim">
        <pc:chgData name="FoustB" userId="036fd538-e6a0-4478-b832-b99ce6775b9a" providerId="ADAL" clId="{12D9B8AB-D24C-40D9-8C0E-7D6811F1C4D0}" dt="2023-07-21T18:19:24.860" v="2886" actId="47"/>
        <pc:sldMkLst>
          <pc:docMk/>
          <pc:sldMk cId="3351378262" sldId="7399"/>
        </pc:sldMkLst>
        <pc:picChg chg="add mod">
          <ac:chgData name="FoustB" userId="036fd538-e6a0-4478-b832-b99ce6775b9a" providerId="ADAL" clId="{12D9B8AB-D24C-40D9-8C0E-7D6811F1C4D0}" dt="2023-07-21T18:16:28.809" v="2734"/>
          <ac:picMkLst>
            <pc:docMk/>
            <pc:sldMk cId="3351378262" sldId="7399"/>
            <ac:picMk id="4" creationId="{0F7B7246-1B8C-4997-31D5-AB63CE15E445}"/>
          </ac:picMkLst>
        </pc:picChg>
      </pc:sldChg>
      <pc:sldChg chg="addSp delSp modSp add mod modAnim">
        <pc:chgData name="FoustB" userId="036fd538-e6a0-4478-b832-b99ce6775b9a" providerId="ADAL" clId="{12D9B8AB-D24C-40D9-8C0E-7D6811F1C4D0}" dt="2023-07-22T18:33:48.988" v="5815" actId="166"/>
        <pc:sldMkLst>
          <pc:docMk/>
          <pc:sldMk cId="2589035403" sldId="7400"/>
        </pc:sldMkLst>
        <pc:spChg chg="mod ord">
          <ac:chgData name="FoustB" userId="036fd538-e6a0-4478-b832-b99ce6775b9a" providerId="ADAL" clId="{12D9B8AB-D24C-40D9-8C0E-7D6811F1C4D0}" dt="2023-07-22T18:33:38.144" v="5814" actId="1076"/>
          <ac:spMkLst>
            <pc:docMk/>
            <pc:sldMk cId="2589035403" sldId="7400"/>
            <ac:spMk id="2" creationId="{7B73943D-D8F7-976C-7C78-52DD1F035772}"/>
          </ac:spMkLst>
        </pc:spChg>
        <pc:spChg chg="ord">
          <ac:chgData name="FoustB" userId="036fd538-e6a0-4478-b832-b99ce6775b9a" providerId="ADAL" clId="{12D9B8AB-D24C-40D9-8C0E-7D6811F1C4D0}" dt="2023-07-22T18:33:48.988" v="5815" actId="166"/>
          <ac:spMkLst>
            <pc:docMk/>
            <pc:sldMk cId="2589035403" sldId="7400"/>
            <ac:spMk id="6" creationId="{48087519-9453-4208-070F-B3005A1D5D62}"/>
          </ac:spMkLst>
        </pc:spChg>
        <pc:spChg chg="del">
          <ac:chgData name="FoustB" userId="036fd538-e6a0-4478-b832-b99ce6775b9a" providerId="ADAL" clId="{12D9B8AB-D24C-40D9-8C0E-7D6811F1C4D0}" dt="2023-07-21T18:20:51.634" v="2899" actId="478"/>
          <ac:spMkLst>
            <pc:docMk/>
            <pc:sldMk cId="2589035403" sldId="7400"/>
            <ac:spMk id="8" creationId="{376487FD-5A7A-F0F9-465E-8A5456B6625B}"/>
          </ac:spMkLst>
        </pc:spChg>
        <pc:spChg chg="add mod">
          <ac:chgData name="FoustB" userId="036fd538-e6a0-4478-b832-b99ce6775b9a" providerId="ADAL" clId="{12D9B8AB-D24C-40D9-8C0E-7D6811F1C4D0}" dt="2023-07-22T18:17:47.181" v="5749"/>
          <ac:spMkLst>
            <pc:docMk/>
            <pc:sldMk cId="2589035403" sldId="7400"/>
            <ac:spMk id="9" creationId="{4DB35794-8047-2F3C-1543-1C1BE152A3AF}"/>
          </ac:spMkLst>
        </pc:spChg>
      </pc:sldChg>
      <pc:sldChg chg="addSp delSp modSp add mod modAnim">
        <pc:chgData name="FoustB" userId="036fd538-e6a0-4478-b832-b99ce6775b9a" providerId="ADAL" clId="{12D9B8AB-D24C-40D9-8C0E-7D6811F1C4D0}" dt="2023-07-22T18:18:17.575" v="5755"/>
        <pc:sldMkLst>
          <pc:docMk/>
          <pc:sldMk cId="3033177088" sldId="7401"/>
        </pc:sldMkLst>
        <pc:spChg chg="add mod">
          <ac:chgData name="FoustB" userId="036fd538-e6a0-4478-b832-b99ce6775b9a" providerId="ADAL" clId="{12D9B8AB-D24C-40D9-8C0E-7D6811F1C4D0}" dt="2023-07-21T18:15:56.783" v="2727"/>
          <ac:spMkLst>
            <pc:docMk/>
            <pc:sldMk cId="3033177088" sldId="7401"/>
            <ac:spMk id="2" creationId="{065AA35B-6A7E-987D-F629-8F4EEEDC4A8F}"/>
          </ac:spMkLst>
        </pc:spChg>
        <pc:spChg chg="del">
          <ac:chgData name="FoustB" userId="036fd538-e6a0-4478-b832-b99ce6775b9a" providerId="ADAL" clId="{12D9B8AB-D24C-40D9-8C0E-7D6811F1C4D0}" dt="2023-07-21T18:15:56.467" v="2726" actId="478"/>
          <ac:spMkLst>
            <pc:docMk/>
            <pc:sldMk cId="3033177088" sldId="7401"/>
            <ac:spMk id="5" creationId="{0FEB8DC8-081A-14BD-E610-8C046EB4E634}"/>
          </ac:spMkLst>
        </pc:spChg>
        <pc:spChg chg="mod">
          <ac:chgData name="FoustB" userId="036fd538-e6a0-4478-b832-b99ce6775b9a" providerId="ADAL" clId="{12D9B8AB-D24C-40D9-8C0E-7D6811F1C4D0}" dt="2023-07-22T18:18:17.575" v="5755"/>
          <ac:spMkLst>
            <pc:docMk/>
            <pc:sldMk cId="3033177088" sldId="7401"/>
            <ac:spMk id="8" creationId="{376487FD-5A7A-F0F9-465E-8A5456B6625B}"/>
          </ac:spMkLst>
        </pc:spChg>
      </pc:sldChg>
      <pc:sldChg chg="addSp delSp modSp add del mod delAnim modAnim">
        <pc:chgData name="FoustB" userId="036fd538-e6a0-4478-b832-b99ce6775b9a" providerId="ADAL" clId="{12D9B8AB-D24C-40D9-8C0E-7D6811F1C4D0}" dt="2023-07-22T18:34:34.347" v="5817" actId="47"/>
        <pc:sldMkLst>
          <pc:docMk/>
          <pc:sldMk cId="628836520" sldId="7402"/>
        </pc:sldMkLst>
        <pc:spChg chg="add mod">
          <ac:chgData name="FoustB" userId="036fd538-e6a0-4478-b832-b99ce6775b9a" providerId="ADAL" clId="{12D9B8AB-D24C-40D9-8C0E-7D6811F1C4D0}" dt="2023-07-21T18:17:48.941" v="2755" actId="1035"/>
          <ac:spMkLst>
            <pc:docMk/>
            <pc:sldMk cId="628836520" sldId="7402"/>
            <ac:spMk id="2" creationId="{B41828FE-CE67-F3CE-6C7C-BEAF32E6DD42}"/>
          </ac:spMkLst>
        </pc:spChg>
        <pc:spChg chg="ord">
          <ac:chgData name="FoustB" userId="036fd538-e6a0-4478-b832-b99ce6775b9a" providerId="ADAL" clId="{12D9B8AB-D24C-40D9-8C0E-7D6811F1C4D0}" dt="2023-07-21T18:17:32.469" v="2748" actId="166"/>
          <ac:spMkLst>
            <pc:docMk/>
            <pc:sldMk cId="628836520" sldId="7402"/>
            <ac:spMk id="6" creationId="{48087519-9453-4208-070F-B3005A1D5D62}"/>
          </ac:spMkLst>
        </pc:spChg>
        <pc:spChg chg="mod">
          <ac:chgData name="FoustB" userId="036fd538-e6a0-4478-b832-b99ce6775b9a" providerId="ADAL" clId="{12D9B8AB-D24C-40D9-8C0E-7D6811F1C4D0}" dt="2023-07-22T18:18:27.487" v="5757"/>
          <ac:spMkLst>
            <pc:docMk/>
            <pc:sldMk cId="628836520" sldId="7402"/>
            <ac:spMk id="8" creationId="{376487FD-5A7A-F0F9-465E-8A5456B6625B}"/>
          </ac:spMkLst>
        </pc:spChg>
        <pc:spChg chg="add mod">
          <ac:chgData name="FoustB" userId="036fd538-e6a0-4478-b832-b99ce6775b9a" providerId="ADAL" clId="{12D9B8AB-D24C-40D9-8C0E-7D6811F1C4D0}" dt="2023-07-21T18:17:55.494" v="2757" actId="14100"/>
          <ac:spMkLst>
            <pc:docMk/>
            <pc:sldMk cId="628836520" sldId="7402"/>
            <ac:spMk id="10" creationId="{F80690E4-A2BB-4ED7-0D88-60FAB6D6C8A6}"/>
          </ac:spMkLst>
        </pc:spChg>
        <pc:spChg chg="add del mod">
          <ac:chgData name="FoustB" userId="036fd538-e6a0-4478-b832-b99ce6775b9a" providerId="ADAL" clId="{12D9B8AB-D24C-40D9-8C0E-7D6811F1C4D0}" dt="2023-07-21T18:18:07.106" v="2759" actId="478"/>
          <ac:spMkLst>
            <pc:docMk/>
            <pc:sldMk cId="628836520" sldId="7402"/>
            <ac:spMk id="11" creationId="{A46521E5-7EC1-2A62-772B-A71578EFA5B6}"/>
          </ac:spMkLst>
        </pc:spChg>
      </pc:sldChg>
      <pc:sldChg chg="modSp add mod modAnim">
        <pc:chgData name="FoustB" userId="036fd538-e6a0-4478-b832-b99ce6775b9a" providerId="ADAL" clId="{12D9B8AB-D24C-40D9-8C0E-7D6811F1C4D0}" dt="2023-07-22T18:18:31.476" v="5758"/>
        <pc:sldMkLst>
          <pc:docMk/>
          <pc:sldMk cId="1012633634" sldId="7403"/>
        </pc:sldMkLst>
        <pc:spChg chg="mod">
          <ac:chgData name="FoustB" userId="036fd538-e6a0-4478-b832-b99ce6775b9a" providerId="ADAL" clId="{12D9B8AB-D24C-40D9-8C0E-7D6811F1C4D0}" dt="2023-07-21T18:18:30.057" v="2832" actId="14100"/>
          <ac:spMkLst>
            <pc:docMk/>
            <pc:sldMk cId="1012633634" sldId="7403"/>
            <ac:spMk id="5" creationId="{0FEB8DC8-081A-14BD-E610-8C046EB4E634}"/>
          </ac:spMkLst>
        </pc:spChg>
        <pc:spChg chg="mod">
          <ac:chgData name="FoustB" userId="036fd538-e6a0-4478-b832-b99ce6775b9a" providerId="ADAL" clId="{12D9B8AB-D24C-40D9-8C0E-7D6811F1C4D0}" dt="2023-07-22T18:18:31.476" v="5758"/>
          <ac:spMkLst>
            <pc:docMk/>
            <pc:sldMk cId="1012633634" sldId="7403"/>
            <ac:spMk id="8" creationId="{376487FD-5A7A-F0F9-465E-8A5456B6625B}"/>
          </ac:spMkLst>
        </pc:spChg>
      </pc:sldChg>
      <pc:sldChg chg="addSp delSp modSp add mod modAnim">
        <pc:chgData name="FoustB" userId="036fd538-e6a0-4478-b832-b99ce6775b9a" providerId="ADAL" clId="{12D9B8AB-D24C-40D9-8C0E-7D6811F1C4D0}" dt="2023-07-22T18:18:35.021" v="5759"/>
        <pc:sldMkLst>
          <pc:docMk/>
          <pc:sldMk cId="3859310015" sldId="7404"/>
        </pc:sldMkLst>
        <pc:spChg chg="del">
          <ac:chgData name="FoustB" userId="036fd538-e6a0-4478-b832-b99ce6775b9a" providerId="ADAL" clId="{12D9B8AB-D24C-40D9-8C0E-7D6811F1C4D0}" dt="2023-07-21T18:18:37.251" v="2836" actId="478"/>
          <ac:spMkLst>
            <pc:docMk/>
            <pc:sldMk cId="3859310015" sldId="7404"/>
            <ac:spMk id="2" creationId="{B41828FE-CE67-F3CE-6C7C-BEAF32E6DD42}"/>
          </ac:spMkLst>
        </pc:spChg>
        <pc:spChg chg="mod ord">
          <ac:chgData name="FoustB" userId="036fd538-e6a0-4478-b832-b99ce6775b9a" providerId="ADAL" clId="{12D9B8AB-D24C-40D9-8C0E-7D6811F1C4D0}" dt="2023-07-21T18:19:19.069" v="2884" actId="166"/>
          <ac:spMkLst>
            <pc:docMk/>
            <pc:sldMk cId="3859310015" sldId="7404"/>
            <ac:spMk id="5" creationId="{0FEB8DC8-081A-14BD-E610-8C046EB4E634}"/>
          </ac:spMkLst>
        </pc:spChg>
        <pc:spChg chg="mod">
          <ac:chgData name="FoustB" userId="036fd538-e6a0-4478-b832-b99ce6775b9a" providerId="ADAL" clId="{12D9B8AB-D24C-40D9-8C0E-7D6811F1C4D0}" dt="2023-07-22T18:18:35.021" v="5759"/>
          <ac:spMkLst>
            <pc:docMk/>
            <pc:sldMk cId="3859310015" sldId="7404"/>
            <ac:spMk id="8" creationId="{376487FD-5A7A-F0F9-465E-8A5456B6625B}"/>
          </ac:spMkLst>
        </pc:spChg>
        <pc:spChg chg="del">
          <ac:chgData name="FoustB" userId="036fd538-e6a0-4478-b832-b99ce6775b9a" providerId="ADAL" clId="{12D9B8AB-D24C-40D9-8C0E-7D6811F1C4D0}" dt="2023-07-21T18:18:42.987" v="2838" actId="478"/>
          <ac:spMkLst>
            <pc:docMk/>
            <pc:sldMk cId="3859310015" sldId="7404"/>
            <ac:spMk id="9" creationId="{51C0910A-27BE-15AC-E804-1EB4B82CA143}"/>
          </ac:spMkLst>
        </pc:spChg>
        <pc:spChg chg="del">
          <ac:chgData name="FoustB" userId="036fd538-e6a0-4478-b832-b99ce6775b9a" providerId="ADAL" clId="{12D9B8AB-D24C-40D9-8C0E-7D6811F1C4D0}" dt="2023-07-21T18:18:38.292" v="2837" actId="478"/>
          <ac:spMkLst>
            <pc:docMk/>
            <pc:sldMk cId="3859310015" sldId="7404"/>
            <ac:spMk id="10" creationId="{F80690E4-A2BB-4ED7-0D88-60FAB6D6C8A6}"/>
          </ac:spMkLst>
        </pc:spChg>
        <pc:picChg chg="add mod">
          <ac:chgData name="FoustB" userId="036fd538-e6a0-4478-b832-b99ce6775b9a" providerId="ADAL" clId="{12D9B8AB-D24C-40D9-8C0E-7D6811F1C4D0}" dt="2023-07-21T18:19:21.390" v="2885" actId="1076"/>
          <ac:picMkLst>
            <pc:docMk/>
            <pc:sldMk cId="3859310015" sldId="7404"/>
            <ac:picMk id="11" creationId="{B28223D5-D0A5-5E5D-32AE-783685830BDB}"/>
          </ac:picMkLst>
        </pc:picChg>
      </pc:sldChg>
      <pc:sldChg chg="addSp delSp modSp add mod delAnim modAnim">
        <pc:chgData name="FoustB" userId="036fd538-e6a0-4478-b832-b99ce6775b9a" providerId="ADAL" clId="{12D9B8AB-D24C-40D9-8C0E-7D6811F1C4D0}" dt="2023-07-22T18:34:59.654" v="5820"/>
        <pc:sldMkLst>
          <pc:docMk/>
          <pc:sldMk cId="1146422991" sldId="7405"/>
        </pc:sldMkLst>
        <pc:spChg chg="del">
          <ac:chgData name="FoustB" userId="036fd538-e6a0-4478-b832-b99ce6775b9a" providerId="ADAL" clId="{12D9B8AB-D24C-40D9-8C0E-7D6811F1C4D0}" dt="2023-07-21T18:19:52.660" v="2890" actId="478"/>
          <ac:spMkLst>
            <pc:docMk/>
            <pc:sldMk cId="1146422991" sldId="7405"/>
            <ac:spMk id="2" creationId="{B41828FE-CE67-F3CE-6C7C-BEAF32E6DD42}"/>
          </ac:spMkLst>
        </pc:spChg>
        <pc:spChg chg="mod">
          <ac:chgData name="FoustB" userId="036fd538-e6a0-4478-b832-b99ce6775b9a" providerId="ADAL" clId="{12D9B8AB-D24C-40D9-8C0E-7D6811F1C4D0}" dt="2023-07-21T18:21:40.558" v="2960" actId="20577"/>
          <ac:spMkLst>
            <pc:docMk/>
            <pc:sldMk cId="1146422991" sldId="7405"/>
            <ac:spMk id="3" creationId="{5EF7ABD3-7A4D-6F5C-9D92-A34A5549743F}"/>
          </ac:spMkLst>
        </pc:spChg>
        <pc:spChg chg="del">
          <ac:chgData name="FoustB" userId="036fd538-e6a0-4478-b832-b99ce6775b9a" providerId="ADAL" clId="{12D9B8AB-D24C-40D9-8C0E-7D6811F1C4D0}" dt="2023-07-21T18:19:54.910" v="2892" actId="478"/>
          <ac:spMkLst>
            <pc:docMk/>
            <pc:sldMk cId="1146422991" sldId="7405"/>
            <ac:spMk id="5" creationId="{0FEB8DC8-081A-14BD-E610-8C046EB4E634}"/>
          </ac:spMkLst>
        </pc:spChg>
        <pc:spChg chg="del">
          <ac:chgData name="FoustB" userId="036fd538-e6a0-4478-b832-b99ce6775b9a" providerId="ADAL" clId="{12D9B8AB-D24C-40D9-8C0E-7D6811F1C4D0}" dt="2023-07-21T18:21:27.117" v="2910" actId="478"/>
          <ac:spMkLst>
            <pc:docMk/>
            <pc:sldMk cId="1146422991" sldId="7405"/>
            <ac:spMk id="6" creationId="{48087519-9453-4208-070F-B3005A1D5D62}"/>
          </ac:spMkLst>
        </pc:spChg>
        <pc:spChg chg="mod">
          <ac:chgData name="FoustB" userId="036fd538-e6a0-4478-b832-b99ce6775b9a" providerId="ADAL" clId="{12D9B8AB-D24C-40D9-8C0E-7D6811F1C4D0}" dt="2023-07-22T18:18:38.208" v="5760"/>
          <ac:spMkLst>
            <pc:docMk/>
            <pc:sldMk cId="1146422991" sldId="7405"/>
            <ac:spMk id="8" creationId="{376487FD-5A7A-F0F9-465E-8A5456B6625B}"/>
          </ac:spMkLst>
        </pc:spChg>
        <pc:spChg chg="del">
          <ac:chgData name="FoustB" userId="036fd538-e6a0-4478-b832-b99ce6775b9a" providerId="ADAL" clId="{12D9B8AB-D24C-40D9-8C0E-7D6811F1C4D0}" dt="2023-07-21T18:19:57.061" v="2893" actId="478"/>
          <ac:spMkLst>
            <pc:docMk/>
            <pc:sldMk cId="1146422991" sldId="7405"/>
            <ac:spMk id="9" creationId="{51C0910A-27BE-15AC-E804-1EB4B82CA143}"/>
          </ac:spMkLst>
        </pc:spChg>
        <pc:spChg chg="del">
          <ac:chgData name="FoustB" userId="036fd538-e6a0-4478-b832-b99ce6775b9a" providerId="ADAL" clId="{12D9B8AB-D24C-40D9-8C0E-7D6811F1C4D0}" dt="2023-07-21T18:19:53.693" v="2891" actId="478"/>
          <ac:spMkLst>
            <pc:docMk/>
            <pc:sldMk cId="1146422991" sldId="7405"/>
            <ac:spMk id="10" creationId="{F80690E4-A2BB-4ED7-0D88-60FAB6D6C8A6}"/>
          </ac:spMkLst>
        </pc:spChg>
        <pc:spChg chg="add mod">
          <ac:chgData name="FoustB" userId="036fd538-e6a0-4478-b832-b99ce6775b9a" providerId="ADAL" clId="{12D9B8AB-D24C-40D9-8C0E-7D6811F1C4D0}" dt="2023-07-21T18:39:48.891" v="3031" actId="20577"/>
          <ac:spMkLst>
            <pc:docMk/>
            <pc:sldMk cId="1146422991" sldId="7405"/>
            <ac:spMk id="11" creationId="{592C9640-4BAB-178A-2602-144EF365862D}"/>
          </ac:spMkLst>
        </pc:spChg>
      </pc:sldChg>
      <pc:sldChg chg="modSp add mod modAnim">
        <pc:chgData name="FoustB" userId="036fd538-e6a0-4478-b832-b99ce6775b9a" providerId="ADAL" clId="{12D9B8AB-D24C-40D9-8C0E-7D6811F1C4D0}" dt="2023-07-22T18:18:42.172" v="5761"/>
        <pc:sldMkLst>
          <pc:docMk/>
          <pc:sldMk cId="3147894436" sldId="7406"/>
        </pc:sldMkLst>
        <pc:spChg chg="mod">
          <ac:chgData name="FoustB" userId="036fd538-e6a0-4478-b832-b99ce6775b9a" providerId="ADAL" clId="{12D9B8AB-D24C-40D9-8C0E-7D6811F1C4D0}" dt="2023-07-22T18:18:42.172" v="5761"/>
          <ac:spMkLst>
            <pc:docMk/>
            <pc:sldMk cId="3147894436" sldId="7406"/>
            <ac:spMk id="8" creationId="{376487FD-5A7A-F0F9-465E-8A5456B6625B}"/>
          </ac:spMkLst>
        </pc:spChg>
        <pc:spChg chg="mod">
          <ac:chgData name="FoustB" userId="036fd538-e6a0-4478-b832-b99ce6775b9a" providerId="ADAL" clId="{12D9B8AB-D24C-40D9-8C0E-7D6811F1C4D0}" dt="2023-07-21T18:40:07.899" v="3058" actId="114"/>
          <ac:spMkLst>
            <pc:docMk/>
            <pc:sldMk cId="3147894436" sldId="7406"/>
            <ac:spMk id="11" creationId="{592C9640-4BAB-178A-2602-144EF365862D}"/>
          </ac:spMkLst>
        </pc:spChg>
      </pc:sldChg>
      <pc:sldChg chg="modSp add mod modAnim">
        <pc:chgData name="FoustB" userId="036fd538-e6a0-4478-b832-b99ce6775b9a" providerId="ADAL" clId="{12D9B8AB-D24C-40D9-8C0E-7D6811F1C4D0}" dt="2023-07-21T18:44:00.736" v="3175" actId="20577"/>
        <pc:sldMkLst>
          <pc:docMk/>
          <pc:sldMk cId="1811167872" sldId="7407"/>
        </pc:sldMkLst>
        <pc:spChg chg="mod">
          <ac:chgData name="FoustB" userId="036fd538-e6a0-4478-b832-b99ce6775b9a" providerId="ADAL" clId="{12D9B8AB-D24C-40D9-8C0E-7D6811F1C4D0}" dt="2023-07-21T18:44:00.736" v="3175" actId="20577"/>
          <ac:spMkLst>
            <pc:docMk/>
            <pc:sldMk cId="1811167872" sldId="7407"/>
            <ac:spMk id="8" creationId="{376487FD-5A7A-F0F9-465E-8A5456B6625B}"/>
          </ac:spMkLst>
        </pc:spChg>
        <pc:spChg chg="mod">
          <ac:chgData name="FoustB" userId="036fd538-e6a0-4478-b832-b99ce6775b9a" providerId="ADAL" clId="{12D9B8AB-D24C-40D9-8C0E-7D6811F1C4D0}" dt="2023-07-21T18:40:23.648" v="3089" actId="1076"/>
          <ac:spMkLst>
            <pc:docMk/>
            <pc:sldMk cId="1811167872" sldId="7407"/>
            <ac:spMk id="11" creationId="{592C9640-4BAB-178A-2602-144EF365862D}"/>
          </ac:spMkLst>
        </pc:spChg>
      </pc:sldChg>
      <pc:sldChg chg="modSp add modAnim">
        <pc:chgData name="FoustB" userId="036fd538-e6a0-4478-b832-b99ce6775b9a" providerId="ADAL" clId="{12D9B8AB-D24C-40D9-8C0E-7D6811F1C4D0}" dt="2023-07-21T18:43:54.230" v="3164" actId="20577"/>
        <pc:sldMkLst>
          <pc:docMk/>
          <pc:sldMk cId="2928772199" sldId="7408"/>
        </pc:sldMkLst>
        <pc:spChg chg="mod">
          <ac:chgData name="FoustB" userId="036fd538-e6a0-4478-b832-b99ce6775b9a" providerId="ADAL" clId="{12D9B8AB-D24C-40D9-8C0E-7D6811F1C4D0}" dt="2023-07-21T18:43:54.230" v="3164" actId="20577"/>
          <ac:spMkLst>
            <pc:docMk/>
            <pc:sldMk cId="2928772199" sldId="7408"/>
            <ac:spMk id="8" creationId="{376487FD-5A7A-F0F9-465E-8A5456B6625B}"/>
          </ac:spMkLst>
        </pc:spChg>
      </pc:sldChg>
      <pc:sldChg chg="modSp add mod modAnim">
        <pc:chgData name="FoustB" userId="036fd538-e6a0-4478-b832-b99ce6775b9a" providerId="ADAL" clId="{12D9B8AB-D24C-40D9-8C0E-7D6811F1C4D0}" dt="2023-07-22T16:12:08.114" v="5642" actId="20577"/>
        <pc:sldMkLst>
          <pc:docMk/>
          <pc:sldMk cId="3546978082" sldId="7409"/>
        </pc:sldMkLst>
        <pc:spChg chg="mod">
          <ac:chgData name="FoustB" userId="036fd538-e6a0-4478-b832-b99ce6775b9a" providerId="ADAL" clId="{12D9B8AB-D24C-40D9-8C0E-7D6811F1C4D0}" dt="2023-07-21T18:43:49.062" v="3156" actId="20577"/>
          <ac:spMkLst>
            <pc:docMk/>
            <pc:sldMk cId="3546978082" sldId="7409"/>
            <ac:spMk id="8" creationId="{376487FD-5A7A-F0F9-465E-8A5456B6625B}"/>
          </ac:spMkLst>
        </pc:spChg>
        <pc:spChg chg="mod">
          <ac:chgData name="FoustB" userId="036fd538-e6a0-4478-b832-b99ce6775b9a" providerId="ADAL" clId="{12D9B8AB-D24C-40D9-8C0E-7D6811F1C4D0}" dt="2023-07-22T16:12:08.114" v="5642" actId="20577"/>
          <ac:spMkLst>
            <pc:docMk/>
            <pc:sldMk cId="3546978082" sldId="7409"/>
            <ac:spMk id="11" creationId="{592C9640-4BAB-178A-2602-144EF365862D}"/>
          </ac:spMkLst>
        </pc:spChg>
      </pc:sldChg>
      <pc:sldChg chg="addSp modSp add mod modAnim">
        <pc:chgData name="FoustB" userId="036fd538-e6a0-4478-b832-b99ce6775b9a" providerId="ADAL" clId="{12D9B8AB-D24C-40D9-8C0E-7D6811F1C4D0}" dt="2023-07-22T16:12:17.724" v="5650" actId="114"/>
        <pc:sldMkLst>
          <pc:docMk/>
          <pc:sldMk cId="3736861274" sldId="7410"/>
        </pc:sldMkLst>
        <pc:spChg chg="add mod">
          <ac:chgData name="FoustB" userId="036fd538-e6a0-4478-b832-b99ce6775b9a" providerId="ADAL" clId="{12D9B8AB-D24C-40D9-8C0E-7D6811F1C4D0}" dt="2023-07-21T18:47:09.469" v="3235" actId="14100"/>
          <ac:spMkLst>
            <pc:docMk/>
            <pc:sldMk cId="3736861274" sldId="7410"/>
            <ac:spMk id="2" creationId="{69D4990B-CA19-64FD-80C8-4C0A37173572}"/>
          </ac:spMkLst>
        </pc:spChg>
        <pc:spChg chg="mod">
          <ac:chgData name="FoustB" userId="036fd538-e6a0-4478-b832-b99ce6775b9a" providerId="ADAL" clId="{12D9B8AB-D24C-40D9-8C0E-7D6811F1C4D0}" dt="2023-07-21T18:45:07.964" v="3196" actId="14100"/>
          <ac:spMkLst>
            <pc:docMk/>
            <pc:sldMk cId="3736861274" sldId="7410"/>
            <ac:spMk id="8" creationId="{376487FD-5A7A-F0F9-465E-8A5456B6625B}"/>
          </ac:spMkLst>
        </pc:spChg>
        <pc:spChg chg="mod">
          <ac:chgData name="FoustB" userId="036fd538-e6a0-4478-b832-b99ce6775b9a" providerId="ADAL" clId="{12D9B8AB-D24C-40D9-8C0E-7D6811F1C4D0}" dt="2023-07-22T16:12:17.724" v="5650" actId="114"/>
          <ac:spMkLst>
            <pc:docMk/>
            <pc:sldMk cId="3736861274" sldId="7410"/>
            <ac:spMk id="11" creationId="{592C9640-4BAB-178A-2602-144EF365862D}"/>
          </ac:spMkLst>
        </pc:spChg>
      </pc:sldChg>
      <pc:sldChg chg="addSp delSp modSp add mod modAnim">
        <pc:chgData name="FoustB" userId="036fd538-e6a0-4478-b832-b99ce6775b9a" providerId="ADAL" clId="{12D9B8AB-D24C-40D9-8C0E-7D6811F1C4D0}" dt="2023-07-22T18:35:29.346" v="5823"/>
        <pc:sldMkLst>
          <pc:docMk/>
          <pc:sldMk cId="1074360469" sldId="7411"/>
        </pc:sldMkLst>
        <pc:spChg chg="del">
          <ac:chgData name="FoustB" userId="036fd538-e6a0-4478-b832-b99ce6775b9a" providerId="ADAL" clId="{12D9B8AB-D24C-40D9-8C0E-7D6811F1C4D0}" dt="2023-07-21T18:49:08.055" v="3246" actId="478"/>
          <ac:spMkLst>
            <pc:docMk/>
            <pc:sldMk cId="1074360469" sldId="7411"/>
            <ac:spMk id="3" creationId="{5EF7ABD3-7A4D-6F5C-9D92-A34A5549743F}"/>
          </ac:spMkLst>
        </pc:spChg>
        <pc:spChg chg="del">
          <ac:chgData name="FoustB" userId="036fd538-e6a0-4478-b832-b99ce6775b9a" providerId="ADAL" clId="{12D9B8AB-D24C-40D9-8C0E-7D6811F1C4D0}" dt="2023-07-21T18:49:10.592" v="3247" actId="478"/>
          <ac:spMkLst>
            <pc:docMk/>
            <pc:sldMk cId="1074360469" sldId="7411"/>
            <ac:spMk id="11" creationId="{592C9640-4BAB-178A-2602-144EF365862D}"/>
          </ac:spMkLst>
        </pc:spChg>
        <pc:picChg chg="del ord">
          <ac:chgData name="FoustB" userId="036fd538-e6a0-4478-b832-b99ce6775b9a" providerId="ADAL" clId="{12D9B8AB-D24C-40D9-8C0E-7D6811F1C4D0}" dt="2023-07-21T18:50:56.085" v="3250" actId="478"/>
          <ac:picMkLst>
            <pc:docMk/>
            <pc:sldMk cId="1074360469" sldId="7411"/>
            <ac:picMk id="7" creationId="{103DAF21-5B38-A801-8B86-0F3C676C8563}"/>
          </ac:picMkLst>
        </pc:picChg>
        <pc:picChg chg="add mod">
          <ac:chgData name="FoustB" userId="036fd538-e6a0-4478-b832-b99ce6775b9a" providerId="ADAL" clId="{12D9B8AB-D24C-40D9-8C0E-7D6811F1C4D0}" dt="2023-07-21T18:51:10.994" v="3253" actId="1076"/>
          <ac:picMkLst>
            <pc:docMk/>
            <pc:sldMk cId="1074360469" sldId="7411"/>
            <ac:picMk id="7170" creationId="{FEF85371-E823-3EB3-52B8-C322032C5592}"/>
          </ac:picMkLst>
        </pc:picChg>
      </pc:sldChg>
      <pc:sldChg chg="addSp delSp modSp add mod delAnim modAnim">
        <pc:chgData name="FoustB" userId="036fd538-e6a0-4478-b832-b99ce6775b9a" providerId="ADAL" clId="{12D9B8AB-D24C-40D9-8C0E-7D6811F1C4D0}" dt="2023-07-21T19:01:52.397" v="3276" actId="478"/>
        <pc:sldMkLst>
          <pc:docMk/>
          <pc:sldMk cId="2198558074" sldId="7412"/>
        </pc:sldMkLst>
        <pc:spChg chg="del">
          <ac:chgData name="FoustB" userId="036fd538-e6a0-4478-b832-b99ce6775b9a" providerId="ADAL" clId="{12D9B8AB-D24C-40D9-8C0E-7D6811F1C4D0}" dt="2023-07-21T18:51:20.711" v="3255" actId="478"/>
          <ac:spMkLst>
            <pc:docMk/>
            <pc:sldMk cId="2198558074" sldId="7412"/>
            <ac:spMk id="2" creationId="{69D4990B-CA19-64FD-80C8-4C0A37173572}"/>
          </ac:spMkLst>
        </pc:spChg>
        <pc:spChg chg="add del mod">
          <ac:chgData name="FoustB" userId="036fd538-e6a0-4478-b832-b99ce6775b9a" providerId="ADAL" clId="{12D9B8AB-D24C-40D9-8C0E-7D6811F1C4D0}" dt="2023-07-21T19:01:52.397" v="3276" actId="478"/>
          <ac:spMkLst>
            <pc:docMk/>
            <pc:sldMk cId="2198558074" sldId="7412"/>
            <ac:spMk id="3" creationId="{92CDF5FC-E1EF-BFB6-4898-66F14FA2DD67}"/>
          </ac:spMkLst>
        </pc:spChg>
        <pc:spChg chg="mod">
          <ac:chgData name="FoustB" userId="036fd538-e6a0-4478-b832-b99ce6775b9a" providerId="ADAL" clId="{12D9B8AB-D24C-40D9-8C0E-7D6811F1C4D0}" dt="2023-07-21T18:51:33.947" v="3261" actId="207"/>
          <ac:spMkLst>
            <pc:docMk/>
            <pc:sldMk cId="2198558074" sldId="7412"/>
            <ac:spMk id="8" creationId="{376487FD-5A7A-F0F9-465E-8A5456B6625B}"/>
          </ac:spMkLst>
        </pc:spChg>
      </pc:sldChg>
      <pc:sldChg chg="addSp delSp modSp add del">
        <pc:chgData name="FoustB" userId="036fd538-e6a0-4478-b832-b99ce6775b9a" providerId="ADAL" clId="{12D9B8AB-D24C-40D9-8C0E-7D6811F1C4D0}" dt="2023-07-22T18:37:42.497" v="5861" actId="47"/>
        <pc:sldMkLst>
          <pc:docMk/>
          <pc:sldMk cId="538709298" sldId="7413"/>
        </pc:sldMkLst>
        <pc:picChg chg="del">
          <ac:chgData name="FoustB" userId="036fd538-e6a0-4478-b832-b99ce6775b9a" providerId="ADAL" clId="{12D9B8AB-D24C-40D9-8C0E-7D6811F1C4D0}" dt="2023-07-21T18:56:46.504" v="3263" actId="478"/>
          <ac:picMkLst>
            <pc:docMk/>
            <pc:sldMk cId="538709298" sldId="7413"/>
            <ac:picMk id="7170" creationId="{FEF85371-E823-3EB3-52B8-C322032C5592}"/>
          </ac:picMkLst>
        </pc:picChg>
        <pc:picChg chg="add mod">
          <ac:chgData name="FoustB" userId="036fd538-e6a0-4478-b832-b99ce6775b9a" providerId="ADAL" clId="{12D9B8AB-D24C-40D9-8C0E-7D6811F1C4D0}" dt="2023-07-21T18:57:56.724" v="3271" actId="1076"/>
          <ac:picMkLst>
            <pc:docMk/>
            <pc:sldMk cId="538709298" sldId="7413"/>
            <ac:picMk id="48130" creationId="{533B6E83-D2F5-6EB2-AF39-560B3A6F4E5B}"/>
          </ac:picMkLst>
        </pc:picChg>
        <pc:picChg chg="add mod">
          <ac:chgData name="FoustB" userId="036fd538-e6a0-4478-b832-b99ce6775b9a" providerId="ADAL" clId="{12D9B8AB-D24C-40D9-8C0E-7D6811F1C4D0}" dt="2023-07-21T19:00:41.382" v="3274" actId="1076"/>
          <ac:picMkLst>
            <pc:docMk/>
            <pc:sldMk cId="538709298" sldId="7413"/>
            <ac:picMk id="48132" creationId="{1EC35104-3F8F-3EA1-40D3-8789E2F70DE3}"/>
          </ac:picMkLst>
        </pc:picChg>
        <pc:picChg chg="add mod">
          <ac:chgData name="FoustB" userId="036fd538-e6a0-4478-b832-b99ce6775b9a" providerId="ADAL" clId="{12D9B8AB-D24C-40D9-8C0E-7D6811F1C4D0}" dt="2023-07-21T19:00:40.618" v="3273" actId="1076"/>
          <ac:picMkLst>
            <pc:docMk/>
            <pc:sldMk cId="538709298" sldId="7413"/>
            <ac:picMk id="48134" creationId="{620A10A1-B367-8667-4D1F-990E390089D0}"/>
          </ac:picMkLst>
        </pc:picChg>
        <pc:picChg chg="add mod">
          <ac:chgData name="FoustB" userId="036fd538-e6a0-4478-b832-b99ce6775b9a" providerId="ADAL" clId="{12D9B8AB-D24C-40D9-8C0E-7D6811F1C4D0}" dt="2023-07-21T19:00:39.716" v="3272" actId="1076"/>
          <ac:picMkLst>
            <pc:docMk/>
            <pc:sldMk cId="538709298" sldId="7413"/>
            <ac:picMk id="48136" creationId="{532E6D36-BEB5-7445-91FD-A763B9E164ED}"/>
          </ac:picMkLst>
        </pc:picChg>
        <pc:picChg chg="add mod">
          <ac:chgData name="FoustB" userId="036fd538-e6a0-4478-b832-b99ce6775b9a" providerId="ADAL" clId="{12D9B8AB-D24C-40D9-8C0E-7D6811F1C4D0}" dt="2023-07-21T18:57:56.724" v="3271" actId="1076"/>
          <ac:picMkLst>
            <pc:docMk/>
            <pc:sldMk cId="538709298" sldId="7413"/>
            <ac:picMk id="48138" creationId="{AA4381E8-6CAA-8718-4B82-24AD7B872414}"/>
          </ac:picMkLst>
        </pc:picChg>
      </pc:sldChg>
      <pc:sldChg chg="add del">
        <pc:chgData name="FoustB" userId="036fd538-e6a0-4478-b832-b99ce6775b9a" providerId="ADAL" clId="{12D9B8AB-D24C-40D9-8C0E-7D6811F1C4D0}" dt="2023-07-21T18:56:50.032" v="3265"/>
        <pc:sldMkLst>
          <pc:docMk/>
          <pc:sldMk cId="3337032091" sldId="7414"/>
        </pc:sldMkLst>
      </pc:sldChg>
      <pc:sldChg chg="addSp delSp modSp add mod ord modAnim">
        <pc:chgData name="FoustB" userId="036fd538-e6a0-4478-b832-b99ce6775b9a" providerId="ADAL" clId="{12D9B8AB-D24C-40D9-8C0E-7D6811F1C4D0}" dt="2023-07-22T18:37:38.595" v="5859"/>
        <pc:sldMkLst>
          <pc:docMk/>
          <pc:sldMk cId="4015660024" sldId="7414"/>
        </pc:sldMkLst>
        <pc:spChg chg="add mod">
          <ac:chgData name="FoustB" userId="036fd538-e6a0-4478-b832-b99ce6775b9a" providerId="ADAL" clId="{12D9B8AB-D24C-40D9-8C0E-7D6811F1C4D0}" dt="2023-07-21T19:03:36.177" v="3360" actId="1076"/>
          <ac:spMkLst>
            <pc:docMk/>
            <pc:sldMk cId="4015660024" sldId="7414"/>
            <ac:spMk id="2" creationId="{8DFA0FC4-DEC4-DB02-00BE-8431BB0C9725}"/>
          </ac:spMkLst>
        </pc:spChg>
        <pc:spChg chg="add mod">
          <ac:chgData name="FoustB" userId="036fd538-e6a0-4478-b832-b99ce6775b9a" providerId="ADAL" clId="{12D9B8AB-D24C-40D9-8C0E-7D6811F1C4D0}" dt="2023-07-21T19:04:28.197" v="3394" actId="1038"/>
          <ac:spMkLst>
            <pc:docMk/>
            <pc:sldMk cId="4015660024" sldId="7414"/>
            <ac:spMk id="3" creationId="{42926472-F43A-F8BF-B3B5-9290056B049E}"/>
          </ac:spMkLst>
        </pc:spChg>
        <pc:spChg chg="add mod">
          <ac:chgData name="FoustB" userId="036fd538-e6a0-4478-b832-b99ce6775b9a" providerId="ADAL" clId="{12D9B8AB-D24C-40D9-8C0E-7D6811F1C4D0}" dt="2023-07-21T19:14:58.823" v="3770" actId="1035"/>
          <ac:spMkLst>
            <pc:docMk/>
            <pc:sldMk cId="4015660024" sldId="7414"/>
            <ac:spMk id="5" creationId="{8E1A383C-C48B-2A06-4CA1-A3F437DBCEEC}"/>
          </ac:spMkLst>
        </pc:spChg>
        <pc:picChg chg="del">
          <ac:chgData name="FoustB" userId="036fd538-e6a0-4478-b832-b99ce6775b9a" providerId="ADAL" clId="{12D9B8AB-D24C-40D9-8C0E-7D6811F1C4D0}" dt="2023-07-21T19:02:03.183" v="3282" actId="478"/>
          <ac:picMkLst>
            <pc:docMk/>
            <pc:sldMk cId="4015660024" sldId="7414"/>
            <ac:picMk id="48130" creationId="{533B6E83-D2F5-6EB2-AF39-560B3A6F4E5B}"/>
          </ac:picMkLst>
        </pc:picChg>
        <pc:picChg chg="del">
          <ac:chgData name="FoustB" userId="036fd538-e6a0-4478-b832-b99ce6775b9a" providerId="ADAL" clId="{12D9B8AB-D24C-40D9-8C0E-7D6811F1C4D0}" dt="2023-07-21T19:02:02.650" v="3281" actId="478"/>
          <ac:picMkLst>
            <pc:docMk/>
            <pc:sldMk cId="4015660024" sldId="7414"/>
            <ac:picMk id="48132" creationId="{1EC35104-3F8F-3EA1-40D3-8789E2F70DE3}"/>
          </ac:picMkLst>
        </pc:picChg>
        <pc:picChg chg="del">
          <ac:chgData name="FoustB" userId="036fd538-e6a0-4478-b832-b99ce6775b9a" providerId="ADAL" clId="{12D9B8AB-D24C-40D9-8C0E-7D6811F1C4D0}" dt="2023-07-21T19:02:02.165" v="3280" actId="478"/>
          <ac:picMkLst>
            <pc:docMk/>
            <pc:sldMk cId="4015660024" sldId="7414"/>
            <ac:picMk id="48134" creationId="{620A10A1-B367-8667-4D1F-990E390089D0}"/>
          </ac:picMkLst>
        </pc:picChg>
        <pc:picChg chg="del">
          <ac:chgData name="FoustB" userId="036fd538-e6a0-4478-b832-b99ce6775b9a" providerId="ADAL" clId="{12D9B8AB-D24C-40D9-8C0E-7D6811F1C4D0}" dt="2023-07-21T19:02:01.648" v="3279" actId="478"/>
          <ac:picMkLst>
            <pc:docMk/>
            <pc:sldMk cId="4015660024" sldId="7414"/>
            <ac:picMk id="48136" creationId="{532E6D36-BEB5-7445-91FD-A763B9E164ED}"/>
          </ac:picMkLst>
        </pc:picChg>
        <pc:picChg chg="mod">
          <ac:chgData name="FoustB" userId="036fd538-e6a0-4478-b832-b99ce6775b9a" providerId="ADAL" clId="{12D9B8AB-D24C-40D9-8C0E-7D6811F1C4D0}" dt="2023-07-21T19:02:28.014" v="3289" actId="1037"/>
          <ac:picMkLst>
            <pc:docMk/>
            <pc:sldMk cId="4015660024" sldId="7414"/>
            <ac:picMk id="48138" creationId="{AA4381E8-6CAA-8718-4B82-24AD7B872414}"/>
          </ac:picMkLst>
        </pc:picChg>
      </pc:sldChg>
      <pc:sldChg chg="delSp modSp add mod modAnim">
        <pc:chgData name="FoustB" userId="036fd538-e6a0-4478-b832-b99ce6775b9a" providerId="ADAL" clId="{12D9B8AB-D24C-40D9-8C0E-7D6811F1C4D0}" dt="2023-07-21T19:14:55.369" v="3768" actId="1035"/>
        <pc:sldMkLst>
          <pc:docMk/>
          <pc:sldMk cId="230199908" sldId="7415"/>
        </pc:sldMkLst>
        <pc:spChg chg="del">
          <ac:chgData name="FoustB" userId="036fd538-e6a0-4478-b832-b99ce6775b9a" providerId="ADAL" clId="{12D9B8AB-D24C-40D9-8C0E-7D6811F1C4D0}" dt="2023-07-21T19:06:30.412" v="3567" actId="478"/>
          <ac:spMkLst>
            <pc:docMk/>
            <pc:sldMk cId="230199908" sldId="7415"/>
            <ac:spMk id="3" creationId="{42926472-F43A-F8BF-B3B5-9290056B049E}"/>
          </ac:spMkLst>
        </pc:spChg>
        <pc:spChg chg="mod">
          <ac:chgData name="FoustB" userId="036fd538-e6a0-4478-b832-b99ce6775b9a" providerId="ADAL" clId="{12D9B8AB-D24C-40D9-8C0E-7D6811F1C4D0}" dt="2023-07-21T19:14:55.369" v="3768" actId="1035"/>
          <ac:spMkLst>
            <pc:docMk/>
            <pc:sldMk cId="230199908" sldId="7415"/>
            <ac:spMk id="5" creationId="{8E1A383C-C48B-2A06-4CA1-A3F437DBCEEC}"/>
          </ac:spMkLst>
        </pc:spChg>
        <pc:spChg chg="mod">
          <ac:chgData name="FoustB" userId="036fd538-e6a0-4478-b832-b99ce6775b9a" providerId="ADAL" clId="{12D9B8AB-D24C-40D9-8C0E-7D6811F1C4D0}" dt="2023-07-21T19:07:23.313" v="3586" actId="207"/>
          <ac:spMkLst>
            <pc:docMk/>
            <pc:sldMk cId="230199908" sldId="7415"/>
            <ac:spMk id="8" creationId="{376487FD-5A7A-F0F9-465E-8A5456B6625B}"/>
          </ac:spMkLst>
        </pc:spChg>
      </pc:sldChg>
      <pc:sldChg chg="add del">
        <pc:chgData name="FoustB" userId="036fd538-e6a0-4478-b832-b99ce6775b9a" providerId="ADAL" clId="{12D9B8AB-D24C-40D9-8C0E-7D6811F1C4D0}" dt="2023-07-21T19:03:51.627" v="3363" actId="47"/>
        <pc:sldMkLst>
          <pc:docMk/>
          <pc:sldMk cId="1052870401" sldId="7415"/>
        </pc:sldMkLst>
      </pc:sldChg>
      <pc:sldChg chg="modSp add del mod">
        <pc:chgData name="FoustB" userId="036fd538-e6a0-4478-b832-b99ce6775b9a" providerId="ADAL" clId="{12D9B8AB-D24C-40D9-8C0E-7D6811F1C4D0}" dt="2023-07-22T18:38:08.239" v="5862" actId="47"/>
        <pc:sldMkLst>
          <pc:docMk/>
          <pc:sldMk cId="1852345340" sldId="7416"/>
        </pc:sldMkLst>
        <pc:spChg chg="mod">
          <ac:chgData name="FoustB" userId="036fd538-e6a0-4478-b832-b99ce6775b9a" providerId="ADAL" clId="{12D9B8AB-D24C-40D9-8C0E-7D6811F1C4D0}" dt="2023-07-21T19:14:52.161" v="3766" actId="1035"/>
          <ac:spMkLst>
            <pc:docMk/>
            <pc:sldMk cId="1852345340" sldId="7416"/>
            <ac:spMk id="5" creationId="{8E1A383C-C48B-2A06-4CA1-A3F437DBCEEC}"/>
          </ac:spMkLst>
        </pc:spChg>
      </pc:sldChg>
      <pc:sldChg chg="modSp add mod">
        <pc:chgData name="FoustB" userId="036fd538-e6a0-4478-b832-b99ce6775b9a" providerId="ADAL" clId="{12D9B8AB-D24C-40D9-8C0E-7D6811F1C4D0}" dt="2023-07-21T19:14:49.170" v="3764" actId="1035"/>
        <pc:sldMkLst>
          <pc:docMk/>
          <pc:sldMk cId="477538293" sldId="7417"/>
        </pc:sldMkLst>
        <pc:spChg chg="mod">
          <ac:chgData name="FoustB" userId="036fd538-e6a0-4478-b832-b99ce6775b9a" providerId="ADAL" clId="{12D9B8AB-D24C-40D9-8C0E-7D6811F1C4D0}" dt="2023-07-21T19:14:49.170" v="3764" actId="1035"/>
          <ac:spMkLst>
            <pc:docMk/>
            <pc:sldMk cId="477538293" sldId="7417"/>
            <ac:spMk id="5" creationId="{8E1A383C-C48B-2A06-4CA1-A3F437DBCEEC}"/>
          </ac:spMkLst>
        </pc:spChg>
        <pc:spChg chg="mod">
          <ac:chgData name="FoustB" userId="036fd538-e6a0-4478-b832-b99ce6775b9a" providerId="ADAL" clId="{12D9B8AB-D24C-40D9-8C0E-7D6811F1C4D0}" dt="2023-07-21T19:09:45.026" v="3594" actId="207"/>
          <ac:spMkLst>
            <pc:docMk/>
            <pc:sldMk cId="477538293" sldId="7417"/>
            <ac:spMk id="8" creationId="{376487FD-5A7A-F0F9-465E-8A5456B6625B}"/>
          </ac:spMkLst>
        </pc:spChg>
      </pc:sldChg>
      <pc:sldChg chg="modSp add mod">
        <pc:chgData name="FoustB" userId="036fd538-e6a0-4478-b832-b99ce6775b9a" providerId="ADAL" clId="{12D9B8AB-D24C-40D9-8C0E-7D6811F1C4D0}" dt="2023-07-21T19:14:45.710" v="3762" actId="1035"/>
        <pc:sldMkLst>
          <pc:docMk/>
          <pc:sldMk cId="1928208440" sldId="7418"/>
        </pc:sldMkLst>
        <pc:spChg chg="mod">
          <ac:chgData name="FoustB" userId="036fd538-e6a0-4478-b832-b99ce6775b9a" providerId="ADAL" clId="{12D9B8AB-D24C-40D9-8C0E-7D6811F1C4D0}" dt="2023-07-21T19:14:45.710" v="3762" actId="1035"/>
          <ac:spMkLst>
            <pc:docMk/>
            <pc:sldMk cId="1928208440" sldId="7418"/>
            <ac:spMk id="5" creationId="{8E1A383C-C48B-2A06-4CA1-A3F437DBCEEC}"/>
          </ac:spMkLst>
        </pc:spChg>
        <pc:spChg chg="mod">
          <ac:chgData name="FoustB" userId="036fd538-e6a0-4478-b832-b99ce6775b9a" providerId="ADAL" clId="{12D9B8AB-D24C-40D9-8C0E-7D6811F1C4D0}" dt="2023-07-21T19:10:05.526" v="3602" actId="207"/>
          <ac:spMkLst>
            <pc:docMk/>
            <pc:sldMk cId="1928208440" sldId="7418"/>
            <ac:spMk id="8" creationId="{376487FD-5A7A-F0F9-465E-8A5456B6625B}"/>
          </ac:spMkLst>
        </pc:spChg>
      </pc:sldChg>
      <pc:sldChg chg="addSp delSp modSp add mod ord delAnim modAnim">
        <pc:chgData name="FoustB" userId="036fd538-e6a0-4478-b832-b99ce6775b9a" providerId="ADAL" clId="{12D9B8AB-D24C-40D9-8C0E-7D6811F1C4D0}" dt="2023-07-21T19:15:53.856" v="3787"/>
        <pc:sldMkLst>
          <pc:docMk/>
          <pc:sldMk cId="2605410378" sldId="7419"/>
        </pc:sldMkLst>
        <pc:spChg chg="add del mod">
          <ac:chgData name="FoustB" userId="036fd538-e6a0-4478-b832-b99ce6775b9a" providerId="ADAL" clId="{12D9B8AB-D24C-40D9-8C0E-7D6811F1C4D0}" dt="2023-07-21T19:15:16.314" v="3775" actId="478"/>
          <ac:spMkLst>
            <pc:docMk/>
            <pc:sldMk cId="2605410378" sldId="7419"/>
            <ac:spMk id="3" creationId="{189D1133-86B2-17DC-0D68-4DEE1887F70C}"/>
          </ac:spMkLst>
        </pc:spChg>
        <pc:spChg chg="mod">
          <ac:chgData name="FoustB" userId="036fd538-e6a0-4478-b832-b99ce6775b9a" providerId="ADAL" clId="{12D9B8AB-D24C-40D9-8C0E-7D6811F1C4D0}" dt="2023-07-21T19:14:40.836" v="3760" actId="1035"/>
          <ac:spMkLst>
            <pc:docMk/>
            <pc:sldMk cId="2605410378" sldId="7419"/>
            <ac:spMk id="5" creationId="{8E1A383C-C48B-2A06-4CA1-A3F437DBCEEC}"/>
          </ac:spMkLst>
        </pc:spChg>
        <pc:spChg chg="add del mod">
          <ac:chgData name="FoustB" userId="036fd538-e6a0-4478-b832-b99ce6775b9a" providerId="ADAL" clId="{12D9B8AB-D24C-40D9-8C0E-7D6811F1C4D0}" dt="2023-07-21T19:15:14.410" v="3774" actId="478"/>
          <ac:spMkLst>
            <pc:docMk/>
            <pc:sldMk cId="2605410378" sldId="7419"/>
            <ac:spMk id="6" creationId="{A084869E-5364-C443-1E4D-9BDDBD39A485}"/>
          </ac:spMkLst>
        </pc:spChg>
        <pc:spChg chg="mod">
          <ac:chgData name="FoustB" userId="036fd538-e6a0-4478-b832-b99ce6775b9a" providerId="ADAL" clId="{12D9B8AB-D24C-40D9-8C0E-7D6811F1C4D0}" dt="2023-07-21T19:15:27.593" v="3778" actId="207"/>
          <ac:spMkLst>
            <pc:docMk/>
            <pc:sldMk cId="2605410378" sldId="7419"/>
            <ac:spMk id="8" creationId="{376487FD-5A7A-F0F9-465E-8A5456B6625B}"/>
          </ac:spMkLst>
        </pc:spChg>
      </pc:sldChg>
      <pc:sldChg chg="add del">
        <pc:chgData name="FoustB" userId="036fd538-e6a0-4478-b832-b99ce6775b9a" providerId="ADAL" clId="{12D9B8AB-D24C-40D9-8C0E-7D6811F1C4D0}" dt="2023-07-21T19:16:47.073" v="3804" actId="47"/>
        <pc:sldMkLst>
          <pc:docMk/>
          <pc:sldMk cId="3898452555" sldId="7420"/>
        </pc:sldMkLst>
      </pc:sldChg>
      <pc:sldChg chg="modSp add mod">
        <pc:chgData name="FoustB" userId="036fd538-e6a0-4478-b832-b99ce6775b9a" providerId="ADAL" clId="{12D9B8AB-D24C-40D9-8C0E-7D6811F1C4D0}" dt="2023-07-21T19:15:46.302" v="3785" actId="207"/>
        <pc:sldMkLst>
          <pc:docMk/>
          <pc:sldMk cId="673482482" sldId="7421"/>
        </pc:sldMkLst>
        <pc:spChg chg="mod">
          <ac:chgData name="FoustB" userId="036fd538-e6a0-4478-b832-b99ce6775b9a" providerId="ADAL" clId="{12D9B8AB-D24C-40D9-8C0E-7D6811F1C4D0}" dt="2023-07-21T19:15:46.302" v="3785" actId="207"/>
          <ac:spMkLst>
            <pc:docMk/>
            <pc:sldMk cId="673482482" sldId="7421"/>
            <ac:spMk id="8" creationId="{376487FD-5A7A-F0F9-465E-8A5456B6625B}"/>
          </ac:spMkLst>
        </pc:spChg>
      </pc:sldChg>
      <pc:sldChg chg="addSp modSp add mod modAnim">
        <pc:chgData name="FoustB" userId="036fd538-e6a0-4478-b832-b99ce6775b9a" providerId="ADAL" clId="{12D9B8AB-D24C-40D9-8C0E-7D6811F1C4D0}" dt="2023-07-21T19:17:21.590" v="3814"/>
        <pc:sldMkLst>
          <pc:docMk/>
          <pc:sldMk cId="3902069238" sldId="7422"/>
        </pc:sldMkLst>
        <pc:spChg chg="add mod">
          <ac:chgData name="FoustB" userId="036fd538-e6a0-4478-b832-b99ce6775b9a" providerId="ADAL" clId="{12D9B8AB-D24C-40D9-8C0E-7D6811F1C4D0}" dt="2023-07-21T19:16:43.793" v="3803" actId="113"/>
          <ac:spMkLst>
            <pc:docMk/>
            <pc:sldMk cId="3902069238" sldId="7422"/>
            <ac:spMk id="3" creationId="{53167CAA-539E-D477-2ECA-910CE2E0DC92}"/>
          </ac:spMkLst>
        </pc:spChg>
        <pc:spChg chg="add mod">
          <ac:chgData name="FoustB" userId="036fd538-e6a0-4478-b832-b99ce6775b9a" providerId="ADAL" clId="{12D9B8AB-D24C-40D9-8C0E-7D6811F1C4D0}" dt="2023-07-21T19:16:42.201" v="3802" actId="113"/>
          <ac:spMkLst>
            <pc:docMk/>
            <pc:sldMk cId="3902069238" sldId="7422"/>
            <ac:spMk id="6" creationId="{312F5DAD-CA4B-01E5-92A9-FF756658FD49}"/>
          </ac:spMkLst>
        </pc:spChg>
        <pc:spChg chg="mod">
          <ac:chgData name="FoustB" userId="036fd538-e6a0-4478-b832-b99ce6775b9a" providerId="ADAL" clId="{12D9B8AB-D24C-40D9-8C0E-7D6811F1C4D0}" dt="2023-07-21T19:16:16.103" v="3797" actId="207"/>
          <ac:spMkLst>
            <pc:docMk/>
            <pc:sldMk cId="3902069238" sldId="7422"/>
            <ac:spMk id="8" creationId="{376487FD-5A7A-F0F9-465E-8A5456B6625B}"/>
          </ac:spMkLst>
        </pc:spChg>
      </pc:sldChg>
      <pc:sldChg chg="modSp add mod modAnim">
        <pc:chgData name="FoustB" userId="036fd538-e6a0-4478-b832-b99ce6775b9a" providerId="ADAL" clId="{12D9B8AB-D24C-40D9-8C0E-7D6811F1C4D0}" dt="2023-07-21T19:17:01.947" v="3810"/>
        <pc:sldMkLst>
          <pc:docMk/>
          <pc:sldMk cId="2093612388" sldId="7423"/>
        </pc:sldMkLst>
        <pc:spChg chg="mod">
          <ac:chgData name="FoustB" userId="036fd538-e6a0-4478-b832-b99ce6775b9a" providerId="ADAL" clId="{12D9B8AB-D24C-40D9-8C0E-7D6811F1C4D0}" dt="2023-07-21T19:16:59.920" v="3808" actId="207"/>
          <ac:spMkLst>
            <pc:docMk/>
            <pc:sldMk cId="2093612388" sldId="7423"/>
            <ac:spMk id="8" creationId="{376487FD-5A7A-F0F9-465E-8A5456B6625B}"/>
          </ac:spMkLst>
        </pc:spChg>
      </pc:sldChg>
      <pc:sldChg chg="addSp delSp modSp add mod modAnim">
        <pc:chgData name="FoustB" userId="036fd538-e6a0-4478-b832-b99ce6775b9a" providerId="ADAL" clId="{12D9B8AB-D24C-40D9-8C0E-7D6811F1C4D0}" dt="2023-07-21T19:20:40.404" v="4056"/>
        <pc:sldMkLst>
          <pc:docMk/>
          <pc:sldMk cId="3988144443" sldId="7424"/>
        </pc:sldMkLst>
        <pc:spChg chg="del">
          <ac:chgData name="FoustB" userId="036fd538-e6a0-4478-b832-b99ce6775b9a" providerId="ADAL" clId="{12D9B8AB-D24C-40D9-8C0E-7D6811F1C4D0}" dt="2023-07-21T19:18:31.358" v="3817" actId="478"/>
          <ac:spMkLst>
            <pc:docMk/>
            <pc:sldMk cId="3988144443" sldId="7424"/>
            <ac:spMk id="3" creationId="{53167CAA-539E-D477-2ECA-910CE2E0DC92}"/>
          </ac:spMkLst>
        </pc:spChg>
        <pc:spChg chg="del">
          <ac:chgData name="FoustB" userId="036fd538-e6a0-4478-b832-b99ce6775b9a" providerId="ADAL" clId="{12D9B8AB-D24C-40D9-8C0E-7D6811F1C4D0}" dt="2023-07-21T19:18:29.677" v="3816" actId="478"/>
          <ac:spMkLst>
            <pc:docMk/>
            <pc:sldMk cId="3988144443" sldId="7424"/>
            <ac:spMk id="6" creationId="{312F5DAD-CA4B-01E5-92A9-FF756658FD49}"/>
          </ac:spMkLst>
        </pc:spChg>
        <pc:spChg chg="add mod">
          <ac:chgData name="FoustB" userId="036fd538-e6a0-4478-b832-b99ce6775b9a" providerId="ADAL" clId="{12D9B8AB-D24C-40D9-8C0E-7D6811F1C4D0}" dt="2023-07-21T19:20:35.339" v="4055" actId="1076"/>
          <ac:spMkLst>
            <pc:docMk/>
            <pc:sldMk cId="3988144443" sldId="7424"/>
            <ac:spMk id="7" creationId="{636AB3BA-F2FC-9969-12BD-141CCE3AE422}"/>
          </ac:spMkLst>
        </pc:spChg>
        <pc:spChg chg="mod">
          <ac:chgData name="FoustB" userId="036fd538-e6a0-4478-b832-b99ce6775b9a" providerId="ADAL" clId="{12D9B8AB-D24C-40D9-8C0E-7D6811F1C4D0}" dt="2023-07-21T19:19:05.998" v="3826" actId="207"/>
          <ac:spMkLst>
            <pc:docMk/>
            <pc:sldMk cId="3988144443" sldId="7424"/>
            <ac:spMk id="8" creationId="{376487FD-5A7A-F0F9-465E-8A5456B6625B}"/>
          </ac:spMkLst>
        </pc:spChg>
      </pc:sldChg>
      <pc:sldChg chg="modSp add mod modAnim">
        <pc:chgData name="FoustB" userId="036fd538-e6a0-4478-b832-b99ce6775b9a" providerId="ADAL" clId="{12D9B8AB-D24C-40D9-8C0E-7D6811F1C4D0}" dt="2023-07-21T20:03:19.104" v="4194"/>
        <pc:sldMkLst>
          <pc:docMk/>
          <pc:sldMk cId="615500791" sldId="7425"/>
        </pc:sldMkLst>
        <pc:spChg chg="mod">
          <ac:chgData name="FoustB" userId="036fd538-e6a0-4478-b832-b99ce6775b9a" providerId="ADAL" clId="{12D9B8AB-D24C-40D9-8C0E-7D6811F1C4D0}" dt="2023-07-21T20:02:07.649" v="4155" actId="1076"/>
          <ac:spMkLst>
            <pc:docMk/>
            <pc:sldMk cId="615500791" sldId="7425"/>
            <ac:spMk id="5" creationId="{8E1A383C-C48B-2A06-4CA1-A3F437DBCEEC}"/>
          </ac:spMkLst>
        </pc:spChg>
        <pc:spChg chg="mod">
          <ac:chgData name="FoustB" userId="036fd538-e6a0-4478-b832-b99ce6775b9a" providerId="ADAL" clId="{12D9B8AB-D24C-40D9-8C0E-7D6811F1C4D0}" dt="2023-07-21T20:03:06.393" v="4191" actId="1076"/>
          <ac:spMkLst>
            <pc:docMk/>
            <pc:sldMk cId="615500791" sldId="7425"/>
            <ac:spMk id="7" creationId="{636AB3BA-F2FC-9969-12BD-141CCE3AE422}"/>
          </ac:spMkLst>
        </pc:spChg>
      </pc:sldChg>
      <pc:sldChg chg="modSp add modAnim">
        <pc:chgData name="FoustB" userId="036fd538-e6a0-4478-b832-b99ce6775b9a" providerId="ADAL" clId="{12D9B8AB-D24C-40D9-8C0E-7D6811F1C4D0}" dt="2023-07-21T20:03:55.254" v="4337"/>
        <pc:sldMkLst>
          <pc:docMk/>
          <pc:sldMk cId="1349141785" sldId="7426"/>
        </pc:sldMkLst>
        <pc:spChg chg="mod">
          <ac:chgData name="FoustB" userId="036fd538-e6a0-4478-b832-b99ce6775b9a" providerId="ADAL" clId="{12D9B8AB-D24C-40D9-8C0E-7D6811F1C4D0}" dt="2023-07-21T20:03:51.634" v="4336" actId="20577"/>
          <ac:spMkLst>
            <pc:docMk/>
            <pc:sldMk cId="1349141785" sldId="7426"/>
            <ac:spMk id="5" creationId="{8E1A383C-C48B-2A06-4CA1-A3F437DBCEEC}"/>
          </ac:spMkLst>
        </pc:spChg>
      </pc:sldChg>
      <pc:sldChg chg="addSp delSp modSp add mod delAnim modAnim">
        <pc:chgData name="FoustB" userId="036fd538-e6a0-4478-b832-b99ce6775b9a" providerId="ADAL" clId="{12D9B8AB-D24C-40D9-8C0E-7D6811F1C4D0}" dt="2023-07-22T18:38:47.450" v="5863" actId="478"/>
        <pc:sldMkLst>
          <pc:docMk/>
          <pc:sldMk cId="3951318077" sldId="7427"/>
        </pc:sldMkLst>
        <pc:spChg chg="add mod">
          <ac:chgData name="FoustB" userId="036fd538-e6a0-4478-b832-b99ce6775b9a" providerId="ADAL" clId="{12D9B8AB-D24C-40D9-8C0E-7D6811F1C4D0}" dt="2023-07-21T20:06:05.527" v="4346" actId="207"/>
          <ac:spMkLst>
            <pc:docMk/>
            <pc:sldMk cId="3951318077" sldId="7427"/>
            <ac:spMk id="3" creationId="{26AFF1F8-C546-554B-3F91-7B6156F93605}"/>
          </ac:spMkLst>
        </pc:spChg>
        <pc:spChg chg="mod">
          <ac:chgData name="FoustB" userId="036fd538-e6a0-4478-b832-b99ce6775b9a" providerId="ADAL" clId="{12D9B8AB-D24C-40D9-8C0E-7D6811F1C4D0}" dt="2023-07-21T20:06:51.191" v="4452" actId="20577"/>
          <ac:spMkLst>
            <pc:docMk/>
            <pc:sldMk cId="3951318077" sldId="7427"/>
            <ac:spMk id="5" creationId="{8E1A383C-C48B-2A06-4CA1-A3F437DBCEEC}"/>
          </ac:spMkLst>
        </pc:spChg>
        <pc:spChg chg="add del mod">
          <ac:chgData name="FoustB" userId="036fd538-e6a0-4478-b832-b99ce6775b9a" providerId="ADAL" clId="{12D9B8AB-D24C-40D9-8C0E-7D6811F1C4D0}" dt="2023-07-22T18:38:47.450" v="5863" actId="478"/>
          <ac:spMkLst>
            <pc:docMk/>
            <pc:sldMk cId="3951318077" sldId="7427"/>
            <ac:spMk id="6" creationId="{890BC378-91B1-5B71-AD1A-92CCF0BBC92B}"/>
          </ac:spMkLst>
        </pc:spChg>
        <pc:spChg chg="del">
          <ac:chgData name="FoustB" userId="036fd538-e6a0-4478-b832-b99ce6775b9a" providerId="ADAL" clId="{12D9B8AB-D24C-40D9-8C0E-7D6811F1C4D0}" dt="2023-07-21T20:06:18.615" v="4347" actId="478"/>
          <ac:spMkLst>
            <pc:docMk/>
            <pc:sldMk cId="3951318077" sldId="7427"/>
            <ac:spMk id="7" creationId="{636AB3BA-F2FC-9969-12BD-141CCE3AE422}"/>
          </ac:spMkLst>
        </pc:spChg>
        <pc:spChg chg="del">
          <ac:chgData name="FoustB" userId="036fd538-e6a0-4478-b832-b99ce6775b9a" providerId="ADAL" clId="{12D9B8AB-D24C-40D9-8C0E-7D6811F1C4D0}" dt="2023-07-21T20:05:51.484" v="4339" actId="478"/>
          <ac:spMkLst>
            <pc:docMk/>
            <pc:sldMk cId="3951318077" sldId="7427"/>
            <ac:spMk id="8" creationId="{376487FD-5A7A-F0F9-465E-8A5456B6625B}"/>
          </ac:spMkLst>
        </pc:spChg>
      </pc:sldChg>
      <pc:sldChg chg="addSp delSp modSp add mod delAnim modAnim">
        <pc:chgData name="FoustB" userId="036fd538-e6a0-4478-b832-b99ce6775b9a" providerId="ADAL" clId="{12D9B8AB-D24C-40D9-8C0E-7D6811F1C4D0}" dt="2023-07-21T20:12:00.635" v="4529" actId="478"/>
        <pc:sldMkLst>
          <pc:docMk/>
          <pc:sldMk cId="780015955" sldId="7428"/>
        </pc:sldMkLst>
        <pc:spChg chg="del">
          <ac:chgData name="FoustB" userId="036fd538-e6a0-4478-b832-b99ce6775b9a" providerId="ADAL" clId="{12D9B8AB-D24C-40D9-8C0E-7D6811F1C4D0}" dt="2023-07-21T20:08:29.626" v="4481" actId="478"/>
          <ac:spMkLst>
            <pc:docMk/>
            <pc:sldMk cId="780015955" sldId="7428"/>
            <ac:spMk id="2" creationId="{8DFA0FC4-DEC4-DB02-00BE-8431BB0C9725}"/>
          </ac:spMkLst>
        </pc:spChg>
        <pc:spChg chg="mod">
          <ac:chgData name="FoustB" userId="036fd538-e6a0-4478-b832-b99ce6775b9a" providerId="ADAL" clId="{12D9B8AB-D24C-40D9-8C0E-7D6811F1C4D0}" dt="2023-07-21T20:08:25.640" v="4480" actId="115"/>
          <ac:spMkLst>
            <pc:docMk/>
            <pc:sldMk cId="780015955" sldId="7428"/>
            <ac:spMk id="3" creationId="{26AFF1F8-C546-554B-3F91-7B6156F93605}"/>
          </ac:spMkLst>
        </pc:spChg>
        <pc:spChg chg="del">
          <ac:chgData name="FoustB" userId="036fd538-e6a0-4478-b832-b99ce6775b9a" providerId="ADAL" clId="{12D9B8AB-D24C-40D9-8C0E-7D6811F1C4D0}" dt="2023-07-21T20:08:09.027" v="4473" actId="478"/>
          <ac:spMkLst>
            <pc:docMk/>
            <pc:sldMk cId="780015955" sldId="7428"/>
            <ac:spMk id="5" creationId="{8E1A383C-C48B-2A06-4CA1-A3F437DBCEEC}"/>
          </ac:spMkLst>
        </pc:spChg>
        <pc:spChg chg="del">
          <ac:chgData name="FoustB" userId="036fd538-e6a0-4478-b832-b99ce6775b9a" providerId="ADAL" clId="{12D9B8AB-D24C-40D9-8C0E-7D6811F1C4D0}" dt="2023-07-21T20:08:07.292" v="4472" actId="478"/>
          <ac:spMkLst>
            <pc:docMk/>
            <pc:sldMk cId="780015955" sldId="7428"/>
            <ac:spMk id="6" creationId="{890BC378-91B1-5B71-AD1A-92CCF0BBC92B}"/>
          </ac:spMkLst>
        </pc:spChg>
        <pc:spChg chg="add del mod">
          <ac:chgData name="FoustB" userId="036fd538-e6a0-4478-b832-b99ce6775b9a" providerId="ADAL" clId="{12D9B8AB-D24C-40D9-8C0E-7D6811F1C4D0}" dt="2023-07-21T20:12:00.635" v="4529" actId="478"/>
          <ac:spMkLst>
            <pc:docMk/>
            <pc:sldMk cId="780015955" sldId="7428"/>
            <ac:spMk id="8" creationId="{77109697-9407-5E60-D114-F516A23BF4E7}"/>
          </ac:spMkLst>
        </pc:spChg>
        <pc:picChg chg="add mod">
          <ac:chgData name="FoustB" userId="036fd538-e6a0-4478-b832-b99ce6775b9a" providerId="ADAL" clId="{12D9B8AB-D24C-40D9-8C0E-7D6811F1C4D0}" dt="2023-07-21T20:08:41.911" v="4484" actId="167"/>
          <ac:picMkLst>
            <pc:docMk/>
            <pc:sldMk cId="780015955" sldId="7428"/>
            <ac:picMk id="7" creationId="{AC2B35B7-A065-3163-2CB4-20EAE61CA456}"/>
          </ac:picMkLst>
        </pc:picChg>
        <pc:picChg chg="del">
          <ac:chgData name="FoustB" userId="036fd538-e6a0-4478-b832-b99ce6775b9a" providerId="ADAL" clId="{12D9B8AB-D24C-40D9-8C0E-7D6811F1C4D0}" dt="2023-07-21T20:08:39.124" v="4482" actId="478"/>
          <ac:picMkLst>
            <pc:docMk/>
            <pc:sldMk cId="780015955" sldId="7428"/>
            <ac:picMk id="48138" creationId="{AA4381E8-6CAA-8718-4B82-24AD7B872414}"/>
          </ac:picMkLst>
        </pc:picChg>
      </pc:sldChg>
      <pc:sldChg chg="addSp delSp modSp add del mod modAnim">
        <pc:chgData name="FoustB" userId="036fd538-e6a0-4478-b832-b99ce6775b9a" providerId="ADAL" clId="{12D9B8AB-D24C-40D9-8C0E-7D6811F1C4D0}" dt="2023-07-22T16:19:18.382" v="5651" actId="47"/>
        <pc:sldMkLst>
          <pc:docMk/>
          <pc:sldMk cId="763984453" sldId="7429"/>
        </pc:sldMkLst>
        <pc:spChg chg="add del mod">
          <ac:chgData name="FoustB" userId="036fd538-e6a0-4478-b832-b99ce6775b9a" providerId="ADAL" clId="{12D9B8AB-D24C-40D9-8C0E-7D6811F1C4D0}" dt="2023-07-21T20:12:02.105" v="4530" actId="478"/>
          <ac:spMkLst>
            <pc:docMk/>
            <pc:sldMk cId="763984453" sldId="7429"/>
            <ac:spMk id="2" creationId="{CED56223-C1E6-3126-9594-8C96AB56E672}"/>
          </ac:spMkLst>
        </pc:spChg>
        <pc:spChg chg="mod">
          <ac:chgData name="FoustB" userId="036fd538-e6a0-4478-b832-b99ce6775b9a" providerId="ADAL" clId="{12D9B8AB-D24C-40D9-8C0E-7D6811F1C4D0}" dt="2023-07-21T20:10:02.152" v="4494" actId="207"/>
          <ac:spMkLst>
            <pc:docMk/>
            <pc:sldMk cId="763984453" sldId="7429"/>
            <ac:spMk id="3" creationId="{26AFF1F8-C546-554B-3F91-7B6156F93605}"/>
          </ac:spMkLst>
        </pc:spChg>
      </pc:sldChg>
      <pc:sldChg chg="delSp modSp add del mod">
        <pc:chgData name="FoustB" userId="036fd538-e6a0-4478-b832-b99ce6775b9a" providerId="ADAL" clId="{12D9B8AB-D24C-40D9-8C0E-7D6811F1C4D0}" dt="2023-07-22T16:19:21.490" v="5652" actId="47"/>
        <pc:sldMkLst>
          <pc:docMk/>
          <pc:sldMk cId="2107897167" sldId="7430"/>
        </pc:sldMkLst>
        <pc:spChg chg="del">
          <ac:chgData name="FoustB" userId="036fd538-e6a0-4478-b832-b99ce6775b9a" providerId="ADAL" clId="{12D9B8AB-D24C-40D9-8C0E-7D6811F1C4D0}" dt="2023-07-21T20:12:04.210" v="4531" actId="478"/>
          <ac:spMkLst>
            <pc:docMk/>
            <pc:sldMk cId="2107897167" sldId="7430"/>
            <ac:spMk id="2" creationId="{CED56223-C1E6-3126-9594-8C96AB56E672}"/>
          </ac:spMkLst>
        </pc:spChg>
        <pc:spChg chg="mod">
          <ac:chgData name="FoustB" userId="036fd538-e6a0-4478-b832-b99ce6775b9a" providerId="ADAL" clId="{12D9B8AB-D24C-40D9-8C0E-7D6811F1C4D0}" dt="2023-07-21T20:10:34.656" v="4528" actId="207"/>
          <ac:spMkLst>
            <pc:docMk/>
            <pc:sldMk cId="2107897167" sldId="7430"/>
            <ac:spMk id="3" creationId="{26AFF1F8-C546-554B-3F91-7B6156F93605}"/>
          </ac:spMkLst>
        </pc:spChg>
      </pc:sldChg>
      <pc:sldChg chg="addSp modSp add mod ord modAnim">
        <pc:chgData name="FoustB" userId="036fd538-e6a0-4478-b832-b99ce6775b9a" providerId="ADAL" clId="{12D9B8AB-D24C-40D9-8C0E-7D6811F1C4D0}" dt="2023-07-22T16:20:26.945" v="5665"/>
        <pc:sldMkLst>
          <pc:docMk/>
          <pc:sldMk cId="994193031" sldId="7431"/>
        </pc:sldMkLst>
        <pc:spChg chg="add mod">
          <ac:chgData name="FoustB" userId="036fd538-e6a0-4478-b832-b99ce6775b9a" providerId="ADAL" clId="{12D9B8AB-D24C-40D9-8C0E-7D6811F1C4D0}" dt="2023-07-21T20:13:36.111" v="4562" actId="207"/>
          <ac:spMkLst>
            <pc:docMk/>
            <pc:sldMk cId="994193031" sldId="7431"/>
            <ac:spMk id="2" creationId="{DBC5F7C0-45D4-31C5-5B80-FCBCCD4112D6}"/>
          </ac:spMkLst>
        </pc:spChg>
        <pc:spChg chg="mod">
          <ac:chgData name="FoustB" userId="036fd538-e6a0-4478-b832-b99ce6775b9a" providerId="ADAL" clId="{12D9B8AB-D24C-40D9-8C0E-7D6811F1C4D0}" dt="2023-07-22T16:20:01.400" v="5659" actId="207"/>
          <ac:spMkLst>
            <pc:docMk/>
            <pc:sldMk cId="994193031" sldId="7431"/>
            <ac:spMk id="3" creationId="{26AFF1F8-C546-554B-3F91-7B6156F93605}"/>
          </ac:spMkLst>
        </pc:spChg>
        <pc:spChg chg="add mod">
          <ac:chgData name="FoustB" userId="036fd538-e6a0-4478-b832-b99ce6775b9a" providerId="ADAL" clId="{12D9B8AB-D24C-40D9-8C0E-7D6811F1C4D0}" dt="2023-07-21T20:17:21.242" v="4683" actId="20577"/>
          <ac:spMkLst>
            <pc:docMk/>
            <pc:sldMk cId="994193031" sldId="7431"/>
            <ac:spMk id="5" creationId="{8998C89C-4DA7-6F8F-CFE1-81C56B78C4B6}"/>
          </ac:spMkLst>
        </pc:spChg>
        <pc:spChg chg="add mod">
          <ac:chgData name="FoustB" userId="036fd538-e6a0-4478-b832-b99ce6775b9a" providerId="ADAL" clId="{12D9B8AB-D24C-40D9-8C0E-7D6811F1C4D0}" dt="2023-07-21T20:17:30.844" v="4686" actId="14100"/>
          <ac:spMkLst>
            <pc:docMk/>
            <pc:sldMk cId="994193031" sldId="7431"/>
            <ac:spMk id="6" creationId="{76D01D7B-8098-8B7F-198A-6A18B18ED14E}"/>
          </ac:spMkLst>
        </pc:spChg>
      </pc:sldChg>
      <pc:sldChg chg="addSp delSp modSp add del mod delAnim modAnim">
        <pc:chgData name="FoustB" userId="036fd538-e6a0-4478-b832-b99ce6775b9a" providerId="ADAL" clId="{12D9B8AB-D24C-40D9-8C0E-7D6811F1C4D0}" dt="2023-07-22T16:20:13.010" v="5662" actId="47"/>
        <pc:sldMkLst>
          <pc:docMk/>
          <pc:sldMk cId="34623947" sldId="7432"/>
        </pc:sldMkLst>
        <pc:spChg chg="del">
          <ac:chgData name="FoustB" userId="036fd538-e6a0-4478-b832-b99ce6775b9a" providerId="ADAL" clId="{12D9B8AB-D24C-40D9-8C0E-7D6811F1C4D0}" dt="2023-07-21T20:18:08.919" v="4698" actId="478"/>
          <ac:spMkLst>
            <pc:docMk/>
            <pc:sldMk cId="34623947" sldId="7432"/>
            <ac:spMk id="2" creationId="{DBC5F7C0-45D4-31C5-5B80-FCBCCD4112D6}"/>
          </ac:spMkLst>
        </pc:spChg>
        <pc:spChg chg="del">
          <ac:chgData name="FoustB" userId="036fd538-e6a0-4478-b832-b99ce6775b9a" providerId="ADAL" clId="{12D9B8AB-D24C-40D9-8C0E-7D6811F1C4D0}" dt="2023-07-21T20:18:07.249" v="4697" actId="478"/>
          <ac:spMkLst>
            <pc:docMk/>
            <pc:sldMk cId="34623947" sldId="7432"/>
            <ac:spMk id="5" creationId="{8998C89C-4DA7-6F8F-CFE1-81C56B78C4B6}"/>
          </ac:spMkLst>
        </pc:spChg>
        <pc:spChg chg="del">
          <ac:chgData name="FoustB" userId="036fd538-e6a0-4478-b832-b99ce6775b9a" providerId="ADAL" clId="{12D9B8AB-D24C-40D9-8C0E-7D6811F1C4D0}" dt="2023-07-21T20:18:05.477" v="4696" actId="478"/>
          <ac:spMkLst>
            <pc:docMk/>
            <pc:sldMk cId="34623947" sldId="7432"/>
            <ac:spMk id="6" creationId="{76D01D7B-8098-8B7F-198A-6A18B18ED14E}"/>
          </ac:spMkLst>
        </pc:spChg>
        <pc:spChg chg="add mod">
          <ac:chgData name="FoustB" userId="036fd538-e6a0-4478-b832-b99ce6775b9a" providerId="ADAL" clId="{12D9B8AB-D24C-40D9-8C0E-7D6811F1C4D0}" dt="2023-07-21T20:19:28.492" v="4990" actId="6549"/>
          <ac:spMkLst>
            <pc:docMk/>
            <pc:sldMk cId="34623947" sldId="7432"/>
            <ac:spMk id="8" creationId="{BB10982A-E1F3-F956-DC4F-8A5F19EA3946}"/>
          </ac:spMkLst>
        </pc:spChg>
      </pc:sldChg>
      <pc:sldChg chg="addSp delSp modSp add mod delAnim modAnim">
        <pc:chgData name="FoustB" userId="036fd538-e6a0-4478-b832-b99ce6775b9a" providerId="ADAL" clId="{12D9B8AB-D24C-40D9-8C0E-7D6811F1C4D0}" dt="2023-07-22T18:39:42.730" v="5872" actId="1076"/>
        <pc:sldMkLst>
          <pc:docMk/>
          <pc:sldMk cId="4196442952" sldId="7433"/>
        </pc:sldMkLst>
        <pc:spChg chg="add del mod">
          <ac:chgData name="FoustB" userId="036fd538-e6a0-4478-b832-b99ce6775b9a" providerId="ADAL" clId="{12D9B8AB-D24C-40D9-8C0E-7D6811F1C4D0}" dt="2023-07-21T20:20:44.385" v="5032" actId="478"/>
          <ac:spMkLst>
            <pc:docMk/>
            <pc:sldMk cId="4196442952" sldId="7433"/>
            <ac:spMk id="2" creationId="{2D46CE9F-E44C-B402-C46D-BE201C5A9C15}"/>
          </ac:spMkLst>
        </pc:spChg>
        <pc:spChg chg="del">
          <ac:chgData name="FoustB" userId="036fd538-e6a0-4478-b832-b99ce6775b9a" providerId="ADAL" clId="{12D9B8AB-D24C-40D9-8C0E-7D6811F1C4D0}" dt="2023-07-21T20:28:45.729" v="5094" actId="478"/>
          <ac:spMkLst>
            <pc:docMk/>
            <pc:sldMk cId="4196442952" sldId="7433"/>
            <ac:spMk id="3" creationId="{26AFF1F8-C546-554B-3F91-7B6156F93605}"/>
          </ac:spMkLst>
        </pc:spChg>
        <pc:spChg chg="add del mod">
          <ac:chgData name="FoustB" userId="036fd538-e6a0-4478-b832-b99ce6775b9a" providerId="ADAL" clId="{12D9B8AB-D24C-40D9-8C0E-7D6811F1C4D0}" dt="2023-07-22T18:39:24.379" v="5865" actId="478"/>
          <ac:spMkLst>
            <pc:docMk/>
            <pc:sldMk cId="4196442952" sldId="7433"/>
            <ac:spMk id="5" creationId="{B03E88FA-61D4-568C-F568-D509766994D2}"/>
          </ac:spMkLst>
        </pc:spChg>
        <pc:spChg chg="add del mod">
          <ac:chgData name="FoustB" userId="036fd538-e6a0-4478-b832-b99ce6775b9a" providerId="ADAL" clId="{12D9B8AB-D24C-40D9-8C0E-7D6811F1C4D0}" dt="2023-07-21T20:22:29.795" v="5056" actId="478"/>
          <ac:spMkLst>
            <pc:docMk/>
            <pc:sldMk cId="4196442952" sldId="7433"/>
            <ac:spMk id="6" creationId="{8320451D-86C5-FF35-0709-E21C8DB0E3DD}"/>
          </ac:spMkLst>
        </pc:spChg>
        <pc:spChg chg="del">
          <ac:chgData name="FoustB" userId="036fd538-e6a0-4478-b832-b99ce6775b9a" providerId="ADAL" clId="{12D9B8AB-D24C-40D9-8C0E-7D6811F1C4D0}" dt="2023-07-21T20:20:42.244" v="5031" actId="478"/>
          <ac:spMkLst>
            <pc:docMk/>
            <pc:sldMk cId="4196442952" sldId="7433"/>
            <ac:spMk id="8" creationId="{BB10982A-E1F3-F956-DC4F-8A5F19EA3946}"/>
          </ac:spMkLst>
        </pc:spChg>
        <pc:spChg chg="add del mod">
          <ac:chgData name="FoustB" userId="036fd538-e6a0-4478-b832-b99ce6775b9a" providerId="ADAL" clId="{12D9B8AB-D24C-40D9-8C0E-7D6811F1C4D0}" dt="2023-07-22T18:39:23.014" v="5864" actId="478"/>
          <ac:spMkLst>
            <pc:docMk/>
            <pc:sldMk cId="4196442952" sldId="7433"/>
            <ac:spMk id="9" creationId="{A0AE8694-EE47-AE65-8258-5FD6A6B316F5}"/>
          </ac:spMkLst>
        </pc:spChg>
        <pc:spChg chg="add mod">
          <ac:chgData name="FoustB" userId="036fd538-e6a0-4478-b832-b99ce6775b9a" providerId="ADAL" clId="{12D9B8AB-D24C-40D9-8C0E-7D6811F1C4D0}" dt="2023-07-21T20:28:46.014" v="5095"/>
          <ac:spMkLst>
            <pc:docMk/>
            <pc:sldMk cId="4196442952" sldId="7433"/>
            <ac:spMk id="10" creationId="{A9B71D09-0ACD-858F-C321-0EA4738D90E9}"/>
          </ac:spMkLst>
        </pc:spChg>
        <pc:spChg chg="add mod">
          <ac:chgData name="FoustB" userId="036fd538-e6a0-4478-b832-b99ce6775b9a" providerId="ADAL" clId="{12D9B8AB-D24C-40D9-8C0E-7D6811F1C4D0}" dt="2023-07-22T18:39:42.730" v="5872" actId="1076"/>
          <ac:spMkLst>
            <pc:docMk/>
            <pc:sldMk cId="4196442952" sldId="7433"/>
            <ac:spMk id="11" creationId="{87E3CEB8-DEE8-C27B-31B1-FE3CCFAE51EC}"/>
          </ac:spMkLst>
        </pc:spChg>
      </pc:sldChg>
      <pc:sldChg chg="modSp add mod ord modAnim">
        <pc:chgData name="FoustB" userId="036fd538-e6a0-4478-b832-b99ce6775b9a" providerId="ADAL" clId="{12D9B8AB-D24C-40D9-8C0E-7D6811F1C4D0}" dt="2023-07-22T16:21:32.329" v="5666"/>
        <pc:sldMkLst>
          <pc:docMk/>
          <pc:sldMk cId="2092765925" sldId="7434"/>
        </pc:sldMkLst>
        <pc:spChg chg="mod">
          <ac:chgData name="FoustB" userId="036fd538-e6a0-4478-b832-b99ce6775b9a" providerId="ADAL" clId="{12D9B8AB-D24C-40D9-8C0E-7D6811F1C4D0}" dt="2023-07-21T20:28:39.184" v="5093" actId="207"/>
          <ac:spMkLst>
            <pc:docMk/>
            <pc:sldMk cId="2092765925" sldId="7434"/>
            <ac:spMk id="3" creationId="{26AFF1F8-C546-554B-3F91-7B6156F93605}"/>
          </ac:spMkLst>
        </pc:spChg>
      </pc:sldChg>
      <pc:sldChg chg="add del">
        <pc:chgData name="FoustB" userId="036fd538-e6a0-4478-b832-b99ce6775b9a" providerId="ADAL" clId="{12D9B8AB-D24C-40D9-8C0E-7D6811F1C4D0}" dt="2023-07-22T18:40:00.819" v="5873" actId="47"/>
        <pc:sldMkLst>
          <pc:docMk/>
          <pc:sldMk cId="2386429083" sldId="7435"/>
        </pc:sldMkLst>
      </pc:sldChg>
      <pc:sldChg chg="delSp modSp add mod delAnim modAnim">
        <pc:chgData name="FoustB" userId="036fd538-e6a0-4478-b832-b99ce6775b9a" providerId="ADAL" clId="{12D9B8AB-D24C-40D9-8C0E-7D6811F1C4D0}" dt="2023-07-21T21:05:53.496" v="5189"/>
        <pc:sldMkLst>
          <pc:docMk/>
          <pc:sldMk cId="4224857740" sldId="7436"/>
        </pc:sldMkLst>
        <pc:spChg chg="del">
          <ac:chgData name="FoustB" userId="036fd538-e6a0-4478-b832-b99ce6775b9a" providerId="ADAL" clId="{12D9B8AB-D24C-40D9-8C0E-7D6811F1C4D0}" dt="2023-07-21T21:05:45.938" v="5187" actId="478"/>
          <ac:spMkLst>
            <pc:docMk/>
            <pc:sldMk cId="4224857740" sldId="7436"/>
            <ac:spMk id="4" creationId="{B21088B2-E91D-136F-BDCD-AABB2C9EC26E}"/>
          </ac:spMkLst>
        </pc:spChg>
        <pc:spChg chg="mod">
          <ac:chgData name="FoustB" userId="036fd538-e6a0-4478-b832-b99ce6775b9a" providerId="ADAL" clId="{12D9B8AB-D24C-40D9-8C0E-7D6811F1C4D0}" dt="2023-07-21T21:05:38.123" v="5186" actId="2085"/>
          <ac:spMkLst>
            <pc:docMk/>
            <pc:sldMk cId="4224857740" sldId="7436"/>
            <ac:spMk id="5" creationId="{B03E88FA-61D4-568C-F568-D509766994D2}"/>
          </ac:spMkLst>
        </pc:spChg>
        <pc:spChg chg="del">
          <ac:chgData name="FoustB" userId="036fd538-e6a0-4478-b832-b99ce6775b9a" providerId="ADAL" clId="{12D9B8AB-D24C-40D9-8C0E-7D6811F1C4D0}" dt="2023-07-21T21:05:03.146" v="5172" actId="478"/>
          <ac:spMkLst>
            <pc:docMk/>
            <pc:sldMk cId="4224857740" sldId="7436"/>
            <ac:spMk id="9" creationId="{A0AE8694-EE47-AE65-8258-5FD6A6B316F5}"/>
          </ac:spMkLst>
        </pc:spChg>
        <pc:spChg chg="del">
          <ac:chgData name="FoustB" userId="036fd538-e6a0-4478-b832-b99ce6775b9a" providerId="ADAL" clId="{12D9B8AB-D24C-40D9-8C0E-7D6811F1C4D0}" dt="2023-07-21T21:05:07.354" v="5174" actId="478"/>
          <ac:spMkLst>
            <pc:docMk/>
            <pc:sldMk cId="4224857740" sldId="7436"/>
            <ac:spMk id="10" creationId="{A9B71D09-0ACD-858F-C321-0EA4738D90E9}"/>
          </ac:spMkLst>
        </pc:spChg>
        <pc:spChg chg="del">
          <ac:chgData name="FoustB" userId="036fd538-e6a0-4478-b832-b99ce6775b9a" providerId="ADAL" clId="{12D9B8AB-D24C-40D9-8C0E-7D6811F1C4D0}" dt="2023-07-21T21:05:05.334" v="5173" actId="478"/>
          <ac:spMkLst>
            <pc:docMk/>
            <pc:sldMk cId="4224857740" sldId="7436"/>
            <ac:spMk id="11" creationId="{87E3CEB8-DEE8-C27B-31B1-FE3CCFAE51EC}"/>
          </ac:spMkLst>
        </pc:spChg>
      </pc:sldChg>
      <pc:sldChg chg="addSp delSp modSp add mod modAnim">
        <pc:chgData name="FoustB" userId="036fd538-e6a0-4478-b832-b99ce6775b9a" providerId="ADAL" clId="{12D9B8AB-D24C-40D9-8C0E-7D6811F1C4D0}" dt="2023-07-22T18:30:54.038" v="5790" actId="167"/>
        <pc:sldMkLst>
          <pc:docMk/>
          <pc:sldMk cId="340202720" sldId="7437"/>
        </pc:sldMkLst>
        <pc:spChg chg="del mod">
          <ac:chgData name="FoustB" userId="036fd538-e6a0-4478-b832-b99ce6775b9a" providerId="ADAL" clId="{12D9B8AB-D24C-40D9-8C0E-7D6811F1C4D0}" dt="2023-07-22T18:30:32.524" v="5786" actId="478"/>
          <ac:spMkLst>
            <pc:docMk/>
            <pc:sldMk cId="340202720" sldId="7437"/>
            <ac:spMk id="2" creationId="{42A391C2-E30C-A2CA-F71B-D67C23521E7A}"/>
          </ac:spMkLst>
        </pc:spChg>
        <pc:spChg chg="ord">
          <ac:chgData name="FoustB" userId="036fd538-e6a0-4478-b832-b99ce6775b9a" providerId="ADAL" clId="{12D9B8AB-D24C-40D9-8C0E-7D6811F1C4D0}" dt="2023-07-22T18:30:54.038" v="5790" actId="167"/>
          <ac:spMkLst>
            <pc:docMk/>
            <pc:sldMk cId="340202720" sldId="7437"/>
            <ac:spMk id="4" creationId="{B21088B2-E91D-136F-BDCD-AABB2C9EC26E}"/>
          </ac:spMkLst>
        </pc:spChg>
        <pc:spChg chg="add mod">
          <ac:chgData name="FoustB" userId="036fd538-e6a0-4478-b832-b99ce6775b9a" providerId="ADAL" clId="{12D9B8AB-D24C-40D9-8C0E-7D6811F1C4D0}" dt="2023-07-22T03:46:31.946" v="5535" actId="2085"/>
          <ac:spMkLst>
            <pc:docMk/>
            <pc:sldMk cId="340202720" sldId="7437"/>
            <ac:spMk id="5" creationId="{5450F3AE-2145-261E-5AB2-CEEEC69E2215}"/>
          </ac:spMkLst>
        </pc:spChg>
        <pc:spChg chg="add mod ord">
          <ac:chgData name="FoustB" userId="036fd538-e6a0-4478-b832-b99ce6775b9a" providerId="ADAL" clId="{12D9B8AB-D24C-40D9-8C0E-7D6811F1C4D0}" dt="2023-07-22T18:30:36.649" v="5788" actId="167"/>
          <ac:spMkLst>
            <pc:docMk/>
            <pc:sldMk cId="340202720" sldId="7437"/>
            <ac:spMk id="6" creationId="{0C295870-B954-EA74-BCA9-6C3028CCD347}"/>
          </ac:spMkLst>
        </pc:spChg>
        <pc:picChg chg="ord">
          <ac:chgData name="FoustB" userId="036fd538-e6a0-4478-b832-b99ce6775b9a" providerId="ADAL" clId="{12D9B8AB-D24C-40D9-8C0E-7D6811F1C4D0}" dt="2023-07-22T18:30:38.971" v="5789" actId="167"/>
          <ac:picMkLst>
            <pc:docMk/>
            <pc:sldMk cId="340202720" sldId="7437"/>
            <ac:picMk id="7" creationId="{103DAF21-5B38-A801-8B86-0F3C676C8563}"/>
          </ac:picMkLst>
        </pc:picChg>
      </pc:sldChg>
      <pc:sldChg chg="modSp add mod modAnim">
        <pc:chgData name="FoustB" userId="036fd538-e6a0-4478-b832-b99ce6775b9a" providerId="ADAL" clId="{12D9B8AB-D24C-40D9-8C0E-7D6811F1C4D0}" dt="2023-07-22T18:15:42.660" v="5716" actId="6549"/>
        <pc:sldMkLst>
          <pc:docMk/>
          <pc:sldMk cId="2595357094" sldId="7438"/>
        </pc:sldMkLst>
        <pc:spChg chg="mod">
          <ac:chgData name="FoustB" userId="036fd538-e6a0-4478-b832-b99ce6775b9a" providerId="ADAL" clId="{12D9B8AB-D24C-40D9-8C0E-7D6811F1C4D0}" dt="2023-07-22T18:15:42.660" v="5716" actId="6549"/>
          <ac:spMkLst>
            <pc:docMk/>
            <pc:sldMk cId="2595357094" sldId="7438"/>
            <ac:spMk id="2" creationId="{42A391C2-E30C-A2CA-F71B-D67C23521E7A}"/>
          </ac:spMkLst>
        </pc:spChg>
      </pc:sldChg>
      <pc:sldChg chg="delSp add mod delAnim">
        <pc:chgData name="FoustB" userId="036fd538-e6a0-4478-b832-b99ce6775b9a" providerId="ADAL" clId="{12D9B8AB-D24C-40D9-8C0E-7D6811F1C4D0}" dt="2023-07-22T16:19:43.410" v="5654" actId="478"/>
        <pc:sldMkLst>
          <pc:docMk/>
          <pc:sldMk cId="1248370791" sldId="7439"/>
        </pc:sldMkLst>
        <pc:spChg chg="del">
          <ac:chgData name="FoustB" userId="036fd538-e6a0-4478-b832-b99ce6775b9a" providerId="ADAL" clId="{12D9B8AB-D24C-40D9-8C0E-7D6811F1C4D0}" dt="2023-07-22T16:19:43.410" v="5654" actId="478"/>
          <ac:spMkLst>
            <pc:docMk/>
            <pc:sldMk cId="1248370791" sldId="7439"/>
            <ac:spMk id="6" creationId="{76D01D7B-8098-8B7F-198A-6A18B18ED14E}"/>
          </ac:spMkLst>
        </pc:spChg>
      </pc:sldChg>
      <pc:sldChg chg="add del">
        <pc:chgData name="FoustB" userId="036fd538-e6a0-4478-b832-b99ce6775b9a" providerId="ADAL" clId="{12D9B8AB-D24C-40D9-8C0E-7D6811F1C4D0}" dt="2023-07-22T18:37:40.721" v="5860" actId="47"/>
        <pc:sldMkLst>
          <pc:docMk/>
          <pc:sldMk cId="1840101351" sldId="7440"/>
        </pc:sldMkLst>
      </pc:sldChg>
      <pc:sldChg chg="delSp modSp add modAnim">
        <pc:chgData name="FoustB" userId="036fd538-e6a0-4478-b832-b99ce6775b9a" providerId="ADAL" clId="{12D9B8AB-D24C-40D9-8C0E-7D6811F1C4D0}" dt="2023-07-22T18:37:30.478" v="5857"/>
        <pc:sldMkLst>
          <pc:docMk/>
          <pc:sldMk cId="107217387" sldId="7441"/>
        </pc:sldMkLst>
        <pc:picChg chg="del">
          <ac:chgData name="FoustB" userId="036fd538-e6a0-4478-b832-b99ce6775b9a" providerId="ADAL" clId="{12D9B8AB-D24C-40D9-8C0E-7D6811F1C4D0}" dt="2023-07-22T18:36:45.423" v="5846" actId="478"/>
          <ac:picMkLst>
            <pc:docMk/>
            <pc:sldMk cId="107217387" sldId="7441"/>
            <ac:picMk id="48130" creationId="{533B6E83-D2F5-6EB2-AF39-560B3A6F4E5B}"/>
          </ac:picMkLst>
        </pc:picChg>
        <pc:picChg chg="del">
          <ac:chgData name="FoustB" userId="036fd538-e6a0-4478-b832-b99ce6775b9a" providerId="ADAL" clId="{12D9B8AB-D24C-40D9-8C0E-7D6811F1C4D0}" dt="2023-07-22T18:36:44.088" v="5845" actId="478"/>
          <ac:picMkLst>
            <pc:docMk/>
            <pc:sldMk cId="107217387" sldId="7441"/>
            <ac:picMk id="48132" creationId="{1EC35104-3F8F-3EA1-40D3-8789E2F70DE3}"/>
          </ac:picMkLst>
        </pc:picChg>
        <pc:picChg chg="mod">
          <ac:chgData name="FoustB" userId="036fd538-e6a0-4478-b832-b99ce6775b9a" providerId="ADAL" clId="{12D9B8AB-D24C-40D9-8C0E-7D6811F1C4D0}" dt="2023-07-22T18:37:04.008" v="5851" actId="732"/>
          <ac:picMkLst>
            <pc:docMk/>
            <pc:sldMk cId="107217387" sldId="7441"/>
            <ac:picMk id="48134" creationId="{620A10A1-B367-8667-4D1F-990E390089D0}"/>
          </ac:picMkLst>
        </pc:picChg>
        <pc:picChg chg="mod">
          <ac:chgData name="FoustB" userId="036fd538-e6a0-4478-b832-b99ce6775b9a" providerId="ADAL" clId="{12D9B8AB-D24C-40D9-8C0E-7D6811F1C4D0}" dt="2023-07-22T18:37:21.773" v="5854" actId="732"/>
          <ac:picMkLst>
            <pc:docMk/>
            <pc:sldMk cId="107217387" sldId="7441"/>
            <ac:picMk id="48136" creationId="{532E6D36-BEB5-7445-91FD-A763B9E164ED}"/>
          </ac:picMkLst>
        </pc:picChg>
        <pc:picChg chg="del">
          <ac:chgData name="FoustB" userId="036fd538-e6a0-4478-b832-b99ce6775b9a" providerId="ADAL" clId="{12D9B8AB-D24C-40D9-8C0E-7D6811F1C4D0}" dt="2023-07-22T18:36:37.286" v="5842" actId="478"/>
          <ac:picMkLst>
            <pc:docMk/>
            <pc:sldMk cId="107217387" sldId="7441"/>
            <ac:picMk id="48138" creationId="{AA4381E8-6CAA-8718-4B82-24AD7B872414}"/>
          </ac:picMkLst>
        </pc:picChg>
      </pc:sldChg>
      <pc:sldChg chg="delSp modSp add modAnim">
        <pc:chgData name="FoustB" userId="036fd538-e6a0-4478-b832-b99ce6775b9a" providerId="ADAL" clId="{12D9B8AB-D24C-40D9-8C0E-7D6811F1C4D0}" dt="2023-07-22T18:36:34.033" v="5841"/>
        <pc:sldMkLst>
          <pc:docMk/>
          <pc:sldMk cId="740741176" sldId="7442"/>
        </pc:sldMkLst>
        <pc:picChg chg="mod">
          <ac:chgData name="FoustB" userId="036fd538-e6a0-4478-b832-b99ce6775b9a" providerId="ADAL" clId="{12D9B8AB-D24C-40D9-8C0E-7D6811F1C4D0}" dt="2023-07-22T18:36:13.109" v="5833" actId="14100"/>
          <ac:picMkLst>
            <pc:docMk/>
            <pc:sldMk cId="740741176" sldId="7442"/>
            <ac:picMk id="48130" creationId="{533B6E83-D2F5-6EB2-AF39-560B3A6F4E5B}"/>
          </ac:picMkLst>
        </pc:picChg>
        <pc:picChg chg="mod">
          <ac:chgData name="FoustB" userId="036fd538-e6a0-4478-b832-b99ce6775b9a" providerId="ADAL" clId="{12D9B8AB-D24C-40D9-8C0E-7D6811F1C4D0}" dt="2023-07-22T18:36:22.384" v="5838" actId="1037"/>
          <ac:picMkLst>
            <pc:docMk/>
            <pc:sldMk cId="740741176" sldId="7442"/>
            <ac:picMk id="48132" creationId="{1EC35104-3F8F-3EA1-40D3-8789E2F70DE3}"/>
          </ac:picMkLst>
        </pc:picChg>
        <pc:picChg chg="del mod">
          <ac:chgData name="FoustB" userId="036fd538-e6a0-4478-b832-b99ce6775b9a" providerId="ADAL" clId="{12D9B8AB-D24C-40D9-8C0E-7D6811F1C4D0}" dt="2023-07-22T18:35:59.530" v="5830" actId="478"/>
          <ac:picMkLst>
            <pc:docMk/>
            <pc:sldMk cId="740741176" sldId="7442"/>
            <ac:picMk id="48134" creationId="{620A10A1-B367-8667-4D1F-990E390089D0}"/>
          </ac:picMkLst>
        </pc:picChg>
        <pc:picChg chg="del">
          <ac:chgData name="FoustB" userId="036fd538-e6a0-4478-b832-b99ce6775b9a" providerId="ADAL" clId="{12D9B8AB-D24C-40D9-8C0E-7D6811F1C4D0}" dt="2023-07-22T18:35:55.750" v="5828" actId="478"/>
          <ac:picMkLst>
            <pc:docMk/>
            <pc:sldMk cId="740741176" sldId="7442"/>
            <ac:picMk id="48136" creationId="{532E6D36-BEB5-7445-91FD-A763B9E164ED}"/>
          </ac:picMkLst>
        </pc:picChg>
        <pc:picChg chg="del">
          <ac:chgData name="FoustB" userId="036fd538-e6a0-4478-b832-b99ce6775b9a" providerId="ADAL" clId="{12D9B8AB-D24C-40D9-8C0E-7D6811F1C4D0}" dt="2023-07-22T18:35:54.369" v="5827" actId="478"/>
          <ac:picMkLst>
            <pc:docMk/>
            <pc:sldMk cId="740741176" sldId="7442"/>
            <ac:picMk id="48138" creationId="{AA4381E8-6CAA-8718-4B82-24AD7B872414}"/>
          </ac:picMkLst>
        </pc:picChg>
      </pc:sldChg>
      <pc:sldChg chg="addSp modSp add mod modAnim">
        <pc:chgData name="FoustB" userId="036fd538-e6a0-4478-b832-b99ce6775b9a" providerId="ADAL" clId="{12D9B8AB-D24C-40D9-8C0E-7D6811F1C4D0}" dt="2023-07-23T12:54:16.877" v="5924"/>
        <pc:sldMkLst>
          <pc:docMk/>
          <pc:sldMk cId="1739989036" sldId="7443"/>
        </pc:sldMkLst>
        <pc:spChg chg="mod">
          <ac:chgData name="FoustB" userId="036fd538-e6a0-4478-b832-b99ce6775b9a" providerId="ADAL" clId="{12D9B8AB-D24C-40D9-8C0E-7D6811F1C4D0}" dt="2023-07-23T12:54:08.834" v="5923" actId="14100"/>
          <ac:spMkLst>
            <pc:docMk/>
            <pc:sldMk cId="1739989036" sldId="7443"/>
            <ac:spMk id="5" creationId="{399B9700-831E-DD4A-926F-2144C76DD6FC}"/>
          </ac:spMkLst>
        </pc:spChg>
        <pc:spChg chg="add mod">
          <ac:chgData name="FoustB" userId="036fd538-e6a0-4478-b832-b99ce6775b9a" providerId="ADAL" clId="{12D9B8AB-D24C-40D9-8C0E-7D6811F1C4D0}" dt="2023-07-23T12:51:06.220" v="5901"/>
          <ac:spMkLst>
            <pc:docMk/>
            <pc:sldMk cId="1739989036" sldId="7443"/>
            <ac:spMk id="9" creationId="{235D7C2F-6643-2969-9458-F06732DFFEAE}"/>
          </ac:spMkLst>
        </pc:spChg>
      </pc:sldChg>
      <pc:sldChg chg="add del">
        <pc:chgData name="FoustB" userId="036fd538-e6a0-4478-b832-b99ce6775b9a" providerId="ADAL" clId="{12D9B8AB-D24C-40D9-8C0E-7D6811F1C4D0}" dt="2023-07-23T12:51:00.269" v="5900"/>
        <pc:sldMkLst>
          <pc:docMk/>
          <pc:sldMk cId="3451596982" sldId="7444"/>
        </pc:sldMkLst>
      </pc:sldChg>
      <pc:sldChg chg="add modAnim">
        <pc:chgData name="FoustB" userId="036fd538-e6a0-4478-b832-b99ce6775b9a" providerId="ADAL" clId="{12D9B8AB-D24C-40D9-8C0E-7D6811F1C4D0}" dt="2023-07-23T13:01:27.275" v="5978"/>
        <pc:sldMkLst>
          <pc:docMk/>
          <pc:sldMk cId="4091197521" sldId="74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8/4/2023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74</a:t>
            </a:fld>
            <a:endParaRPr lang="en-US" dirty="0"/>
          </a:p>
        </p:txBody>
      </p:sp>
    </p:spTree>
    <p:extLst>
      <p:ext uri="{BB962C8B-B14F-4D97-AF65-F5344CB8AC3E}">
        <p14:creationId xmlns:p14="http://schemas.microsoft.com/office/powerpoint/2010/main" val="195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8/4/2023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8/4/2023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8/4/2023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8/4/2023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8/4/2023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8/4/2023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8/4/2023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8/4/2023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8/4/2023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8/4/2023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8/4/2023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8/4/2023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a:t>
            </a:r>
            <a:r>
              <a:rPr lang="en-US" sz="3200" b="1" u="sng" dirty="0">
                <a:solidFill>
                  <a:srgbClr val="002060"/>
                </a:solidFill>
              </a:rPr>
              <a:t>worship</a:t>
            </a:r>
            <a:r>
              <a:rPr lang="en-US" sz="3200" dirty="0">
                <a:solidFill>
                  <a:schemeClr val="tx1"/>
                </a:solidFill>
              </a:rPr>
              <a:t>. </a:t>
            </a:r>
          </a:p>
          <a:p>
            <a:endParaRPr lang="en-US" sz="3200" dirty="0">
              <a:solidFill>
                <a:schemeClr val="tx1"/>
              </a:solidFill>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276546" y="1066800"/>
            <a:ext cx="41713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is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399B9700-831E-DD4A-926F-2144C76DD6FC}"/>
              </a:ext>
            </a:extLst>
          </p:cNvPr>
          <p:cNvSpPr/>
          <p:nvPr/>
        </p:nvSpPr>
        <p:spPr>
          <a:xfrm>
            <a:off x="276546" y="1905000"/>
            <a:ext cx="4905054"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Why should we do it?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63D27CE3-96A8-BA78-C39B-B961C5C670C3}"/>
              </a:ext>
            </a:extLst>
          </p:cNvPr>
          <p:cNvSpPr/>
          <p:nvPr/>
        </p:nvSpPr>
        <p:spPr>
          <a:xfrm>
            <a:off x="276546" y="2743200"/>
            <a:ext cx="53340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 What does it look like?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 xmlns:a16="http://schemas.microsoft.com/office/drawing/2014/main" id="{996F9CCF-0724-69E0-87F2-0AC5B0EDDE01}"/>
              </a:ext>
            </a:extLst>
          </p:cNvPr>
          <p:cNvSpPr/>
          <p:nvPr/>
        </p:nvSpPr>
        <p:spPr>
          <a:xfrm>
            <a:off x="276546" y="3581400"/>
            <a:ext cx="44958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What’s the result?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 xmlns:a16="http://schemas.microsoft.com/office/drawing/2014/main" id="{A9142C53-1258-786F-269F-69C89A276886}"/>
              </a:ext>
            </a:extLst>
          </p:cNvPr>
          <p:cNvSpPr/>
          <p:nvPr/>
        </p:nvSpPr>
        <p:spPr>
          <a:xfrm>
            <a:off x="276546" y="4419600"/>
            <a:ext cx="53340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What’s the alternative?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50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a:t>
            </a:r>
            <a:r>
              <a:rPr lang="en-US" sz="3200" b="1" u="sng" dirty="0">
                <a:solidFill>
                  <a:srgbClr val="002060"/>
                </a:solidFill>
              </a:rPr>
              <a:t>worship</a:t>
            </a:r>
            <a:r>
              <a:rPr lang="en-US" sz="3200" dirty="0">
                <a:solidFill>
                  <a:schemeClr val="tx1"/>
                </a:solidFill>
              </a:rPr>
              <a:t>. </a:t>
            </a:r>
          </a:p>
          <a:p>
            <a:endParaRPr lang="en-US" sz="3200" dirty="0">
              <a:solidFill>
                <a:schemeClr val="tx1"/>
              </a:solidFill>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276546" y="1066800"/>
            <a:ext cx="41713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is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399B9700-831E-DD4A-926F-2144C76DD6FC}"/>
              </a:ext>
            </a:extLst>
          </p:cNvPr>
          <p:cNvSpPr/>
          <p:nvPr/>
        </p:nvSpPr>
        <p:spPr>
          <a:xfrm>
            <a:off x="276546" y="1905000"/>
            <a:ext cx="4905054"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Why should we do it?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63D27CE3-96A8-BA78-C39B-B961C5C670C3}"/>
              </a:ext>
            </a:extLst>
          </p:cNvPr>
          <p:cNvSpPr/>
          <p:nvPr/>
        </p:nvSpPr>
        <p:spPr>
          <a:xfrm>
            <a:off x="276546" y="2743200"/>
            <a:ext cx="53340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 What does it look like?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 xmlns:a16="http://schemas.microsoft.com/office/drawing/2014/main" id="{996F9CCF-0724-69E0-87F2-0AC5B0EDDE01}"/>
              </a:ext>
            </a:extLst>
          </p:cNvPr>
          <p:cNvSpPr/>
          <p:nvPr/>
        </p:nvSpPr>
        <p:spPr>
          <a:xfrm>
            <a:off x="276546" y="3581400"/>
            <a:ext cx="44958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What’s the result?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 xmlns:a16="http://schemas.microsoft.com/office/drawing/2014/main" id="{A9142C53-1258-786F-269F-69C89A276886}"/>
              </a:ext>
            </a:extLst>
          </p:cNvPr>
          <p:cNvSpPr/>
          <p:nvPr/>
        </p:nvSpPr>
        <p:spPr>
          <a:xfrm>
            <a:off x="276546" y="4419600"/>
            <a:ext cx="53340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What’s the alternative?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 xmlns:a16="http://schemas.microsoft.com/office/drawing/2014/main" id="{235D7C2F-6643-2969-9458-F06732DFFEAE}"/>
              </a:ext>
            </a:extLst>
          </p:cNvPr>
          <p:cNvSpPr/>
          <p:nvPr/>
        </p:nvSpPr>
        <p:spPr>
          <a:xfrm>
            <a:off x="4191000" y="4057350"/>
            <a:ext cx="7824627" cy="1066296"/>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effectLst/>
                <a:latin typeface="Calibri" panose="020F0502020204030204" pitchFamily="34" charset="0"/>
                <a:ea typeface="Calibri" panose="020F0502020204030204" pitchFamily="34" charset="0"/>
              </a:rPr>
              <a:t>Worship</a:t>
            </a:r>
            <a:r>
              <a:rPr lang="en-US" sz="3200" b="1" dirty="0">
                <a:effectLst/>
                <a:latin typeface="Calibri" panose="020F0502020204030204" pitchFamily="34" charset="0"/>
                <a:ea typeface="Calibri" panose="020F0502020204030204" pitchFamily="34" charset="0"/>
              </a:rPr>
              <a:t>: to express reverence and adoration for a deity, to honor with religious rites.</a:t>
            </a:r>
            <a:r>
              <a:rPr lang="en-US" sz="3200" dirty="0">
                <a:effectLst/>
                <a:latin typeface="Calibri" panose="020F0502020204030204" pitchFamily="34" charset="0"/>
                <a:ea typeface="Calibri" panose="020F0502020204030204" pitchFamily="34" charset="0"/>
              </a:rPr>
              <a:t> </a:t>
            </a:r>
            <a:endParaRPr lang="en-US" sz="3200" dirty="0"/>
          </a:p>
        </p:txBody>
      </p:sp>
    </p:spTree>
    <p:extLst>
      <p:ext uri="{BB962C8B-B14F-4D97-AF65-F5344CB8AC3E}">
        <p14:creationId xmlns:p14="http://schemas.microsoft.com/office/powerpoint/2010/main" val="17399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a:t>
            </a:r>
            <a:r>
              <a:rPr lang="en-US" sz="3200" b="1" u="sng" dirty="0">
                <a:solidFill>
                  <a:srgbClr val="002060"/>
                </a:solidFill>
              </a:rPr>
              <a:t>worship</a:t>
            </a:r>
            <a:r>
              <a:rPr lang="en-US" sz="3200" dirty="0">
                <a:solidFill>
                  <a:schemeClr val="tx1"/>
                </a:solidFill>
              </a:rPr>
              <a:t>. </a:t>
            </a:r>
          </a:p>
          <a:p>
            <a:endParaRPr lang="en-US" sz="3200" dirty="0">
              <a:solidFill>
                <a:schemeClr val="tx1"/>
              </a:solidFill>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276546" y="1066800"/>
            <a:ext cx="41713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is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 xmlns:a16="http://schemas.microsoft.com/office/drawing/2014/main" id="{5E9DF937-CF37-A6D6-FD38-BCDFDA829107}"/>
              </a:ext>
            </a:extLst>
          </p:cNvPr>
          <p:cNvSpPr/>
          <p:nvPr/>
        </p:nvSpPr>
        <p:spPr>
          <a:xfrm>
            <a:off x="4191000" y="4057350"/>
            <a:ext cx="7824627" cy="1066296"/>
          </a:xfrm>
          <a:prstGeom prst="rect">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effectLst/>
                <a:latin typeface="Calibri" panose="020F0502020204030204" pitchFamily="34" charset="0"/>
                <a:ea typeface="Calibri" panose="020F0502020204030204" pitchFamily="34" charset="0"/>
              </a:rPr>
              <a:t>Worship</a:t>
            </a:r>
            <a:r>
              <a:rPr lang="en-US" sz="3200" b="1" dirty="0">
                <a:effectLst/>
                <a:latin typeface="Calibri" panose="020F0502020204030204" pitchFamily="34" charset="0"/>
                <a:ea typeface="Calibri" panose="020F0502020204030204" pitchFamily="34" charset="0"/>
              </a:rPr>
              <a:t>: to express reverence and adoration for a deity, to honor with religious rites.</a:t>
            </a:r>
            <a:r>
              <a:rPr lang="en-US" sz="3200" dirty="0">
                <a:effectLst/>
                <a:latin typeface="Calibri" panose="020F0502020204030204" pitchFamily="34" charset="0"/>
                <a:ea typeface="Calibri" panose="020F0502020204030204" pitchFamily="34" charset="0"/>
              </a:rPr>
              <a:t> </a:t>
            </a:r>
            <a:endParaRPr lang="en-US" sz="3200" dirty="0"/>
          </a:p>
        </p:txBody>
      </p:sp>
    </p:spTree>
    <p:extLst>
      <p:ext uri="{BB962C8B-B14F-4D97-AF65-F5344CB8AC3E}">
        <p14:creationId xmlns:p14="http://schemas.microsoft.com/office/powerpoint/2010/main" val="1533615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1">
            <a:extLst>
              <a:ext uri="{FF2B5EF4-FFF2-40B4-BE49-F238E27FC236}">
                <a16:creationId xmlns="" xmlns:a16="http://schemas.microsoft.com/office/drawing/2014/main" id="{5EF7ABD3-7A4D-6F5C-9D92-A34A5549743F}"/>
              </a:ext>
            </a:extLst>
          </p:cNvPr>
          <p:cNvSpPr/>
          <p:nvPr/>
        </p:nvSpPr>
        <p:spPr>
          <a:xfrm>
            <a:off x="276546" y="1066800"/>
            <a:ext cx="41713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is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a:t>
            </a:r>
            <a:r>
              <a:rPr lang="en-US" sz="3200" b="1" u="sng" dirty="0">
                <a:solidFill>
                  <a:srgbClr val="002060"/>
                </a:solidFill>
              </a:rPr>
              <a:t>worship</a:t>
            </a:r>
            <a:r>
              <a:rPr lang="en-US" sz="3200" dirty="0">
                <a:solidFill>
                  <a:schemeClr val="tx1"/>
                </a:solidFill>
              </a:rPr>
              <a:t>. </a:t>
            </a:r>
          </a:p>
          <a:p>
            <a:endParaRPr lang="en-US" sz="3200" dirty="0">
              <a:solidFill>
                <a:schemeClr val="tx1"/>
              </a:solidFill>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6" name="Speech Bubble: Rectangle 5">
            <a:extLst>
              <a:ext uri="{FF2B5EF4-FFF2-40B4-BE49-F238E27FC236}">
                <a16:creationId xmlns="" xmlns:a16="http://schemas.microsoft.com/office/drawing/2014/main" id="{E460DCD4-580A-7E07-CA64-BBCA0EA53A8C}"/>
              </a:ext>
            </a:extLst>
          </p:cNvPr>
          <p:cNvSpPr/>
          <p:nvPr/>
        </p:nvSpPr>
        <p:spPr>
          <a:xfrm>
            <a:off x="6129670" y="6242180"/>
            <a:ext cx="5919627" cy="595182"/>
          </a:xfrm>
          <a:prstGeom prst="wedgeRectCallout">
            <a:avLst>
              <a:gd name="adj1" fmla="val -63359"/>
              <a:gd name="adj2" fmla="val -31682"/>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effectLst/>
                <a:latin typeface="Calibri" panose="020F0502020204030204" pitchFamily="34" charset="0"/>
                <a:ea typeface="Calibri" panose="020F0502020204030204" pitchFamily="34" charset="0"/>
              </a:rPr>
              <a:t>Latreia</a:t>
            </a:r>
            <a:r>
              <a:rPr lang="en-US" sz="3200" b="1" dirty="0">
                <a:solidFill>
                  <a:schemeClr val="tx1"/>
                </a:solidFill>
                <a:effectLst/>
                <a:latin typeface="Calibri" panose="020F0502020204030204" pitchFamily="34" charset="0"/>
                <a:ea typeface="Calibri" panose="020F0502020204030204" pitchFamily="34" charset="0"/>
              </a:rPr>
              <a:t>:</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“divine service of worship”</a:t>
            </a:r>
            <a:endParaRPr lang="en-US" dirty="0"/>
          </a:p>
        </p:txBody>
      </p:sp>
    </p:spTree>
    <p:extLst>
      <p:ext uri="{BB962C8B-B14F-4D97-AF65-F5344CB8AC3E}">
        <p14:creationId xmlns:p14="http://schemas.microsoft.com/office/powerpoint/2010/main" val="321298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276546" y="1066800"/>
            <a:ext cx="41713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is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a:t>
            </a:r>
            <a:r>
              <a:rPr lang="en-US" sz="3200" b="1" u="sng" dirty="0">
                <a:solidFill>
                  <a:srgbClr val="002060"/>
                </a:solidFill>
              </a:rPr>
              <a:t>worship</a:t>
            </a:r>
            <a:r>
              <a:rPr lang="en-US" sz="3200" dirty="0">
                <a:solidFill>
                  <a:schemeClr val="tx1"/>
                </a:solidFill>
              </a:rPr>
              <a:t>. </a:t>
            </a:r>
          </a:p>
          <a:p>
            <a:endParaRPr lang="en-US" sz="3200" dirty="0">
              <a:solidFill>
                <a:schemeClr val="tx1"/>
              </a:solidFill>
            </a:endParaRPr>
          </a:p>
        </p:txBody>
      </p:sp>
      <p:sp>
        <p:nvSpPr>
          <p:cNvPr id="10" name="Rounded Rectangular Callout 11">
            <a:extLst>
              <a:ext uri="{FF2B5EF4-FFF2-40B4-BE49-F238E27FC236}">
                <a16:creationId xmlns="" xmlns:a16="http://schemas.microsoft.com/office/drawing/2014/main" id="{73DD8994-4F9E-0591-D5F7-A4E52C8BD437}"/>
              </a:ext>
            </a:extLst>
          </p:cNvPr>
          <p:cNvSpPr/>
          <p:nvPr/>
        </p:nvSpPr>
        <p:spPr>
          <a:xfrm>
            <a:off x="193257" y="4572000"/>
            <a:ext cx="8757485" cy="762000"/>
          </a:xfrm>
          <a:prstGeom prst="wedgeRoundRectCallout">
            <a:avLst>
              <a:gd name="adj1" fmla="val -21927"/>
              <a:gd name="adj2" fmla="val 49596"/>
              <a:gd name="adj3" fmla="val 16667"/>
            </a:avLst>
          </a:prstGeom>
          <a:solidFill>
            <a:schemeClr val="tx1">
              <a:lumMod val="75000"/>
              <a:lumOff val="2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Blessing </a:t>
            </a:r>
            <a:r>
              <a:rPr lang="en-US" sz="4000" b="1" kern="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Response  Pleasing Aroma</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peech Bubble: Rectangle 11">
            <a:extLst>
              <a:ext uri="{FF2B5EF4-FFF2-40B4-BE49-F238E27FC236}">
                <a16:creationId xmlns="" xmlns:a16="http://schemas.microsoft.com/office/drawing/2014/main" id="{BB7598BA-59AA-CA03-F0F3-538B93849F52}"/>
              </a:ext>
            </a:extLst>
          </p:cNvPr>
          <p:cNvSpPr/>
          <p:nvPr/>
        </p:nvSpPr>
        <p:spPr>
          <a:xfrm>
            <a:off x="6129670" y="6242180"/>
            <a:ext cx="5919627" cy="595182"/>
          </a:xfrm>
          <a:prstGeom prst="wedgeRectCallout">
            <a:avLst>
              <a:gd name="adj1" fmla="val -63359"/>
              <a:gd name="adj2" fmla="val -31682"/>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effectLst/>
                <a:latin typeface="Calibri" panose="020F0502020204030204" pitchFamily="34" charset="0"/>
                <a:ea typeface="Calibri" panose="020F0502020204030204" pitchFamily="34" charset="0"/>
              </a:rPr>
              <a:t>Latreia</a:t>
            </a:r>
            <a:r>
              <a:rPr lang="en-US" sz="3200" b="1" dirty="0">
                <a:solidFill>
                  <a:schemeClr val="tx1"/>
                </a:solidFill>
                <a:effectLst/>
                <a:latin typeface="Calibri" panose="020F0502020204030204" pitchFamily="34" charset="0"/>
                <a:ea typeface="Calibri" panose="020F0502020204030204" pitchFamily="34" charset="0"/>
              </a:rPr>
              <a:t>:</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“divine service of worship”</a:t>
            </a:r>
            <a:endParaRPr lang="en-US" dirty="0"/>
          </a:p>
        </p:txBody>
      </p:sp>
    </p:spTree>
    <p:extLst>
      <p:ext uri="{BB962C8B-B14F-4D97-AF65-F5344CB8AC3E}">
        <p14:creationId xmlns:p14="http://schemas.microsoft.com/office/powerpoint/2010/main" val="265257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276546" y="1066800"/>
            <a:ext cx="41713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is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a:t>
            </a:r>
            <a:r>
              <a:rPr lang="en-US" sz="3200" b="1" u="sng" dirty="0">
                <a:solidFill>
                  <a:srgbClr val="002060"/>
                </a:solidFill>
              </a:rPr>
              <a:t>worship</a:t>
            </a:r>
            <a:r>
              <a:rPr lang="en-US" sz="3200" dirty="0">
                <a:solidFill>
                  <a:schemeClr val="tx1"/>
                </a:solidFill>
              </a:rPr>
              <a:t>. </a:t>
            </a:r>
          </a:p>
          <a:p>
            <a:endParaRPr lang="en-US" sz="3200" dirty="0">
              <a:solidFill>
                <a:schemeClr val="tx1"/>
              </a:solidFill>
            </a:endParaRPr>
          </a:p>
        </p:txBody>
      </p:sp>
      <p:sp>
        <p:nvSpPr>
          <p:cNvPr id="5" name="Speech Bubble: Rectangle 4">
            <a:extLst>
              <a:ext uri="{FF2B5EF4-FFF2-40B4-BE49-F238E27FC236}">
                <a16:creationId xmlns="" xmlns:a16="http://schemas.microsoft.com/office/drawing/2014/main" id="{9458D853-F897-243D-9096-9B9D9DCFFBD2}"/>
              </a:ext>
            </a:extLst>
          </p:cNvPr>
          <p:cNvSpPr/>
          <p:nvPr/>
        </p:nvSpPr>
        <p:spPr>
          <a:xfrm>
            <a:off x="6129670" y="6242180"/>
            <a:ext cx="5919627" cy="595182"/>
          </a:xfrm>
          <a:prstGeom prst="wedgeRectCallout">
            <a:avLst>
              <a:gd name="adj1" fmla="val -63359"/>
              <a:gd name="adj2" fmla="val -31682"/>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effectLst/>
                <a:latin typeface="Calibri" panose="020F0502020204030204" pitchFamily="34" charset="0"/>
                <a:ea typeface="Calibri" panose="020F0502020204030204" pitchFamily="34" charset="0"/>
              </a:rPr>
              <a:t>Latreia</a:t>
            </a:r>
            <a:r>
              <a:rPr lang="en-US" sz="3200" b="1" dirty="0">
                <a:solidFill>
                  <a:schemeClr val="tx1"/>
                </a:solidFill>
                <a:effectLst/>
                <a:latin typeface="Calibri" panose="020F0502020204030204" pitchFamily="34" charset="0"/>
                <a:ea typeface="Calibri" panose="020F0502020204030204" pitchFamily="34" charset="0"/>
              </a:rPr>
              <a:t>:</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“divine service of worship”</a:t>
            </a:r>
            <a:endParaRPr lang="en-US" dirty="0"/>
          </a:p>
        </p:txBody>
      </p:sp>
      <p:sp>
        <p:nvSpPr>
          <p:cNvPr id="6" name="Rounded Rectangular Callout 11">
            <a:extLst>
              <a:ext uri="{FF2B5EF4-FFF2-40B4-BE49-F238E27FC236}">
                <a16:creationId xmlns="" xmlns:a16="http://schemas.microsoft.com/office/drawing/2014/main" id="{FE0759CD-EBB3-D87B-2DAF-1D42AE172EE7}"/>
              </a:ext>
            </a:extLst>
          </p:cNvPr>
          <p:cNvSpPr/>
          <p:nvPr/>
        </p:nvSpPr>
        <p:spPr>
          <a:xfrm>
            <a:off x="193257" y="4572000"/>
            <a:ext cx="8757485" cy="762000"/>
          </a:xfrm>
          <a:prstGeom prst="wedgeRoundRectCallout">
            <a:avLst>
              <a:gd name="adj1" fmla="val -21927"/>
              <a:gd name="adj2" fmla="val 49596"/>
              <a:gd name="adj3" fmla="val 16667"/>
            </a:avLst>
          </a:prstGeom>
          <a:solidFill>
            <a:schemeClr val="tx1">
              <a:lumMod val="75000"/>
              <a:lumOff val="2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Blessing </a:t>
            </a:r>
            <a:r>
              <a:rPr lang="en-US" sz="4000" b="1" kern="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Response  Pleasing Aroma</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1712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276546" y="1066800"/>
            <a:ext cx="41713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is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a:t>
            </a:r>
            <a:r>
              <a:rPr lang="en-US" sz="3200" b="1" u="sng" dirty="0">
                <a:solidFill>
                  <a:srgbClr val="002060"/>
                </a:solidFill>
              </a:rPr>
              <a:t>mercies</a:t>
            </a:r>
            <a:r>
              <a:rPr lang="en-US" sz="3200" dirty="0">
                <a:solidFill>
                  <a:schemeClr val="tx1"/>
                </a:solidFill>
              </a:rPr>
              <a:t> of God, to  </a:t>
            </a:r>
            <a:r>
              <a:rPr lang="en-US" sz="3200" b="1" u="sng" dirty="0">
                <a:solidFill>
                  <a:srgbClr val="002060"/>
                </a:solidFill>
              </a:rPr>
              <a:t>present</a:t>
            </a:r>
            <a:r>
              <a:rPr lang="en-US" sz="3200" dirty="0">
                <a:solidFill>
                  <a:schemeClr val="tx1"/>
                </a:solidFill>
              </a:rPr>
              <a:t> your bodies a living and </a:t>
            </a:r>
            <a:r>
              <a:rPr lang="en-US" sz="3200" b="1" u="sng" dirty="0">
                <a:solidFill>
                  <a:srgbClr val="002060"/>
                </a:solidFill>
              </a:rPr>
              <a:t>holy sacrifice</a:t>
            </a:r>
            <a:r>
              <a:rPr lang="en-US" sz="3200" dirty="0">
                <a:solidFill>
                  <a:schemeClr val="tx1"/>
                </a:solidFill>
              </a:rPr>
              <a:t>, </a:t>
            </a:r>
            <a:r>
              <a:rPr lang="en-US" sz="3200" b="1" u="sng" dirty="0">
                <a:solidFill>
                  <a:srgbClr val="002060"/>
                </a:solidFill>
              </a:rPr>
              <a:t>acceptable</a:t>
            </a:r>
            <a:r>
              <a:rPr lang="en-US" sz="3200" dirty="0">
                <a:solidFill>
                  <a:schemeClr val="tx1"/>
                </a:solidFill>
              </a:rPr>
              <a:t> to God, which is your spiritual service of </a:t>
            </a:r>
            <a:r>
              <a:rPr lang="en-US" sz="3200" b="1" u="sng" dirty="0">
                <a:solidFill>
                  <a:srgbClr val="002060"/>
                </a:solidFill>
              </a:rPr>
              <a:t>worship</a:t>
            </a:r>
            <a:r>
              <a:rPr lang="en-US" sz="3200" dirty="0">
                <a:solidFill>
                  <a:schemeClr val="tx1"/>
                </a:solidFill>
              </a:rPr>
              <a:t>. </a:t>
            </a:r>
          </a:p>
          <a:p>
            <a:endParaRPr lang="en-US" sz="3200" dirty="0">
              <a:solidFill>
                <a:schemeClr val="tx1"/>
              </a:solidFill>
            </a:endParaRPr>
          </a:p>
        </p:txBody>
      </p:sp>
      <p:sp>
        <p:nvSpPr>
          <p:cNvPr id="5" name="Speech Bubble: Rectangle 4">
            <a:extLst>
              <a:ext uri="{FF2B5EF4-FFF2-40B4-BE49-F238E27FC236}">
                <a16:creationId xmlns="" xmlns:a16="http://schemas.microsoft.com/office/drawing/2014/main" id="{9458D853-F897-243D-9096-9B9D9DCFFBD2}"/>
              </a:ext>
            </a:extLst>
          </p:cNvPr>
          <p:cNvSpPr/>
          <p:nvPr/>
        </p:nvSpPr>
        <p:spPr>
          <a:xfrm>
            <a:off x="6129670" y="6242180"/>
            <a:ext cx="5919627" cy="595182"/>
          </a:xfrm>
          <a:prstGeom prst="wedgeRectCallout">
            <a:avLst>
              <a:gd name="adj1" fmla="val -63359"/>
              <a:gd name="adj2" fmla="val -31682"/>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effectLst/>
                <a:latin typeface="Calibri" panose="020F0502020204030204" pitchFamily="34" charset="0"/>
                <a:ea typeface="Calibri" panose="020F0502020204030204" pitchFamily="34" charset="0"/>
              </a:rPr>
              <a:t>Latreia</a:t>
            </a:r>
            <a:r>
              <a:rPr lang="en-US" sz="3200" b="1" dirty="0">
                <a:solidFill>
                  <a:schemeClr val="tx1"/>
                </a:solidFill>
                <a:effectLst/>
                <a:latin typeface="Calibri" panose="020F0502020204030204" pitchFamily="34" charset="0"/>
                <a:ea typeface="Calibri" panose="020F0502020204030204" pitchFamily="34" charset="0"/>
              </a:rPr>
              <a:t>:</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“divine service of worship”</a:t>
            </a:r>
            <a:endParaRPr lang="en-US" dirty="0"/>
          </a:p>
        </p:txBody>
      </p:sp>
      <p:sp>
        <p:nvSpPr>
          <p:cNvPr id="6" name="Rounded Rectangular Callout 11">
            <a:extLst>
              <a:ext uri="{FF2B5EF4-FFF2-40B4-BE49-F238E27FC236}">
                <a16:creationId xmlns="" xmlns:a16="http://schemas.microsoft.com/office/drawing/2014/main" id="{FE0759CD-EBB3-D87B-2DAF-1D42AE172EE7}"/>
              </a:ext>
            </a:extLst>
          </p:cNvPr>
          <p:cNvSpPr/>
          <p:nvPr/>
        </p:nvSpPr>
        <p:spPr>
          <a:xfrm>
            <a:off x="193257" y="4572000"/>
            <a:ext cx="8757485" cy="762000"/>
          </a:xfrm>
          <a:prstGeom prst="wedgeRoundRectCallout">
            <a:avLst>
              <a:gd name="adj1" fmla="val -21927"/>
              <a:gd name="adj2" fmla="val 49596"/>
              <a:gd name="adj3" fmla="val 16667"/>
            </a:avLst>
          </a:prstGeom>
          <a:solidFill>
            <a:schemeClr val="tx1">
              <a:lumMod val="75000"/>
              <a:lumOff val="2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Blessing </a:t>
            </a:r>
            <a:r>
              <a:rPr lang="en-US" sz="4000" b="1" kern="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Response  Pleasing Aroma</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535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6" name="Rectangle 5">
            <a:extLst>
              <a:ext uri="{FF2B5EF4-FFF2-40B4-BE49-F238E27FC236}">
                <a16:creationId xmlns="" xmlns:a16="http://schemas.microsoft.com/office/drawing/2014/main" id="{0C295870-B954-EA74-BCA9-6C3028CCD347}"/>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a:t>
            </a:r>
            <a:r>
              <a:rPr lang="en-US" sz="3200" b="1" u="sng" dirty="0">
                <a:solidFill>
                  <a:srgbClr val="002060"/>
                </a:solidFill>
              </a:rPr>
              <a:t>mercies</a:t>
            </a:r>
            <a:r>
              <a:rPr lang="en-US" sz="3200" dirty="0">
                <a:solidFill>
                  <a:schemeClr val="tx1"/>
                </a:solidFill>
              </a:rPr>
              <a:t> of God, to  </a:t>
            </a:r>
            <a:r>
              <a:rPr lang="en-US" sz="3200" b="1" u="sng" dirty="0">
                <a:solidFill>
                  <a:srgbClr val="002060"/>
                </a:solidFill>
              </a:rPr>
              <a:t>present</a:t>
            </a:r>
            <a:r>
              <a:rPr lang="en-US" sz="3200" dirty="0">
                <a:solidFill>
                  <a:schemeClr val="tx1"/>
                </a:solidFill>
              </a:rPr>
              <a:t> your bodies a living and </a:t>
            </a:r>
            <a:r>
              <a:rPr lang="en-US" sz="3200" b="1" u="sng" dirty="0">
                <a:solidFill>
                  <a:srgbClr val="002060"/>
                </a:solidFill>
              </a:rPr>
              <a:t>holy sacrifice</a:t>
            </a:r>
            <a:r>
              <a:rPr lang="en-US" sz="3200" dirty="0">
                <a:solidFill>
                  <a:schemeClr val="tx1"/>
                </a:solidFill>
              </a:rPr>
              <a:t>, </a:t>
            </a:r>
            <a:r>
              <a:rPr lang="en-US" sz="3200" b="1" u="sng" dirty="0">
                <a:solidFill>
                  <a:srgbClr val="002060"/>
                </a:solidFill>
              </a:rPr>
              <a:t>acceptable</a:t>
            </a:r>
            <a:r>
              <a:rPr lang="en-US" sz="3200" dirty="0">
                <a:solidFill>
                  <a:schemeClr val="tx1"/>
                </a:solidFill>
              </a:rPr>
              <a:t> to God, which is your spiritual service of </a:t>
            </a:r>
            <a:r>
              <a:rPr lang="en-US" sz="3200" b="1" u="sng" dirty="0">
                <a:solidFill>
                  <a:srgbClr val="002060"/>
                </a:solidFill>
              </a:rPr>
              <a:t>worship</a:t>
            </a:r>
            <a:r>
              <a:rPr lang="en-US" sz="3200" dirty="0">
                <a:solidFill>
                  <a:schemeClr val="tx1"/>
                </a:solidFill>
              </a:rPr>
              <a:t>. </a:t>
            </a:r>
          </a:p>
          <a:p>
            <a:endParaRPr lang="en-US" sz="3200" dirty="0">
              <a:solidFill>
                <a:schemeClr val="tx1"/>
              </a:solidFill>
            </a:endParaRPr>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276546" y="1066800"/>
            <a:ext cx="41713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is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ular Callout 11">
            <a:extLst>
              <a:ext uri="{FF2B5EF4-FFF2-40B4-BE49-F238E27FC236}">
                <a16:creationId xmlns="" xmlns:a16="http://schemas.microsoft.com/office/drawing/2014/main" id="{73DD8994-4F9E-0591-D5F7-A4E52C8BD437}"/>
              </a:ext>
            </a:extLst>
          </p:cNvPr>
          <p:cNvSpPr/>
          <p:nvPr/>
        </p:nvSpPr>
        <p:spPr>
          <a:xfrm>
            <a:off x="193257" y="4572000"/>
            <a:ext cx="8757485" cy="762000"/>
          </a:xfrm>
          <a:prstGeom prst="wedgeRoundRectCallout">
            <a:avLst>
              <a:gd name="adj1" fmla="val -21927"/>
              <a:gd name="adj2" fmla="val 49596"/>
              <a:gd name="adj3" fmla="val 16667"/>
            </a:avLst>
          </a:prstGeom>
          <a:solidFill>
            <a:schemeClr val="tx1">
              <a:lumMod val="75000"/>
              <a:lumOff val="2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Blessing </a:t>
            </a:r>
            <a:r>
              <a:rPr lang="en-US" sz="4000" b="1" kern="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Response  Pleasing Aroma</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peech Bubble: Rectangle 11">
            <a:extLst>
              <a:ext uri="{FF2B5EF4-FFF2-40B4-BE49-F238E27FC236}">
                <a16:creationId xmlns="" xmlns:a16="http://schemas.microsoft.com/office/drawing/2014/main" id="{BB7598BA-59AA-CA03-F0F3-538B93849F52}"/>
              </a:ext>
            </a:extLst>
          </p:cNvPr>
          <p:cNvSpPr/>
          <p:nvPr/>
        </p:nvSpPr>
        <p:spPr>
          <a:xfrm>
            <a:off x="6129670" y="6242180"/>
            <a:ext cx="5919627" cy="595182"/>
          </a:xfrm>
          <a:prstGeom prst="wedgeRectCallout">
            <a:avLst>
              <a:gd name="adj1" fmla="val -63359"/>
              <a:gd name="adj2" fmla="val -31682"/>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effectLst/>
                <a:latin typeface="Calibri" panose="020F0502020204030204" pitchFamily="34" charset="0"/>
                <a:ea typeface="Calibri" panose="020F0502020204030204" pitchFamily="34" charset="0"/>
              </a:rPr>
              <a:t>Latreia</a:t>
            </a:r>
            <a:r>
              <a:rPr lang="en-US" sz="3200" b="1" dirty="0">
                <a:solidFill>
                  <a:schemeClr val="tx1"/>
                </a:solidFill>
                <a:effectLst/>
                <a:latin typeface="Calibri" panose="020F0502020204030204" pitchFamily="34" charset="0"/>
                <a:ea typeface="Calibri" panose="020F0502020204030204" pitchFamily="34" charset="0"/>
              </a:rPr>
              <a:t>:</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“divine service of worship”</a:t>
            </a:r>
            <a:endParaRPr lang="en-US" dirty="0"/>
          </a:p>
        </p:txBody>
      </p:sp>
      <p:sp>
        <p:nvSpPr>
          <p:cNvPr id="5" name="Rounded Rectangular Callout 11">
            <a:extLst>
              <a:ext uri="{FF2B5EF4-FFF2-40B4-BE49-F238E27FC236}">
                <a16:creationId xmlns="" xmlns:a16="http://schemas.microsoft.com/office/drawing/2014/main" id="{5450F3AE-2145-261E-5AB2-CEEEC69E2215}"/>
              </a:ext>
            </a:extLst>
          </p:cNvPr>
          <p:cNvSpPr/>
          <p:nvPr/>
        </p:nvSpPr>
        <p:spPr>
          <a:xfrm>
            <a:off x="225155" y="2735455"/>
            <a:ext cx="7315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i="1" kern="100" dirty="0">
                <a:latin typeface="Calibri" panose="020F0502020204030204" pitchFamily="34" charset="0"/>
                <a:ea typeface="Calibri" panose="020F0502020204030204" pitchFamily="34" charset="0"/>
                <a:cs typeface="Calibri" panose="020F0502020204030204" pitchFamily="34" charset="0"/>
              </a:rPr>
              <a:t>Just as God’s people were prescribed a way to worship him in the Old Covenant, so we too, as God’s new people, are called to a system of worship</a:t>
            </a:r>
            <a:endParaRPr lang="en-US" sz="32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20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276546" y="1066800"/>
            <a:ext cx="41713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is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a:t>
            </a:r>
            <a:r>
              <a:rPr lang="en-US" sz="3100" b="1" u="sng" dirty="0">
                <a:solidFill>
                  <a:srgbClr val="002060"/>
                </a:solidFill>
              </a:rPr>
              <a:t>present your bodies a living and holy sacrifice</a:t>
            </a:r>
            <a:r>
              <a:rPr lang="en-US" sz="3200" dirty="0">
                <a:solidFill>
                  <a:schemeClr val="tx1"/>
                </a:solidFill>
              </a:rPr>
              <a:t>, acceptable to God, which is your spiritual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44B26FAF-981A-E284-AC7F-3A78AAFA4C12}"/>
              </a:ext>
            </a:extLst>
          </p:cNvPr>
          <p:cNvSpPr/>
          <p:nvPr/>
        </p:nvSpPr>
        <p:spPr>
          <a:xfrm>
            <a:off x="193257" y="4572000"/>
            <a:ext cx="8757485" cy="762000"/>
          </a:xfrm>
          <a:prstGeom prst="wedgeRoundRectCallout">
            <a:avLst>
              <a:gd name="adj1" fmla="val -21927"/>
              <a:gd name="adj2" fmla="val 49596"/>
              <a:gd name="adj3" fmla="val 16667"/>
            </a:avLst>
          </a:prstGeom>
          <a:solidFill>
            <a:schemeClr val="tx1">
              <a:lumMod val="75000"/>
              <a:lumOff val="2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Blessing </a:t>
            </a:r>
            <a:r>
              <a:rPr lang="en-US" sz="4000" b="1" kern="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Response  Pleasing Aroma</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eech Bubble: Rectangle 9">
            <a:extLst>
              <a:ext uri="{FF2B5EF4-FFF2-40B4-BE49-F238E27FC236}">
                <a16:creationId xmlns="" xmlns:a16="http://schemas.microsoft.com/office/drawing/2014/main" id="{47DFACD7-2D7E-B012-7DAC-A115532A4E70}"/>
              </a:ext>
            </a:extLst>
          </p:cNvPr>
          <p:cNvSpPr/>
          <p:nvPr/>
        </p:nvSpPr>
        <p:spPr>
          <a:xfrm>
            <a:off x="6129670" y="6242180"/>
            <a:ext cx="5919627" cy="595182"/>
          </a:xfrm>
          <a:prstGeom prst="wedgeRectCallout">
            <a:avLst>
              <a:gd name="adj1" fmla="val -63359"/>
              <a:gd name="adj2" fmla="val -31682"/>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effectLst/>
                <a:latin typeface="Calibri" panose="020F0502020204030204" pitchFamily="34" charset="0"/>
                <a:ea typeface="Calibri" panose="020F0502020204030204" pitchFamily="34" charset="0"/>
              </a:rPr>
              <a:t>Latreia</a:t>
            </a:r>
            <a:r>
              <a:rPr lang="en-US" sz="3200" b="1" dirty="0">
                <a:solidFill>
                  <a:schemeClr val="tx1"/>
                </a:solidFill>
                <a:effectLst/>
                <a:latin typeface="Calibri" panose="020F0502020204030204" pitchFamily="34" charset="0"/>
                <a:ea typeface="Calibri" panose="020F0502020204030204" pitchFamily="34" charset="0"/>
              </a:rPr>
              <a:t>:</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“divine service of worship”</a:t>
            </a:r>
            <a:endParaRPr lang="en-US" dirty="0"/>
          </a:p>
        </p:txBody>
      </p:sp>
      <p:sp>
        <p:nvSpPr>
          <p:cNvPr id="5" name="Rounded Rectangular Callout 11">
            <a:extLst>
              <a:ext uri="{FF2B5EF4-FFF2-40B4-BE49-F238E27FC236}">
                <a16:creationId xmlns="" xmlns:a16="http://schemas.microsoft.com/office/drawing/2014/main" id="{7E34E851-CC7B-9FA1-D4DA-0A9F9093CF1B}"/>
              </a:ext>
            </a:extLst>
          </p:cNvPr>
          <p:cNvSpPr/>
          <p:nvPr/>
        </p:nvSpPr>
        <p:spPr>
          <a:xfrm>
            <a:off x="225155" y="2735455"/>
            <a:ext cx="73152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400" b="1" i="1" kern="100" dirty="0">
                <a:latin typeface="Calibri" panose="020F0502020204030204" pitchFamily="34" charset="0"/>
                <a:ea typeface="Calibri" panose="020F0502020204030204" pitchFamily="34" charset="0"/>
                <a:cs typeface="Calibri" panose="020F0502020204030204" pitchFamily="34" charset="0"/>
              </a:rPr>
              <a:t>Our worship is expressed in how we live</a:t>
            </a:r>
            <a:endParaRPr lang="en-US" sz="44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296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276546" y="1066800"/>
            <a:ext cx="41713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is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a:t>
            </a:r>
            <a:r>
              <a:rPr lang="en-US" sz="3100" b="1" u="sng" dirty="0">
                <a:solidFill>
                  <a:srgbClr val="002060"/>
                </a:solidFill>
              </a:rPr>
              <a:t>present your bodies a living and holy sacrifice</a:t>
            </a:r>
            <a:r>
              <a:rPr lang="en-US" sz="3200" dirty="0">
                <a:solidFill>
                  <a:schemeClr val="tx1"/>
                </a:solidFill>
              </a:rPr>
              <a:t>, acceptable to God, which is your spiritual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44B26FAF-981A-E284-AC7F-3A78AAFA4C12}"/>
              </a:ext>
            </a:extLst>
          </p:cNvPr>
          <p:cNvSpPr/>
          <p:nvPr/>
        </p:nvSpPr>
        <p:spPr>
          <a:xfrm>
            <a:off x="193257" y="4572000"/>
            <a:ext cx="8757485" cy="762000"/>
          </a:xfrm>
          <a:prstGeom prst="wedgeRoundRectCallout">
            <a:avLst>
              <a:gd name="adj1" fmla="val -21927"/>
              <a:gd name="adj2" fmla="val 49596"/>
              <a:gd name="adj3" fmla="val 16667"/>
            </a:avLst>
          </a:prstGeom>
          <a:solidFill>
            <a:schemeClr val="tx1">
              <a:lumMod val="75000"/>
              <a:lumOff val="2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Blessing </a:t>
            </a:r>
            <a:r>
              <a:rPr lang="en-US" sz="4000" b="1" kern="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Response  Pleasing Aroma</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eech Bubble: Rectangle 9">
            <a:extLst>
              <a:ext uri="{FF2B5EF4-FFF2-40B4-BE49-F238E27FC236}">
                <a16:creationId xmlns="" xmlns:a16="http://schemas.microsoft.com/office/drawing/2014/main" id="{47DFACD7-2D7E-B012-7DAC-A115532A4E70}"/>
              </a:ext>
            </a:extLst>
          </p:cNvPr>
          <p:cNvSpPr/>
          <p:nvPr/>
        </p:nvSpPr>
        <p:spPr>
          <a:xfrm>
            <a:off x="6129670" y="6242180"/>
            <a:ext cx="5919627" cy="595182"/>
          </a:xfrm>
          <a:prstGeom prst="wedgeRectCallout">
            <a:avLst>
              <a:gd name="adj1" fmla="val -63359"/>
              <a:gd name="adj2" fmla="val -31682"/>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effectLst/>
                <a:latin typeface="Calibri" panose="020F0502020204030204" pitchFamily="34" charset="0"/>
                <a:ea typeface="Calibri" panose="020F0502020204030204" pitchFamily="34" charset="0"/>
              </a:rPr>
              <a:t>Latreia</a:t>
            </a:r>
            <a:r>
              <a:rPr lang="en-US" sz="3200" b="1" dirty="0">
                <a:solidFill>
                  <a:schemeClr val="tx1"/>
                </a:solidFill>
                <a:effectLst/>
                <a:latin typeface="Calibri" panose="020F0502020204030204" pitchFamily="34" charset="0"/>
                <a:ea typeface="Calibri" panose="020F0502020204030204" pitchFamily="34" charset="0"/>
              </a:rPr>
              <a:t>:</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“divine service of worship”</a:t>
            </a:r>
            <a:endParaRPr lang="en-US" dirty="0"/>
          </a:p>
        </p:txBody>
      </p:sp>
      <p:sp>
        <p:nvSpPr>
          <p:cNvPr id="8" name="Rectangle 7">
            <a:extLst>
              <a:ext uri="{FF2B5EF4-FFF2-40B4-BE49-F238E27FC236}">
                <a16:creationId xmlns="" xmlns:a16="http://schemas.microsoft.com/office/drawing/2014/main" id="{1A051513-345C-E8CE-1FA3-D11C34B24288}"/>
              </a:ext>
            </a:extLst>
          </p:cNvPr>
          <p:cNvSpPr/>
          <p:nvPr/>
        </p:nvSpPr>
        <p:spPr>
          <a:xfrm>
            <a:off x="193257" y="2514600"/>
            <a:ext cx="11008143" cy="1617939"/>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baseline="30000" dirty="0"/>
              <a:t>2 Timothy 4:6 </a:t>
            </a:r>
            <a:r>
              <a:rPr lang="en-US" sz="3200" dirty="0"/>
              <a:t>For I am already being poured out as a drink offering, and the time of my departure has come. </a:t>
            </a:r>
            <a:r>
              <a:rPr lang="en-US" sz="3200" b="1" baseline="30000" dirty="0"/>
              <a:t>7 </a:t>
            </a:r>
            <a:r>
              <a:rPr lang="en-US" sz="3200" dirty="0"/>
              <a:t>I have fought the good fight, I have finished the course, I have kept the faith</a:t>
            </a:r>
          </a:p>
        </p:txBody>
      </p:sp>
    </p:spTree>
    <p:extLst>
      <p:ext uri="{BB962C8B-B14F-4D97-AF65-F5344CB8AC3E}">
        <p14:creationId xmlns:p14="http://schemas.microsoft.com/office/powerpoint/2010/main" val="409119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 xmlns:a16="http://schemas.microsoft.com/office/drawing/2014/main" id="{D798020B-692A-58A6-F762-6BC886E3CAEC}"/>
              </a:ext>
            </a:extLst>
          </p:cNvPr>
          <p:cNvSpPr/>
          <p:nvPr/>
        </p:nvSpPr>
        <p:spPr>
          <a:xfrm>
            <a:off x="1447800" y="5353916"/>
            <a:ext cx="10553700" cy="1203325"/>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Romans 12:1,2 </a:t>
            </a:r>
            <a:r>
              <a:rPr lang="en-US" sz="5400" b="1" i="1" dirty="0">
                <a:solidFill>
                  <a:schemeClr val="bg1"/>
                </a:solidFill>
              </a:rPr>
              <a:t>Living Sacrifices</a:t>
            </a:r>
          </a:p>
        </p:txBody>
      </p:sp>
    </p:spTree>
    <p:extLst>
      <p:ext uri="{BB962C8B-B14F-4D97-AF65-F5344CB8AC3E}">
        <p14:creationId xmlns:p14="http://schemas.microsoft.com/office/powerpoint/2010/main" val="58041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276546" y="1066800"/>
            <a:ext cx="4171308"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is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a:t>
            </a:r>
            <a:r>
              <a:rPr lang="en-US" sz="3100" b="1" u="sng" dirty="0">
                <a:solidFill>
                  <a:srgbClr val="002060"/>
                </a:solidFill>
              </a:rPr>
              <a:t>present your bodies a living and holy sacrifice</a:t>
            </a:r>
            <a:r>
              <a:rPr lang="en-US" sz="3200" dirty="0">
                <a:solidFill>
                  <a:schemeClr val="tx1"/>
                </a:solidFill>
              </a:rPr>
              <a:t>, acceptable to God, which is your spiritual service of worship. </a:t>
            </a:r>
          </a:p>
          <a:p>
            <a:endParaRPr lang="en-US" sz="3200" dirty="0">
              <a:solidFill>
                <a:schemeClr val="tx1"/>
              </a:solidFill>
            </a:endParaRPr>
          </a:p>
        </p:txBody>
      </p:sp>
      <p:sp>
        <p:nvSpPr>
          <p:cNvPr id="5" name="Rounded Rectangular Callout 11">
            <a:extLst>
              <a:ext uri="{FF2B5EF4-FFF2-40B4-BE49-F238E27FC236}">
                <a16:creationId xmlns="" xmlns:a16="http://schemas.microsoft.com/office/drawing/2014/main" id="{116A2715-DAB9-060A-EA5A-86D5622594B4}"/>
              </a:ext>
            </a:extLst>
          </p:cNvPr>
          <p:cNvSpPr/>
          <p:nvPr/>
        </p:nvSpPr>
        <p:spPr>
          <a:xfrm>
            <a:off x="276546" y="2053527"/>
            <a:ext cx="7492310" cy="1226945"/>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Our response to God’s blessing: our daily life, offered up to Him</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 xmlns:a16="http://schemas.microsoft.com/office/drawing/2014/main" id="{0E4C8D37-A7F1-D03F-6D40-0D67C8EAD622}"/>
              </a:ext>
            </a:extLst>
          </p:cNvPr>
          <p:cNvSpPr/>
          <p:nvPr/>
        </p:nvSpPr>
        <p:spPr>
          <a:xfrm>
            <a:off x="285406" y="3510515"/>
            <a:ext cx="7492310" cy="1226945"/>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 life that follows in the pattern of Jesus: A life of sacrificial </a:t>
            </a:r>
            <a:r>
              <a:rPr lang="en-US" sz="4000" b="1" i="1" kern="100" dirty="0">
                <a:latin typeface="Calibri" panose="020F0502020204030204" pitchFamily="34" charset="0"/>
                <a:ea typeface="Calibri" panose="020F0502020204030204" pitchFamily="34" charset="0"/>
                <a:cs typeface="Calibri" panose="020F0502020204030204" pitchFamily="34" charset="0"/>
              </a:rPr>
              <a:t>love</a:t>
            </a:r>
            <a:endParaRPr lang="en-US" sz="40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hought Bubble: Cloud 11">
            <a:extLst>
              <a:ext uri="{FF2B5EF4-FFF2-40B4-BE49-F238E27FC236}">
                <a16:creationId xmlns="" xmlns:a16="http://schemas.microsoft.com/office/drawing/2014/main" id="{3AFF34EC-0451-2A56-8048-66B03BC32551}"/>
              </a:ext>
            </a:extLst>
          </p:cNvPr>
          <p:cNvSpPr/>
          <p:nvPr/>
        </p:nvSpPr>
        <p:spPr>
          <a:xfrm>
            <a:off x="7495854" y="716153"/>
            <a:ext cx="4419600" cy="2072890"/>
          </a:xfrm>
          <a:prstGeom prst="cloudCallout">
            <a:avLst>
              <a:gd name="adj1" fmla="val 56152"/>
              <a:gd name="adj2" fmla="val 51215"/>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chemeClr val="tx1"/>
                </a:solidFill>
              </a:rPr>
              <a:t>Whoa isn’t this going a little bit too far?</a:t>
            </a:r>
          </a:p>
        </p:txBody>
      </p:sp>
      <p:sp>
        <p:nvSpPr>
          <p:cNvPr id="13" name="Thought Bubble: Cloud 12">
            <a:extLst>
              <a:ext uri="{FF2B5EF4-FFF2-40B4-BE49-F238E27FC236}">
                <a16:creationId xmlns="" xmlns:a16="http://schemas.microsoft.com/office/drawing/2014/main" id="{AE484C90-E082-B104-674C-1B921F48D300}"/>
              </a:ext>
            </a:extLst>
          </p:cNvPr>
          <p:cNvSpPr/>
          <p:nvPr/>
        </p:nvSpPr>
        <p:spPr>
          <a:xfrm>
            <a:off x="7414435" y="2500656"/>
            <a:ext cx="3198627" cy="1600200"/>
          </a:xfrm>
          <a:prstGeom prst="cloudCallout">
            <a:avLst>
              <a:gd name="adj1" fmla="val 91854"/>
              <a:gd name="adj2" fmla="val 8015"/>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chemeClr val="tx1"/>
                </a:solidFill>
              </a:rPr>
              <a:t>Let’s keep it reasonable</a:t>
            </a:r>
          </a:p>
        </p:txBody>
      </p:sp>
      <p:sp>
        <p:nvSpPr>
          <p:cNvPr id="14" name="Thought Bubble: Cloud 13">
            <a:extLst>
              <a:ext uri="{FF2B5EF4-FFF2-40B4-BE49-F238E27FC236}">
                <a16:creationId xmlns="" xmlns:a16="http://schemas.microsoft.com/office/drawing/2014/main" id="{AAEE453C-97E3-858A-5CA8-29DC21BE79C5}"/>
              </a:ext>
            </a:extLst>
          </p:cNvPr>
          <p:cNvSpPr/>
          <p:nvPr/>
        </p:nvSpPr>
        <p:spPr>
          <a:xfrm>
            <a:off x="8149756" y="3747885"/>
            <a:ext cx="3728484" cy="1600200"/>
          </a:xfrm>
          <a:prstGeom prst="cloudCallout">
            <a:avLst>
              <a:gd name="adj1" fmla="val 59585"/>
              <a:gd name="adj2" fmla="val -5510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chemeClr val="tx1"/>
                </a:solidFill>
              </a:rPr>
              <a:t>All things in moderation </a:t>
            </a:r>
          </a:p>
        </p:txBody>
      </p:sp>
    </p:spTree>
    <p:extLst>
      <p:ext uri="{BB962C8B-B14F-4D97-AF65-F5344CB8AC3E}">
        <p14:creationId xmlns:p14="http://schemas.microsoft.com/office/powerpoint/2010/main" val="161522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Why should we worship God </a:t>
            </a:r>
            <a:r>
              <a:rPr lang="en-US" sz="4000" b="1" i="1" kern="100" dirty="0">
                <a:latin typeface="Calibri" panose="020F0502020204030204" pitchFamily="34" charset="0"/>
                <a:ea typeface="Calibri" panose="020F0502020204030204" pitchFamily="34" charset="0"/>
                <a:cs typeface="Calibri" panose="020F0502020204030204" pitchFamily="34" charset="0"/>
              </a:rPr>
              <a:t>with our whole life</a:t>
            </a:r>
            <a:r>
              <a:rPr lang="en-US" sz="4000" b="1" kern="100" dirty="0">
                <a:latin typeface="Calibri" panose="020F0502020204030204" pitchFamily="34" charset="0"/>
                <a:ea typeface="Calibri" panose="020F0502020204030204" pitchFamily="34" charset="0"/>
                <a:cs typeface="Calibri" panose="020F0502020204030204" pitchFamily="34"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a:t>
            </a:r>
            <a:r>
              <a:rPr lang="en-US" sz="3100" b="1" u="sng" dirty="0">
                <a:solidFill>
                  <a:srgbClr val="002060"/>
                </a:solidFill>
              </a:rPr>
              <a:t>present your bodies a living and holy sacrifice</a:t>
            </a:r>
            <a:r>
              <a:rPr lang="en-US" sz="3200" dirty="0">
                <a:solidFill>
                  <a:schemeClr val="tx1"/>
                </a:solidFill>
              </a:rPr>
              <a:t>, acceptable to God, which is your spiritual service of worship. </a:t>
            </a:r>
          </a:p>
          <a:p>
            <a:endParaRPr lang="en-US" sz="3200" dirty="0">
              <a:solidFill>
                <a:schemeClr val="tx1"/>
              </a:solidFill>
            </a:endParaRPr>
          </a:p>
        </p:txBody>
      </p:sp>
    </p:spTree>
    <p:extLst>
      <p:ext uri="{BB962C8B-B14F-4D97-AF65-F5344CB8AC3E}">
        <p14:creationId xmlns:p14="http://schemas.microsoft.com/office/powerpoint/2010/main" val="232214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Why should we worship God </a:t>
            </a:r>
            <a:r>
              <a:rPr lang="en-US" sz="4000" b="1" i="1" kern="100" dirty="0">
                <a:latin typeface="Calibri" panose="020F0502020204030204" pitchFamily="34" charset="0"/>
                <a:ea typeface="Calibri" panose="020F0502020204030204" pitchFamily="34" charset="0"/>
                <a:cs typeface="Calibri" panose="020F0502020204030204" pitchFamily="34" charset="0"/>
              </a:rPr>
              <a:t>with our whole life</a:t>
            </a:r>
            <a:r>
              <a:rPr lang="en-US" sz="4000" b="1" kern="100" dirty="0">
                <a:latin typeface="Calibri" panose="020F0502020204030204" pitchFamily="34" charset="0"/>
                <a:ea typeface="Calibri" panose="020F0502020204030204" pitchFamily="34" charset="0"/>
                <a:cs typeface="Calibri" panose="020F0502020204030204" pitchFamily="34"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b="1" u="sng" dirty="0">
                <a:solidFill>
                  <a:srgbClr val="002060"/>
                </a:solidFill>
              </a:rPr>
              <a:t>Therefore</a:t>
            </a:r>
            <a:r>
              <a:rPr lang="en-US" sz="3200" dirty="0">
                <a:solidFill>
                  <a:schemeClr val="tx1"/>
                </a:solidFill>
              </a:rPr>
              <a:t> I urge you, brethren, </a:t>
            </a:r>
            <a:r>
              <a:rPr lang="en-US" sz="3200" b="1" u="sng" dirty="0">
                <a:solidFill>
                  <a:srgbClr val="002060"/>
                </a:solidFill>
              </a:rPr>
              <a:t>by the mercies of God</a:t>
            </a:r>
            <a:r>
              <a:rPr lang="en-US" sz="3200" dirty="0">
                <a:solidFill>
                  <a:schemeClr val="tx1"/>
                </a:solidFill>
              </a:rPr>
              <a:t>, to  present your bodies a living and holy sacrifice, acceptable to God, which is your spiritual service of worship. </a:t>
            </a:r>
          </a:p>
          <a:p>
            <a:endParaRPr lang="en-US" sz="3200" dirty="0">
              <a:solidFill>
                <a:schemeClr val="tx1"/>
              </a:solidFill>
            </a:endParaRPr>
          </a:p>
        </p:txBody>
      </p:sp>
      <p:sp>
        <p:nvSpPr>
          <p:cNvPr id="5" name="Rectangle 4">
            <a:extLst>
              <a:ext uri="{FF2B5EF4-FFF2-40B4-BE49-F238E27FC236}">
                <a16:creationId xmlns="" xmlns:a16="http://schemas.microsoft.com/office/drawing/2014/main" id="{3D1D0B49-8318-D496-B25F-4FA3EFC62B0B}"/>
              </a:ext>
            </a:extLst>
          </p:cNvPr>
          <p:cNvSpPr/>
          <p:nvPr/>
        </p:nvSpPr>
        <p:spPr>
          <a:xfrm>
            <a:off x="76200" y="2546498"/>
            <a:ext cx="12039600" cy="2499110"/>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baseline="30000" dirty="0"/>
              <a:t>Romans 3:23 </a:t>
            </a:r>
            <a:r>
              <a:rPr lang="en-US" sz="3000" dirty="0"/>
              <a:t>For everyone has sinned; we all fall short of God’s glorious standard. </a:t>
            </a:r>
            <a:r>
              <a:rPr lang="en-US" sz="3000" b="1" baseline="30000" dirty="0"/>
              <a:t>24 </a:t>
            </a:r>
            <a:r>
              <a:rPr lang="en-US" sz="3000" dirty="0"/>
              <a:t>Yet God, in his grace, freely makes us right in his sight. He did this through Christ Jesus when he freed us from the penalty for our sins.   </a:t>
            </a:r>
            <a:r>
              <a:rPr lang="en-US" sz="3000" b="1" baseline="30000" dirty="0"/>
              <a:t>25 </a:t>
            </a:r>
            <a:r>
              <a:rPr lang="en-US" sz="3000" dirty="0"/>
              <a:t>For God presented Jesus as the sacrifice for sin. People are made right with God when they believe that Jesus sacrificed his life, shedding his blood. </a:t>
            </a:r>
          </a:p>
        </p:txBody>
      </p:sp>
    </p:spTree>
    <p:extLst>
      <p:ext uri="{BB962C8B-B14F-4D97-AF65-F5344CB8AC3E}">
        <p14:creationId xmlns:p14="http://schemas.microsoft.com/office/powerpoint/2010/main" val="35537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Why should we worship God </a:t>
            </a:r>
            <a:r>
              <a:rPr lang="en-US" sz="4000" b="1" i="1" kern="100" dirty="0">
                <a:latin typeface="Calibri" panose="020F0502020204030204" pitchFamily="34" charset="0"/>
                <a:ea typeface="Calibri" panose="020F0502020204030204" pitchFamily="34" charset="0"/>
                <a:cs typeface="Calibri" panose="020F0502020204030204" pitchFamily="34" charset="0"/>
              </a:rPr>
              <a:t>with our whole life</a:t>
            </a:r>
            <a:r>
              <a:rPr lang="en-US" sz="4000" b="1" kern="100" dirty="0">
                <a:latin typeface="Calibri" panose="020F0502020204030204" pitchFamily="34" charset="0"/>
                <a:ea typeface="Calibri" panose="020F0502020204030204" pitchFamily="34" charset="0"/>
                <a:cs typeface="Calibri" panose="020F0502020204030204" pitchFamily="34"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b="1" u="sng" dirty="0">
                <a:solidFill>
                  <a:srgbClr val="002060"/>
                </a:solidFill>
              </a:rPr>
              <a:t>Therefore</a:t>
            </a:r>
            <a:r>
              <a:rPr lang="en-US" sz="3200" dirty="0">
                <a:solidFill>
                  <a:schemeClr val="tx1"/>
                </a:solidFill>
              </a:rPr>
              <a:t> I urge you, brethren, </a:t>
            </a:r>
            <a:r>
              <a:rPr lang="en-US" sz="3200" b="1" u="sng" dirty="0">
                <a:solidFill>
                  <a:srgbClr val="002060"/>
                </a:solidFill>
              </a:rPr>
              <a:t>by the mercies of God</a:t>
            </a:r>
            <a:r>
              <a:rPr lang="en-US" sz="3200" dirty="0">
                <a:solidFill>
                  <a:schemeClr val="tx1"/>
                </a:solidFill>
              </a:rPr>
              <a:t>, to  present your bodies a living and holy sacrifice, acceptable to God, which is your spiritual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FD89FD83-C233-1441-8482-21393A517119}"/>
              </a:ext>
            </a:extLst>
          </p:cNvPr>
          <p:cNvSpPr/>
          <p:nvPr/>
        </p:nvSpPr>
        <p:spPr>
          <a:xfrm>
            <a:off x="228600" y="2895600"/>
            <a:ext cx="7024528"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i="1" kern="100" dirty="0">
                <a:latin typeface="Calibri" panose="020F0502020204030204" pitchFamily="34" charset="0"/>
                <a:ea typeface="Calibri" panose="020F0502020204030204" pitchFamily="34" charset="0"/>
                <a:cs typeface="Calibri" panose="020F0502020204030204" pitchFamily="34" charset="0"/>
              </a:rPr>
              <a:t>What kind of response would be worthy of that kind of </a:t>
            </a:r>
          </a:p>
          <a:p>
            <a:pPr marL="0" marR="0" algn="ctr">
              <a:lnSpc>
                <a:spcPct val="107000"/>
              </a:lnSpc>
              <a:spcBef>
                <a:spcPts val="0"/>
              </a:spcBef>
              <a:spcAft>
                <a:spcPts val="0"/>
              </a:spcAft>
            </a:pPr>
            <a:r>
              <a:rPr lang="en-US" sz="4000" b="1" i="1" kern="100" dirty="0">
                <a:latin typeface="Calibri" panose="020F0502020204030204" pitchFamily="34" charset="0"/>
                <a:ea typeface="Calibri" panose="020F0502020204030204" pitchFamily="34" charset="0"/>
                <a:cs typeface="Calibri" panose="020F0502020204030204" pitchFamily="34" charset="0"/>
              </a:rPr>
              <a:t>mercy / blessing / calling?</a:t>
            </a:r>
            <a:endParaRPr lang="en-US" sz="40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66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Why should we worship God </a:t>
            </a:r>
            <a:r>
              <a:rPr lang="en-US" sz="4000" b="1" i="1" kern="100" dirty="0">
                <a:latin typeface="Calibri" panose="020F0502020204030204" pitchFamily="34" charset="0"/>
                <a:ea typeface="Calibri" panose="020F0502020204030204" pitchFamily="34" charset="0"/>
                <a:cs typeface="Calibri" panose="020F0502020204030204" pitchFamily="34" charset="0"/>
              </a:rPr>
              <a:t>with our whole life</a:t>
            </a:r>
            <a:r>
              <a:rPr lang="en-US" sz="4000" b="1" kern="100" dirty="0">
                <a:latin typeface="Calibri" panose="020F0502020204030204" pitchFamily="34" charset="0"/>
                <a:ea typeface="Calibri" panose="020F0502020204030204" pitchFamily="34" charset="0"/>
                <a:cs typeface="Calibri" panose="020F0502020204030204" pitchFamily="34"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a:t>
            </a:r>
            <a:r>
              <a:rPr lang="en-US" sz="3200" b="1" u="sng" dirty="0">
                <a:solidFill>
                  <a:srgbClr val="002060"/>
                </a:solidFill>
              </a:rPr>
              <a:t>spiritual</a:t>
            </a:r>
            <a:r>
              <a:rPr lang="en-US" sz="3200" dirty="0">
                <a:solidFill>
                  <a:schemeClr val="tx1"/>
                </a:solidFill>
              </a:rPr>
              <a:t>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FD89FD83-C233-1441-8482-21393A517119}"/>
              </a:ext>
            </a:extLst>
          </p:cNvPr>
          <p:cNvSpPr/>
          <p:nvPr/>
        </p:nvSpPr>
        <p:spPr>
          <a:xfrm>
            <a:off x="228600" y="2895600"/>
            <a:ext cx="7024528"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i="1" kern="100" dirty="0">
                <a:latin typeface="Calibri" panose="020F0502020204030204" pitchFamily="34" charset="0"/>
                <a:ea typeface="Calibri" panose="020F0502020204030204" pitchFamily="34" charset="0"/>
                <a:cs typeface="Calibri" panose="020F0502020204030204" pitchFamily="34" charset="0"/>
              </a:rPr>
              <a:t>What kind of response would be worthy of that kind of </a:t>
            </a:r>
          </a:p>
          <a:p>
            <a:pPr marL="0" marR="0" algn="ctr">
              <a:lnSpc>
                <a:spcPct val="107000"/>
              </a:lnSpc>
              <a:spcBef>
                <a:spcPts val="0"/>
              </a:spcBef>
              <a:spcAft>
                <a:spcPts val="0"/>
              </a:spcAft>
            </a:pPr>
            <a:r>
              <a:rPr lang="en-US" sz="4000" b="1" i="1" kern="100" dirty="0">
                <a:latin typeface="Calibri" panose="020F0502020204030204" pitchFamily="34" charset="0"/>
                <a:ea typeface="Calibri" panose="020F0502020204030204" pitchFamily="34" charset="0"/>
                <a:cs typeface="Calibri" panose="020F0502020204030204" pitchFamily="34" charset="0"/>
              </a:rPr>
              <a:t>mercy / blessing / calling?</a:t>
            </a:r>
            <a:endParaRPr lang="en-US" sz="40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peech Bubble: Rectangle 4">
            <a:extLst>
              <a:ext uri="{FF2B5EF4-FFF2-40B4-BE49-F238E27FC236}">
                <a16:creationId xmlns="" xmlns:a16="http://schemas.microsoft.com/office/drawing/2014/main" id="{839646DA-9ADB-D9B8-26EC-A076247BB59C}"/>
              </a:ext>
            </a:extLst>
          </p:cNvPr>
          <p:cNvSpPr/>
          <p:nvPr/>
        </p:nvSpPr>
        <p:spPr>
          <a:xfrm>
            <a:off x="3276600" y="4662617"/>
            <a:ext cx="5462427" cy="595182"/>
          </a:xfrm>
          <a:prstGeom prst="wedgeRectCallout">
            <a:avLst>
              <a:gd name="adj1" fmla="val -68332"/>
              <a:gd name="adj2" fmla="val 245216"/>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latin typeface="Calibri" panose="020F0502020204030204" pitchFamily="34" charset="0"/>
                <a:ea typeface="Calibri" panose="020F0502020204030204" pitchFamily="34" charset="0"/>
              </a:rPr>
              <a:t>logikos</a:t>
            </a:r>
            <a:r>
              <a:rPr lang="en-US" sz="3200" b="1" dirty="0">
                <a:solidFill>
                  <a:schemeClr val="tx1"/>
                </a:solidFill>
                <a:effectLst/>
                <a:latin typeface="Calibri" panose="020F0502020204030204" pitchFamily="34" charset="0"/>
                <a:ea typeface="Calibri" panose="020F0502020204030204" pitchFamily="34" charset="0"/>
              </a:rPr>
              <a:t>: </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“reasonable, rational”</a:t>
            </a:r>
            <a:endParaRPr lang="en-US" dirty="0"/>
          </a:p>
        </p:txBody>
      </p:sp>
      <p:sp>
        <p:nvSpPr>
          <p:cNvPr id="8" name="Thought Bubble: Cloud 7">
            <a:extLst>
              <a:ext uri="{FF2B5EF4-FFF2-40B4-BE49-F238E27FC236}">
                <a16:creationId xmlns="" xmlns:a16="http://schemas.microsoft.com/office/drawing/2014/main" id="{D69393F6-1910-A03F-BFD0-972B24988DB7}"/>
              </a:ext>
            </a:extLst>
          </p:cNvPr>
          <p:cNvSpPr/>
          <p:nvPr/>
        </p:nvSpPr>
        <p:spPr>
          <a:xfrm>
            <a:off x="7495854" y="716153"/>
            <a:ext cx="4419600" cy="2072890"/>
          </a:xfrm>
          <a:prstGeom prst="cloudCallout">
            <a:avLst>
              <a:gd name="adj1" fmla="val 56152"/>
              <a:gd name="adj2" fmla="val 51215"/>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chemeClr val="tx1"/>
                </a:solidFill>
              </a:rPr>
              <a:t>Whoa isn’t this going a little bit too far?</a:t>
            </a:r>
          </a:p>
        </p:txBody>
      </p:sp>
    </p:spTree>
    <p:extLst>
      <p:ext uri="{BB962C8B-B14F-4D97-AF65-F5344CB8AC3E}">
        <p14:creationId xmlns:p14="http://schemas.microsoft.com/office/powerpoint/2010/main" val="16591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Why should we worship God </a:t>
            </a:r>
            <a:r>
              <a:rPr lang="en-US" sz="4000" b="1" i="1" kern="100" dirty="0">
                <a:latin typeface="Calibri" panose="020F0502020204030204" pitchFamily="34" charset="0"/>
                <a:ea typeface="Calibri" panose="020F0502020204030204" pitchFamily="34" charset="0"/>
                <a:cs typeface="Calibri" panose="020F0502020204030204" pitchFamily="34" charset="0"/>
              </a:rPr>
              <a:t>with our whole life</a:t>
            </a:r>
            <a:r>
              <a:rPr lang="en-US" sz="4000" b="1" kern="100" dirty="0">
                <a:latin typeface="Calibri" panose="020F0502020204030204" pitchFamily="34" charset="0"/>
                <a:ea typeface="Calibri" panose="020F0502020204030204" pitchFamily="34" charset="0"/>
                <a:cs typeface="Calibri" panose="020F0502020204030204" pitchFamily="34"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FD89FD83-C233-1441-8482-21393A517119}"/>
              </a:ext>
            </a:extLst>
          </p:cNvPr>
          <p:cNvSpPr/>
          <p:nvPr/>
        </p:nvSpPr>
        <p:spPr>
          <a:xfrm>
            <a:off x="228600" y="2895600"/>
            <a:ext cx="7024528"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i="1" kern="100" dirty="0">
                <a:latin typeface="Calibri" panose="020F0502020204030204" pitchFamily="34" charset="0"/>
                <a:ea typeface="Calibri" panose="020F0502020204030204" pitchFamily="34" charset="0"/>
                <a:cs typeface="Calibri" panose="020F0502020204030204" pitchFamily="34" charset="0"/>
              </a:rPr>
              <a:t>What kind of response would be worthy of that kind of </a:t>
            </a:r>
          </a:p>
          <a:p>
            <a:pPr marL="0" marR="0" algn="ctr">
              <a:lnSpc>
                <a:spcPct val="107000"/>
              </a:lnSpc>
              <a:spcBef>
                <a:spcPts val="0"/>
              </a:spcBef>
              <a:spcAft>
                <a:spcPts val="0"/>
              </a:spcAft>
            </a:pPr>
            <a:r>
              <a:rPr lang="en-US" sz="4000" b="1" i="1" kern="100" dirty="0">
                <a:latin typeface="Calibri" panose="020F0502020204030204" pitchFamily="34" charset="0"/>
                <a:ea typeface="Calibri" panose="020F0502020204030204" pitchFamily="34" charset="0"/>
                <a:cs typeface="Calibri" panose="020F0502020204030204" pitchFamily="34" charset="0"/>
              </a:rPr>
              <a:t>mercy / blessing / calling?</a:t>
            </a:r>
            <a:endParaRPr lang="en-US" sz="40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peech Bubble: Rectangle 4">
            <a:extLst>
              <a:ext uri="{FF2B5EF4-FFF2-40B4-BE49-F238E27FC236}">
                <a16:creationId xmlns="" xmlns:a16="http://schemas.microsoft.com/office/drawing/2014/main" id="{839646DA-9ADB-D9B8-26EC-A076247BB59C}"/>
              </a:ext>
            </a:extLst>
          </p:cNvPr>
          <p:cNvSpPr/>
          <p:nvPr/>
        </p:nvSpPr>
        <p:spPr>
          <a:xfrm>
            <a:off x="3276600" y="4662617"/>
            <a:ext cx="5462427" cy="595182"/>
          </a:xfrm>
          <a:prstGeom prst="wedgeRectCallout">
            <a:avLst>
              <a:gd name="adj1" fmla="val -68332"/>
              <a:gd name="adj2" fmla="val 245216"/>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latin typeface="Calibri" panose="020F0502020204030204" pitchFamily="34" charset="0"/>
                <a:ea typeface="Calibri" panose="020F0502020204030204" pitchFamily="34" charset="0"/>
              </a:rPr>
              <a:t>logikos</a:t>
            </a:r>
            <a:r>
              <a:rPr lang="en-US" sz="3200" b="1" dirty="0">
                <a:solidFill>
                  <a:schemeClr val="tx1"/>
                </a:solidFill>
                <a:effectLst/>
                <a:latin typeface="Calibri" panose="020F0502020204030204" pitchFamily="34" charset="0"/>
                <a:ea typeface="Calibri" panose="020F0502020204030204" pitchFamily="34" charset="0"/>
              </a:rPr>
              <a:t>: </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“reasonable, rational”</a:t>
            </a:r>
            <a:endParaRPr lang="en-US" dirty="0"/>
          </a:p>
        </p:txBody>
      </p:sp>
      <p:sp>
        <p:nvSpPr>
          <p:cNvPr id="8" name="Thought Bubble: Cloud 7">
            <a:extLst>
              <a:ext uri="{FF2B5EF4-FFF2-40B4-BE49-F238E27FC236}">
                <a16:creationId xmlns="" xmlns:a16="http://schemas.microsoft.com/office/drawing/2014/main" id="{D69393F6-1910-A03F-BFD0-972B24988DB7}"/>
              </a:ext>
            </a:extLst>
          </p:cNvPr>
          <p:cNvSpPr/>
          <p:nvPr/>
        </p:nvSpPr>
        <p:spPr>
          <a:xfrm>
            <a:off x="7495854" y="716153"/>
            <a:ext cx="4419600" cy="2072890"/>
          </a:xfrm>
          <a:prstGeom prst="cloudCallout">
            <a:avLst>
              <a:gd name="adj1" fmla="val 56152"/>
              <a:gd name="adj2" fmla="val 51215"/>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chemeClr val="tx1"/>
                </a:solidFill>
              </a:rPr>
              <a:t>Whoa isn’t this going a little bit too far?</a:t>
            </a:r>
          </a:p>
        </p:txBody>
      </p:sp>
    </p:spTree>
    <p:extLst>
      <p:ext uri="{BB962C8B-B14F-4D97-AF65-F5344CB8AC3E}">
        <p14:creationId xmlns:p14="http://schemas.microsoft.com/office/powerpoint/2010/main" val="2538702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Why should we worship God </a:t>
            </a:r>
            <a:r>
              <a:rPr lang="en-US" sz="4000" b="1" i="1" kern="100" dirty="0">
                <a:latin typeface="Calibri" panose="020F0502020204030204" pitchFamily="34" charset="0"/>
                <a:ea typeface="Calibri" panose="020F0502020204030204" pitchFamily="34" charset="0"/>
                <a:cs typeface="Calibri" panose="020F0502020204030204" pitchFamily="34" charset="0"/>
              </a:rPr>
              <a:t>with our whole life</a:t>
            </a:r>
            <a:r>
              <a:rPr lang="en-US" sz="4000" b="1" kern="100" dirty="0">
                <a:latin typeface="Calibri" panose="020F0502020204030204" pitchFamily="34" charset="0"/>
                <a:ea typeface="Calibri" panose="020F0502020204030204" pitchFamily="34" charset="0"/>
                <a:cs typeface="Calibri" panose="020F0502020204030204" pitchFamily="34"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a:t>
            </a:r>
            <a:r>
              <a:rPr lang="en-US" sz="3200" b="1" u="sng" dirty="0">
                <a:solidFill>
                  <a:srgbClr val="002060"/>
                </a:solidFill>
              </a:rPr>
              <a:t>spiritual</a:t>
            </a:r>
            <a:r>
              <a:rPr lang="en-US" sz="3200" dirty="0">
                <a:solidFill>
                  <a:schemeClr val="tx1"/>
                </a:solidFill>
              </a:rPr>
              <a:t>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FD89FD83-C233-1441-8482-21393A517119}"/>
              </a:ext>
            </a:extLst>
          </p:cNvPr>
          <p:cNvSpPr/>
          <p:nvPr/>
        </p:nvSpPr>
        <p:spPr>
          <a:xfrm>
            <a:off x="228600" y="2895600"/>
            <a:ext cx="7024528"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i="1" kern="100" dirty="0">
                <a:latin typeface="Calibri" panose="020F0502020204030204" pitchFamily="34" charset="0"/>
                <a:ea typeface="Calibri" panose="020F0502020204030204" pitchFamily="34" charset="0"/>
                <a:cs typeface="Calibri" panose="020F0502020204030204" pitchFamily="34" charset="0"/>
              </a:rPr>
              <a:t>What kind of response would be worthy of that kind of </a:t>
            </a:r>
          </a:p>
          <a:p>
            <a:pPr marL="0" marR="0" algn="ctr">
              <a:lnSpc>
                <a:spcPct val="107000"/>
              </a:lnSpc>
              <a:spcBef>
                <a:spcPts val="0"/>
              </a:spcBef>
              <a:spcAft>
                <a:spcPts val="0"/>
              </a:spcAft>
            </a:pPr>
            <a:r>
              <a:rPr lang="en-US" sz="4000" b="1" i="1" kern="100" dirty="0">
                <a:latin typeface="Calibri" panose="020F0502020204030204" pitchFamily="34" charset="0"/>
                <a:ea typeface="Calibri" panose="020F0502020204030204" pitchFamily="34" charset="0"/>
                <a:cs typeface="Calibri" panose="020F0502020204030204" pitchFamily="34" charset="0"/>
              </a:rPr>
              <a:t>mercy / blessing / calling?</a:t>
            </a:r>
            <a:endParaRPr lang="en-US" sz="40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peech Bubble: Rectangle 4">
            <a:extLst>
              <a:ext uri="{FF2B5EF4-FFF2-40B4-BE49-F238E27FC236}">
                <a16:creationId xmlns="" xmlns:a16="http://schemas.microsoft.com/office/drawing/2014/main" id="{839646DA-9ADB-D9B8-26EC-A076247BB59C}"/>
              </a:ext>
            </a:extLst>
          </p:cNvPr>
          <p:cNvSpPr/>
          <p:nvPr/>
        </p:nvSpPr>
        <p:spPr>
          <a:xfrm>
            <a:off x="3276600" y="4662617"/>
            <a:ext cx="5462427" cy="595182"/>
          </a:xfrm>
          <a:prstGeom prst="wedgeRectCallout">
            <a:avLst>
              <a:gd name="adj1" fmla="val -68332"/>
              <a:gd name="adj2" fmla="val 245216"/>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latin typeface="Calibri" panose="020F0502020204030204" pitchFamily="34" charset="0"/>
                <a:ea typeface="Calibri" panose="020F0502020204030204" pitchFamily="34" charset="0"/>
              </a:rPr>
              <a:t>logikos</a:t>
            </a:r>
            <a:r>
              <a:rPr lang="en-US" sz="3200" b="1" dirty="0">
                <a:solidFill>
                  <a:schemeClr val="tx1"/>
                </a:solidFill>
                <a:effectLst/>
                <a:latin typeface="Calibri" panose="020F0502020204030204" pitchFamily="34" charset="0"/>
                <a:ea typeface="Calibri" panose="020F0502020204030204" pitchFamily="34" charset="0"/>
              </a:rPr>
              <a:t>: </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“reasonable, rational”</a:t>
            </a:r>
            <a:endParaRPr lang="en-US" dirty="0"/>
          </a:p>
        </p:txBody>
      </p:sp>
      <p:sp>
        <p:nvSpPr>
          <p:cNvPr id="9" name="Thought Bubble: Cloud 8">
            <a:extLst>
              <a:ext uri="{FF2B5EF4-FFF2-40B4-BE49-F238E27FC236}">
                <a16:creationId xmlns="" xmlns:a16="http://schemas.microsoft.com/office/drawing/2014/main" id="{182ACEDF-057E-4F40-972F-BD21CF1255C4}"/>
              </a:ext>
            </a:extLst>
          </p:cNvPr>
          <p:cNvSpPr/>
          <p:nvPr/>
        </p:nvSpPr>
        <p:spPr>
          <a:xfrm>
            <a:off x="7543800" y="1013211"/>
            <a:ext cx="3728484" cy="1600200"/>
          </a:xfrm>
          <a:prstGeom prst="cloudCallout">
            <a:avLst>
              <a:gd name="adj1" fmla="val 69281"/>
              <a:gd name="adj2" fmla="val 2329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chemeClr val="tx1"/>
                </a:solidFill>
              </a:rPr>
              <a:t>All things in moderation </a:t>
            </a:r>
          </a:p>
        </p:txBody>
      </p:sp>
      <p:sp>
        <p:nvSpPr>
          <p:cNvPr id="10" name="Thought Bubble: Cloud 9">
            <a:extLst>
              <a:ext uri="{FF2B5EF4-FFF2-40B4-BE49-F238E27FC236}">
                <a16:creationId xmlns="" xmlns:a16="http://schemas.microsoft.com/office/drawing/2014/main" id="{6DF1813E-FC98-E216-CD8C-F30884AF5783}"/>
              </a:ext>
            </a:extLst>
          </p:cNvPr>
          <p:cNvSpPr/>
          <p:nvPr/>
        </p:nvSpPr>
        <p:spPr>
          <a:xfrm>
            <a:off x="8306687" y="2559816"/>
            <a:ext cx="3198627" cy="1600200"/>
          </a:xfrm>
          <a:prstGeom prst="cloudCallout">
            <a:avLst>
              <a:gd name="adj1" fmla="val 67920"/>
              <a:gd name="adj2" fmla="val -45806"/>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dirty="0">
                <a:solidFill>
                  <a:schemeClr val="tx1"/>
                </a:solidFill>
              </a:rPr>
              <a:t>Let’s keep it reasonable</a:t>
            </a:r>
          </a:p>
        </p:txBody>
      </p:sp>
    </p:spTree>
    <p:extLst>
      <p:ext uri="{BB962C8B-B14F-4D97-AF65-F5344CB8AC3E}">
        <p14:creationId xmlns:p14="http://schemas.microsoft.com/office/powerpoint/2010/main" val="350383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Why should we worship God </a:t>
            </a:r>
            <a:r>
              <a:rPr lang="en-US" sz="4000" b="1" i="1" kern="100" dirty="0">
                <a:latin typeface="Calibri" panose="020F0502020204030204" pitchFamily="34" charset="0"/>
                <a:ea typeface="Calibri" panose="020F0502020204030204" pitchFamily="34" charset="0"/>
                <a:cs typeface="Calibri" panose="020F0502020204030204" pitchFamily="34" charset="0"/>
              </a:rPr>
              <a:t>with our whole life</a:t>
            </a:r>
            <a:r>
              <a:rPr lang="en-US" sz="4000" b="1" kern="100" dirty="0">
                <a:latin typeface="Calibri" panose="020F0502020204030204" pitchFamily="34" charset="0"/>
                <a:ea typeface="Calibri" panose="020F0502020204030204" pitchFamily="34" charset="0"/>
                <a:cs typeface="Calibri" panose="020F0502020204030204" pitchFamily="34"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a:t>
            </a:r>
            <a:r>
              <a:rPr lang="en-US" sz="3200" b="1" u="sng" dirty="0">
                <a:solidFill>
                  <a:srgbClr val="002060"/>
                </a:solidFill>
              </a:rPr>
              <a:t>spiritual</a:t>
            </a:r>
            <a:r>
              <a:rPr lang="en-US" sz="3200" dirty="0">
                <a:solidFill>
                  <a:schemeClr val="tx1"/>
                </a:solidFill>
              </a:rPr>
              <a:t>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FD89FD83-C233-1441-8482-21393A517119}"/>
              </a:ext>
            </a:extLst>
          </p:cNvPr>
          <p:cNvSpPr/>
          <p:nvPr/>
        </p:nvSpPr>
        <p:spPr>
          <a:xfrm>
            <a:off x="114300" y="2507981"/>
            <a:ext cx="7391401" cy="1371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When we discover that God is kind, and merciful, and trustworthy, and good, that we </a:t>
            </a:r>
            <a:r>
              <a:rPr lang="en-US" sz="3200" b="1" i="1" dirty="0"/>
              <a:t>want</a:t>
            </a:r>
            <a:r>
              <a:rPr lang="en-US" sz="3200" b="1" dirty="0"/>
              <a:t> to spend our life serving him</a:t>
            </a:r>
            <a:endParaRPr lang="en-US" sz="3200" dirty="0"/>
          </a:p>
        </p:txBody>
      </p:sp>
      <p:sp>
        <p:nvSpPr>
          <p:cNvPr id="5" name="Speech Bubble: Rectangle 4">
            <a:extLst>
              <a:ext uri="{FF2B5EF4-FFF2-40B4-BE49-F238E27FC236}">
                <a16:creationId xmlns="" xmlns:a16="http://schemas.microsoft.com/office/drawing/2014/main" id="{839646DA-9ADB-D9B8-26EC-A076247BB59C}"/>
              </a:ext>
            </a:extLst>
          </p:cNvPr>
          <p:cNvSpPr/>
          <p:nvPr/>
        </p:nvSpPr>
        <p:spPr>
          <a:xfrm>
            <a:off x="3276600" y="4662617"/>
            <a:ext cx="5462427" cy="595182"/>
          </a:xfrm>
          <a:prstGeom prst="wedgeRectCallout">
            <a:avLst>
              <a:gd name="adj1" fmla="val -68332"/>
              <a:gd name="adj2" fmla="val 245216"/>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latin typeface="Calibri" panose="020F0502020204030204" pitchFamily="34" charset="0"/>
                <a:ea typeface="Calibri" panose="020F0502020204030204" pitchFamily="34" charset="0"/>
              </a:rPr>
              <a:t>logikos</a:t>
            </a:r>
            <a:r>
              <a:rPr lang="en-US" sz="3200" b="1" dirty="0">
                <a:solidFill>
                  <a:schemeClr val="tx1"/>
                </a:solidFill>
                <a:effectLst/>
                <a:latin typeface="Calibri" panose="020F0502020204030204" pitchFamily="34" charset="0"/>
                <a:ea typeface="Calibri" panose="020F0502020204030204" pitchFamily="34" charset="0"/>
              </a:rPr>
              <a:t>: </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“reasonable, rational”</a:t>
            </a:r>
            <a:endParaRPr lang="en-US" dirty="0"/>
          </a:p>
        </p:txBody>
      </p:sp>
      <p:sp>
        <p:nvSpPr>
          <p:cNvPr id="8" name="Rectangle 7">
            <a:extLst>
              <a:ext uri="{FF2B5EF4-FFF2-40B4-BE49-F238E27FC236}">
                <a16:creationId xmlns="" xmlns:a16="http://schemas.microsoft.com/office/drawing/2014/main" id="{0729C79E-209C-F250-E94C-7115FEAEA66E}"/>
              </a:ext>
            </a:extLst>
          </p:cNvPr>
          <p:cNvSpPr/>
          <p:nvPr/>
        </p:nvSpPr>
        <p:spPr>
          <a:xfrm>
            <a:off x="7482664" y="910011"/>
            <a:ext cx="4673895" cy="2112219"/>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baseline="30000" dirty="0"/>
              <a:t>Rom1:1</a:t>
            </a:r>
            <a:r>
              <a:rPr lang="en-US" sz="3200" b="1" dirty="0"/>
              <a:t> </a:t>
            </a:r>
            <a:r>
              <a:rPr lang="en-US" sz="3200" dirty="0"/>
              <a:t>Paul, a </a:t>
            </a:r>
            <a:r>
              <a:rPr lang="en-US" sz="3200" b="1" u="sng" dirty="0"/>
              <a:t>bond-servant of Christ Jesus</a:t>
            </a:r>
            <a:r>
              <a:rPr lang="en-US" sz="3200" dirty="0"/>
              <a:t>, called as  an apostle, set apart for the gospel of God</a:t>
            </a:r>
            <a:endParaRPr lang="en-US" sz="3000" dirty="0"/>
          </a:p>
        </p:txBody>
      </p:sp>
    </p:spTree>
    <p:extLst>
      <p:ext uri="{BB962C8B-B14F-4D97-AF65-F5344CB8AC3E}">
        <p14:creationId xmlns:p14="http://schemas.microsoft.com/office/powerpoint/2010/main" val="18525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worship. </a:t>
            </a:r>
          </a:p>
          <a:p>
            <a:endParaRPr lang="en-US" sz="3200" dirty="0">
              <a:solidFill>
                <a:schemeClr val="tx1"/>
              </a:solidFill>
            </a:endParaRPr>
          </a:p>
        </p:txBody>
      </p:sp>
    </p:spTree>
    <p:extLst>
      <p:ext uri="{BB962C8B-B14F-4D97-AF65-F5344CB8AC3E}">
        <p14:creationId xmlns:p14="http://schemas.microsoft.com/office/powerpoint/2010/main" val="14027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a:t>
            </a:r>
            <a:r>
              <a:rPr lang="en-US" sz="3200" b="1" u="sng" dirty="0">
                <a:solidFill>
                  <a:srgbClr val="002060"/>
                </a:solidFill>
              </a:rPr>
              <a:t>present</a:t>
            </a:r>
            <a:r>
              <a:rPr lang="en-US" sz="3200" dirty="0">
                <a:solidFill>
                  <a:schemeClr val="tx1"/>
                </a:solidFill>
              </a:rPr>
              <a:t> your bodies a living and holy sacrifice, acceptable to God, which is your spiritual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 xmlns:a16="http://schemas.microsoft.com/office/drawing/2014/main" id="{4A9E52B4-7E58-3E67-C703-63E5B4B080B9}"/>
              </a:ext>
            </a:extLst>
          </p:cNvPr>
          <p:cNvSpPr/>
          <p:nvPr/>
        </p:nvSpPr>
        <p:spPr>
          <a:xfrm>
            <a:off x="1176719" y="2765810"/>
            <a:ext cx="5195727" cy="7012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400" b="1" i="1" kern="100" dirty="0">
                <a:latin typeface="Calibri" panose="020F0502020204030204" pitchFamily="34" charset="0"/>
                <a:ea typeface="Calibri" panose="020F0502020204030204" pitchFamily="34" charset="0"/>
                <a:cs typeface="Calibri" panose="020F0502020204030204" pitchFamily="34" charset="0"/>
              </a:rPr>
              <a:t>The “first” decision …</a:t>
            </a:r>
            <a:endParaRPr lang="en-US" sz="44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903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 xmlns:a16="http://schemas.microsoft.com/office/drawing/2014/main" id="{D798020B-692A-58A6-F762-6BC886E3CAEC}"/>
              </a:ext>
            </a:extLst>
          </p:cNvPr>
          <p:cNvSpPr/>
          <p:nvPr/>
        </p:nvSpPr>
        <p:spPr>
          <a:xfrm>
            <a:off x="304800" y="1676400"/>
            <a:ext cx="115824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a:solidFill>
                  <a:schemeClr val="bg1"/>
                </a:solidFill>
              </a:rPr>
              <a:t> Romans 1-5: </a:t>
            </a:r>
            <a:r>
              <a:rPr lang="en-US" sz="5400" b="1" i="1" dirty="0">
                <a:solidFill>
                  <a:schemeClr val="bg1"/>
                </a:solidFill>
              </a:rPr>
              <a:t>Salvation</a:t>
            </a:r>
          </a:p>
        </p:txBody>
      </p:sp>
      <p:sp>
        <p:nvSpPr>
          <p:cNvPr id="8" name="Rounded Rectangular Callout 11">
            <a:extLst>
              <a:ext uri="{FF2B5EF4-FFF2-40B4-BE49-F238E27FC236}">
                <a16:creationId xmlns="" xmlns:a16="http://schemas.microsoft.com/office/drawing/2014/main" id="{A4A514BC-731E-8903-3CFB-29E44C86D295}"/>
              </a:ext>
            </a:extLst>
          </p:cNvPr>
          <p:cNvSpPr/>
          <p:nvPr/>
        </p:nvSpPr>
        <p:spPr>
          <a:xfrm>
            <a:off x="342900" y="2971800"/>
            <a:ext cx="115443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a:solidFill>
                  <a:schemeClr val="bg1"/>
                </a:solidFill>
              </a:rPr>
              <a:t> Romans 5-8: </a:t>
            </a:r>
            <a:r>
              <a:rPr lang="en-US" sz="5400" b="1" i="1" dirty="0">
                <a:solidFill>
                  <a:schemeClr val="bg1"/>
                </a:solidFill>
              </a:rPr>
              <a:t>Spiritual Growth</a:t>
            </a:r>
            <a:r>
              <a:rPr lang="en-US" sz="5400" b="1" dirty="0">
                <a:solidFill>
                  <a:schemeClr val="bg1"/>
                </a:solidFill>
              </a:rPr>
              <a:t> </a:t>
            </a:r>
          </a:p>
        </p:txBody>
      </p:sp>
      <p:sp>
        <p:nvSpPr>
          <p:cNvPr id="2" name="Rounded Rectangular Callout 11">
            <a:extLst>
              <a:ext uri="{FF2B5EF4-FFF2-40B4-BE49-F238E27FC236}">
                <a16:creationId xmlns="" xmlns:a16="http://schemas.microsoft.com/office/drawing/2014/main" id="{E190B806-6504-855F-DE22-A89F5488E702}"/>
              </a:ext>
            </a:extLst>
          </p:cNvPr>
          <p:cNvSpPr/>
          <p:nvPr/>
        </p:nvSpPr>
        <p:spPr>
          <a:xfrm>
            <a:off x="304800" y="4267200"/>
            <a:ext cx="115824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a:solidFill>
                  <a:schemeClr val="bg1"/>
                </a:solidFill>
              </a:rPr>
              <a:t> Romans 9-11: </a:t>
            </a:r>
            <a:r>
              <a:rPr lang="en-US" sz="5400" b="1" i="1" dirty="0">
                <a:solidFill>
                  <a:schemeClr val="bg1"/>
                </a:solidFill>
              </a:rPr>
              <a:t>What about Israel?</a:t>
            </a:r>
            <a:endParaRPr lang="en-US" sz="5400" b="1" dirty="0">
              <a:solidFill>
                <a:schemeClr val="bg1"/>
              </a:solidFill>
            </a:endParaRPr>
          </a:p>
        </p:txBody>
      </p:sp>
      <p:sp>
        <p:nvSpPr>
          <p:cNvPr id="3" name="Rounded Rectangular Callout 11">
            <a:extLst>
              <a:ext uri="{FF2B5EF4-FFF2-40B4-BE49-F238E27FC236}">
                <a16:creationId xmlns="" xmlns:a16="http://schemas.microsoft.com/office/drawing/2014/main" id="{26D5A235-882B-E97D-6177-1B20FE4C082A}"/>
              </a:ext>
            </a:extLst>
          </p:cNvPr>
          <p:cNvSpPr/>
          <p:nvPr/>
        </p:nvSpPr>
        <p:spPr>
          <a:xfrm>
            <a:off x="304800" y="5633374"/>
            <a:ext cx="11582400"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6000" b="1" dirty="0">
                <a:solidFill>
                  <a:schemeClr val="bg1"/>
                </a:solidFill>
              </a:rPr>
              <a:t> </a:t>
            </a:r>
            <a:r>
              <a:rPr lang="en-US" sz="5400" b="1" dirty="0">
                <a:solidFill>
                  <a:schemeClr val="bg1"/>
                </a:solidFill>
              </a:rPr>
              <a:t>Romans 12-16: </a:t>
            </a:r>
            <a:r>
              <a:rPr lang="en-US" sz="5400" b="1" i="1" dirty="0">
                <a:solidFill>
                  <a:schemeClr val="bg1"/>
                </a:solidFill>
              </a:rPr>
              <a:t>Our life as God’s People </a:t>
            </a:r>
            <a:endParaRPr lang="en-US" sz="6000" b="1" dirty="0">
              <a:solidFill>
                <a:schemeClr val="bg1"/>
              </a:solidFill>
            </a:endParaRPr>
          </a:p>
        </p:txBody>
      </p:sp>
    </p:spTree>
    <p:extLst>
      <p:ext uri="{BB962C8B-B14F-4D97-AF65-F5344CB8AC3E}">
        <p14:creationId xmlns:p14="http://schemas.microsoft.com/office/powerpoint/2010/main" val="31426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a:t>
            </a:r>
            <a:r>
              <a:rPr lang="en-US" sz="3200" b="1" u="sng" dirty="0">
                <a:solidFill>
                  <a:srgbClr val="002060"/>
                </a:solidFill>
              </a:rPr>
              <a:t>I urge you, brethren</a:t>
            </a:r>
            <a:r>
              <a:rPr lang="en-US" sz="3200" dirty="0">
                <a:solidFill>
                  <a:schemeClr val="tx1"/>
                </a:solidFill>
              </a:rPr>
              <a:t>, by the mercies of God, to  present your bodies a living and holy sacrifice, acceptable to God, which is your spiritual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 xmlns:a16="http://schemas.microsoft.com/office/drawing/2014/main" id="{4A9E52B4-7E58-3E67-C703-63E5B4B080B9}"/>
              </a:ext>
            </a:extLst>
          </p:cNvPr>
          <p:cNvSpPr/>
          <p:nvPr/>
        </p:nvSpPr>
        <p:spPr>
          <a:xfrm>
            <a:off x="1176719" y="2765810"/>
            <a:ext cx="5195727" cy="7012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400" b="1" i="1" kern="100" dirty="0">
                <a:latin typeface="Calibri" panose="020F0502020204030204" pitchFamily="34" charset="0"/>
                <a:ea typeface="Calibri" panose="020F0502020204030204" pitchFamily="34" charset="0"/>
                <a:cs typeface="Calibri" panose="020F0502020204030204" pitchFamily="34" charset="0"/>
              </a:rPr>
              <a:t>The “first” decision …</a:t>
            </a:r>
            <a:endParaRPr lang="en-US" sz="44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 xmlns:a16="http://schemas.microsoft.com/office/drawing/2014/main" id="{33E6CC07-1057-0195-6742-5B5988E88A4D}"/>
              </a:ext>
            </a:extLst>
          </p:cNvPr>
          <p:cNvSpPr/>
          <p:nvPr/>
        </p:nvSpPr>
        <p:spPr>
          <a:xfrm>
            <a:off x="776202" y="3497456"/>
            <a:ext cx="6067597" cy="70129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400" b="1" i="1" kern="100" dirty="0">
                <a:latin typeface="Calibri" panose="020F0502020204030204" pitchFamily="34" charset="0"/>
                <a:ea typeface="Calibri" panose="020F0502020204030204" pitchFamily="34" charset="0"/>
                <a:cs typeface="Calibri" panose="020F0502020204030204" pitchFamily="34" charset="0"/>
              </a:rPr>
              <a:t>The “second” decision …</a:t>
            </a:r>
            <a:endParaRPr lang="en-US" sz="44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76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a:t>
            </a:r>
            <a:r>
              <a:rPr lang="en-US" sz="3200" b="1" u="sng" dirty="0">
                <a:solidFill>
                  <a:srgbClr val="002060"/>
                </a:solidFill>
              </a:rPr>
              <a:t>I urge you, brethren</a:t>
            </a:r>
            <a:r>
              <a:rPr lang="en-US" sz="3200" dirty="0">
                <a:solidFill>
                  <a:schemeClr val="tx1"/>
                </a:solidFill>
              </a:rPr>
              <a:t>, by the mercies of God, to  present your bodies a living and holy sacrifice, acceptable to God, which is your spiritual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CEB5A67D-09B4-93EA-83B2-D5A30B5E64D5}"/>
              </a:ext>
            </a:extLst>
          </p:cNvPr>
          <p:cNvSpPr/>
          <p:nvPr/>
        </p:nvSpPr>
        <p:spPr>
          <a:xfrm>
            <a:off x="4267200" y="2659256"/>
            <a:ext cx="7692606" cy="138709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Christian’s decision to devote his or her life and purpose to God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7715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a:t>
            </a:r>
            <a:r>
              <a:rPr lang="en-US" sz="3200" b="1" u="sng" dirty="0">
                <a:solidFill>
                  <a:srgbClr val="002060"/>
                </a:solidFill>
              </a:rPr>
              <a:t>to  present </a:t>
            </a:r>
            <a:r>
              <a:rPr lang="en-US" sz="3200" dirty="0">
                <a:solidFill>
                  <a:schemeClr val="tx1"/>
                </a:solidFill>
              </a:rPr>
              <a:t>your bodies a living and holy sacrifice, acceptable to God, which is your spiritual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 xmlns:a16="http://schemas.microsoft.com/office/drawing/2014/main" id="{FAAA4686-B5C8-FF31-719A-61A3790485B9}"/>
              </a:ext>
            </a:extLst>
          </p:cNvPr>
          <p:cNvSpPr/>
          <p:nvPr/>
        </p:nvSpPr>
        <p:spPr>
          <a:xfrm>
            <a:off x="4267200" y="2659256"/>
            <a:ext cx="7692606" cy="138709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Christian’s decision to devote his or her life and purpose to God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9D62F155-790B-6DA9-9DE6-0D6D7B2E472B}"/>
              </a:ext>
            </a:extLst>
          </p:cNvPr>
          <p:cNvSpPr/>
          <p:nvPr/>
        </p:nvSpPr>
        <p:spPr>
          <a:xfrm>
            <a:off x="458111" y="2780988"/>
            <a:ext cx="11275778" cy="2134226"/>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baseline="30000" dirty="0"/>
              <a:t>Rom 6:13 </a:t>
            </a:r>
            <a:r>
              <a:rPr lang="en-US" sz="3200" dirty="0"/>
              <a:t>do not go on presenting the members of your body to sin as instruments of unrighteousness; but present yourselves to God as those alive from the dead, and your members as instruments of righteousness to God.</a:t>
            </a:r>
            <a:endParaRPr lang="en-US" sz="3000" dirty="0"/>
          </a:p>
        </p:txBody>
      </p:sp>
    </p:spTree>
    <p:extLst>
      <p:ext uri="{BB962C8B-B14F-4D97-AF65-F5344CB8AC3E}">
        <p14:creationId xmlns:p14="http://schemas.microsoft.com/office/powerpoint/2010/main" val="26451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a:t>
            </a:r>
            <a:r>
              <a:rPr lang="en-US" sz="3200" b="1" u="sng" dirty="0">
                <a:solidFill>
                  <a:srgbClr val="002060"/>
                </a:solidFill>
              </a:rPr>
              <a:t>to  present </a:t>
            </a:r>
            <a:r>
              <a:rPr lang="en-US" sz="3200" dirty="0">
                <a:solidFill>
                  <a:schemeClr val="tx1"/>
                </a:solidFill>
              </a:rPr>
              <a:t>your bodies a living and holy sacrifice, acceptable to God, which is your spiritual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CEB5A67D-09B4-93EA-83B2-D5A30B5E64D5}"/>
              </a:ext>
            </a:extLst>
          </p:cNvPr>
          <p:cNvSpPr/>
          <p:nvPr/>
        </p:nvSpPr>
        <p:spPr>
          <a:xfrm>
            <a:off x="152400" y="2651509"/>
            <a:ext cx="7301073" cy="138709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800" b="1" kern="100" dirty="0">
                <a:latin typeface="Calibri" panose="020F0502020204030204" pitchFamily="34" charset="0"/>
                <a:ea typeface="Calibri" panose="020F0502020204030204" pitchFamily="34" charset="0"/>
                <a:cs typeface="Calibri" panose="020F0502020204030204" pitchFamily="34" charset="0"/>
              </a:rPr>
              <a:t>“the purpose of my life is to glorify God and carry out His purpose”</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ular Callout 11">
            <a:extLst>
              <a:ext uri="{FF2B5EF4-FFF2-40B4-BE49-F238E27FC236}">
                <a16:creationId xmlns="" xmlns:a16="http://schemas.microsoft.com/office/drawing/2014/main" id="{AFE45ED2-BF8C-DF85-EA35-C12BE8D54E00}"/>
              </a:ext>
            </a:extLst>
          </p:cNvPr>
          <p:cNvSpPr/>
          <p:nvPr/>
        </p:nvSpPr>
        <p:spPr>
          <a:xfrm>
            <a:off x="595473" y="4191000"/>
            <a:ext cx="6934200" cy="76199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“topic sentence” of my life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796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a:t>
            </a:r>
            <a:r>
              <a:rPr lang="en-US" sz="3200" b="1" u="sng" dirty="0">
                <a:solidFill>
                  <a:srgbClr val="002060"/>
                </a:solidFill>
              </a:rPr>
              <a:t>to  present </a:t>
            </a:r>
            <a:r>
              <a:rPr lang="en-US" sz="3200" dirty="0">
                <a:solidFill>
                  <a:schemeClr val="tx1"/>
                </a:solidFill>
              </a:rPr>
              <a:t>your bodies a living and holy sacrifice, acceptable to God, which is your spiritual service of worship. </a:t>
            </a:r>
          </a:p>
          <a:p>
            <a:endParaRPr lang="en-US" sz="3200" dirty="0">
              <a:solidFill>
                <a:schemeClr val="tx1"/>
              </a:solidFill>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1049102F-8776-1DD6-60E5-F05E6C72CA29}"/>
              </a:ext>
            </a:extLst>
          </p:cNvPr>
          <p:cNvSpPr/>
          <p:nvPr/>
        </p:nvSpPr>
        <p:spPr>
          <a:xfrm>
            <a:off x="152400" y="2590800"/>
            <a:ext cx="11887200" cy="4267199"/>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b="1" baseline="30000" dirty="0"/>
          </a:p>
          <a:p>
            <a:r>
              <a:rPr lang="en-US" sz="3200" b="1" baseline="30000" dirty="0"/>
              <a:t>Watchman Nee: </a:t>
            </a:r>
            <a:r>
              <a:rPr lang="en-US" sz="3200" b="1" i="1" baseline="30000" dirty="0"/>
              <a:t>the Normal Christian Life </a:t>
            </a:r>
          </a:p>
          <a:p>
            <a:r>
              <a:rPr lang="en-US" sz="3200" dirty="0"/>
              <a:t>“Presenting myself to God implies a recognition that I am altogether His …There must be a day when I pass out of my own hands into His, and from that day forward I belong to him and no longer to myself ... If we give ourselves unreservedly to God, many adjustments may have to be made: in family, or business, or relationships, or in the matter of our personal views ... His finger will touch, point by point, everything that is not of Him, and He will say 'That must go.'  Are you willing? </a:t>
            </a:r>
            <a:endParaRPr lang="en-US" dirty="0"/>
          </a:p>
        </p:txBody>
      </p:sp>
    </p:spTree>
    <p:extLst>
      <p:ext uri="{BB962C8B-B14F-4D97-AF65-F5344CB8AC3E}">
        <p14:creationId xmlns:p14="http://schemas.microsoft.com/office/powerpoint/2010/main" val="108112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0FEB8DC8-081A-14BD-E610-8C046EB4E634}"/>
              </a:ext>
            </a:extLst>
          </p:cNvPr>
          <p:cNvSpPr/>
          <p:nvPr/>
        </p:nvSpPr>
        <p:spPr>
          <a:xfrm>
            <a:off x="494414" y="4221354"/>
            <a:ext cx="6820786" cy="85369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An ongoing </a:t>
            </a:r>
            <a:r>
              <a:rPr lang="en-US" sz="4000" b="1" i="1" kern="100" dirty="0">
                <a:latin typeface="Calibri" panose="020F0502020204030204" pitchFamily="34" charset="0"/>
                <a:ea typeface="Calibri" panose="020F0502020204030204" pitchFamily="34" charset="0"/>
                <a:cs typeface="Calibri" panose="020F0502020204030204" pitchFamily="34" charset="0"/>
              </a:rPr>
              <a:t>series</a:t>
            </a:r>
            <a:r>
              <a:rPr lang="en-US" sz="4000" b="1" kern="100" dirty="0">
                <a:latin typeface="Calibri" panose="020F0502020204030204" pitchFamily="34" charset="0"/>
                <a:ea typeface="Calibri" panose="020F0502020204030204" pitchFamily="34" charset="0"/>
                <a:cs typeface="Calibri" panose="020F0502020204030204" pitchFamily="34" charset="0"/>
              </a:rPr>
              <a:t> of decisions</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ular Callout 11">
            <a:extLst>
              <a:ext uri="{FF2B5EF4-FFF2-40B4-BE49-F238E27FC236}">
                <a16:creationId xmlns="" xmlns:a16="http://schemas.microsoft.com/office/drawing/2014/main" id="{B6E58B91-9E86-CF3F-B32B-C60618FC6E48}"/>
              </a:ext>
            </a:extLst>
          </p:cNvPr>
          <p:cNvSpPr/>
          <p:nvPr/>
        </p:nvSpPr>
        <p:spPr>
          <a:xfrm>
            <a:off x="152400" y="2651509"/>
            <a:ext cx="7301073" cy="138709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800" b="1" kern="100" dirty="0">
                <a:latin typeface="Calibri" panose="020F0502020204030204" pitchFamily="34" charset="0"/>
                <a:ea typeface="Calibri" panose="020F0502020204030204" pitchFamily="34" charset="0"/>
                <a:cs typeface="Calibri" panose="020F0502020204030204" pitchFamily="34" charset="0"/>
              </a:rPr>
              <a:t>“the purpose of my life is to glorify God and carry out His purpose”</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25A2F7A6-98F0-FBB0-A913-210DCBC4E39E}"/>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a:t>
            </a:r>
            <a:r>
              <a:rPr lang="en-US" sz="3200" b="1" u="sng" dirty="0">
                <a:solidFill>
                  <a:srgbClr val="002060"/>
                </a:solidFill>
              </a:rPr>
              <a:t>to  present </a:t>
            </a:r>
            <a:r>
              <a:rPr lang="en-US" sz="3200" dirty="0">
                <a:solidFill>
                  <a:schemeClr val="tx1"/>
                </a:solidFill>
              </a:rPr>
              <a:t>your bodies a living and holy sacrifice, acceptable to God, which is your spiritual service of worship. </a:t>
            </a:r>
          </a:p>
          <a:p>
            <a:endParaRPr lang="en-US" sz="3200" dirty="0">
              <a:solidFill>
                <a:schemeClr val="tx1"/>
              </a:solidFill>
            </a:endParaRPr>
          </a:p>
        </p:txBody>
      </p:sp>
    </p:spTree>
    <p:extLst>
      <p:ext uri="{BB962C8B-B14F-4D97-AF65-F5344CB8AC3E}">
        <p14:creationId xmlns:p14="http://schemas.microsoft.com/office/powerpoint/2010/main" val="116362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0FEB8DC8-081A-14BD-E610-8C046EB4E634}"/>
              </a:ext>
            </a:extLst>
          </p:cNvPr>
          <p:cNvSpPr/>
          <p:nvPr/>
        </p:nvSpPr>
        <p:spPr>
          <a:xfrm>
            <a:off x="494414" y="4221354"/>
            <a:ext cx="6820786" cy="85369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An ongoing </a:t>
            </a:r>
            <a:r>
              <a:rPr lang="en-US" sz="4000" b="1" i="1" kern="100" dirty="0">
                <a:latin typeface="Calibri" panose="020F0502020204030204" pitchFamily="34" charset="0"/>
                <a:ea typeface="Calibri" panose="020F0502020204030204" pitchFamily="34" charset="0"/>
                <a:cs typeface="Calibri" panose="020F0502020204030204" pitchFamily="34" charset="0"/>
              </a:rPr>
              <a:t>series</a:t>
            </a:r>
            <a:r>
              <a:rPr lang="en-US" sz="4000" b="1" kern="100" dirty="0">
                <a:latin typeface="Calibri" panose="020F0502020204030204" pitchFamily="34" charset="0"/>
                <a:ea typeface="Calibri" panose="020F0502020204030204" pitchFamily="34" charset="0"/>
                <a:cs typeface="Calibri" panose="020F0502020204030204" pitchFamily="34" charset="0"/>
              </a:rPr>
              <a:t> of decisions</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ular Callout 11">
            <a:extLst>
              <a:ext uri="{FF2B5EF4-FFF2-40B4-BE49-F238E27FC236}">
                <a16:creationId xmlns="" xmlns:a16="http://schemas.microsoft.com/office/drawing/2014/main" id="{B6E58B91-9E86-CF3F-B32B-C60618FC6E48}"/>
              </a:ext>
            </a:extLst>
          </p:cNvPr>
          <p:cNvSpPr/>
          <p:nvPr/>
        </p:nvSpPr>
        <p:spPr>
          <a:xfrm>
            <a:off x="152400" y="2651509"/>
            <a:ext cx="7301073" cy="138709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800" b="1" kern="100" dirty="0">
                <a:latin typeface="Calibri" panose="020F0502020204030204" pitchFamily="34" charset="0"/>
                <a:ea typeface="Calibri" panose="020F0502020204030204" pitchFamily="34" charset="0"/>
                <a:cs typeface="Calibri" panose="020F0502020204030204" pitchFamily="34" charset="0"/>
              </a:rPr>
              <a:t>“the purpose of my life is to glorify God and carry out His purpose”</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 xmlns:a16="http://schemas.microsoft.com/office/drawing/2014/main" id="{4DB35794-8047-2F3C-1543-1C1BE152A3AF}"/>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a:t>
            </a:r>
            <a:r>
              <a:rPr lang="en-US" sz="3200" b="1" u="sng" dirty="0">
                <a:solidFill>
                  <a:srgbClr val="002060"/>
                </a:solidFill>
              </a:rPr>
              <a:t>to  present </a:t>
            </a:r>
            <a:r>
              <a:rPr lang="en-US" sz="3200" dirty="0">
                <a:solidFill>
                  <a:schemeClr val="tx1"/>
                </a:solidFill>
              </a:rPr>
              <a:t>your bodies a living and holy sacrifice, acceptable to God, which is your spiritual service of worship. </a:t>
            </a:r>
          </a:p>
          <a:p>
            <a:endParaRPr lang="en-US" sz="3200" dirty="0">
              <a:solidFill>
                <a:schemeClr val="tx1"/>
              </a:solidFill>
            </a:endParaRPr>
          </a:p>
        </p:txBody>
      </p:sp>
      <p:sp>
        <p:nvSpPr>
          <p:cNvPr id="2" name="Rectangle 1">
            <a:extLst>
              <a:ext uri="{FF2B5EF4-FFF2-40B4-BE49-F238E27FC236}">
                <a16:creationId xmlns="" xmlns:a16="http://schemas.microsoft.com/office/drawing/2014/main" id="{7B73943D-D8F7-976C-7C78-52DD1F035772}"/>
              </a:ext>
            </a:extLst>
          </p:cNvPr>
          <p:cNvSpPr/>
          <p:nvPr/>
        </p:nvSpPr>
        <p:spPr>
          <a:xfrm>
            <a:off x="186070" y="2224977"/>
            <a:ext cx="11887200" cy="4633023"/>
          </a:xfrm>
          <a:prstGeom prst="rect">
            <a:avLst/>
          </a:prstGeom>
          <a:solidFill>
            <a:schemeClr val="accent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3100" b="1" baseline="30000" dirty="0"/>
          </a:p>
          <a:p>
            <a:r>
              <a:rPr lang="en-US" sz="3100" b="1" baseline="30000" dirty="0"/>
              <a:t>Watchman Nee: </a:t>
            </a:r>
            <a:r>
              <a:rPr lang="en-US" sz="3100" b="1" i="1" baseline="30000" dirty="0"/>
              <a:t>the Normal Christian Life </a:t>
            </a:r>
          </a:p>
          <a:p>
            <a:pPr marL="0" marR="0">
              <a:lnSpc>
                <a:spcPct val="107000"/>
              </a:lnSpc>
              <a:spcBef>
                <a:spcPts val="0"/>
              </a:spcBef>
              <a:spcAft>
                <a:spcPts val="0"/>
              </a:spcAft>
            </a:pPr>
            <a:r>
              <a:rPr lang="en-US" sz="3100" kern="100" dirty="0">
                <a:effectLst/>
                <a:ea typeface="Calibri" panose="020F0502020204030204" pitchFamily="34" charset="0"/>
                <a:cs typeface="Calibri" panose="020F0502020204030204" pitchFamily="34" charset="0"/>
              </a:rPr>
              <a:t> My giving of myself to him must be an initial fundamental act.  Then, day by day, I must go on giving (myself) to Him, not finding fault with His use of me, but accepting with praise even what the flesh finds hard.  That way (leads to) true enrichment…I do not consecrate myself to be a missionary or a preacher; I consecrate myself to God to do His will where I am, be it in school, office or kitchen or wherever He may, in His wisdom, send me.  Whatever He ordains for me is sure to be the very best, for nothing but good can come to those who are wholly His.”  </a:t>
            </a:r>
            <a:endParaRPr lang="en-US" sz="3100" kern="100" dirty="0">
              <a:effectLst/>
              <a:ea typeface="Calibri" panose="020F0502020204030204" pitchFamily="34" charset="0"/>
              <a:cs typeface="Times New Roman" panose="02020603050405020304" pitchFamily="18" charset="0"/>
            </a:endParaRPr>
          </a:p>
          <a:p>
            <a:pPr algn="ctr"/>
            <a:endParaRPr lang="en-US" dirty="0"/>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9035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0FEB8DC8-081A-14BD-E610-8C046EB4E634}"/>
              </a:ext>
            </a:extLst>
          </p:cNvPr>
          <p:cNvSpPr/>
          <p:nvPr/>
        </p:nvSpPr>
        <p:spPr>
          <a:xfrm>
            <a:off x="205613" y="4205177"/>
            <a:ext cx="7582786" cy="85369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 willingness to be led day by day</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ular Callout 11">
            <a:extLst>
              <a:ext uri="{FF2B5EF4-FFF2-40B4-BE49-F238E27FC236}">
                <a16:creationId xmlns="" xmlns:a16="http://schemas.microsoft.com/office/drawing/2014/main" id="{35927484-9B04-FCC4-FF73-AAB6376DAB26}"/>
              </a:ext>
            </a:extLst>
          </p:cNvPr>
          <p:cNvSpPr/>
          <p:nvPr/>
        </p:nvSpPr>
        <p:spPr>
          <a:xfrm>
            <a:off x="152400" y="2651509"/>
            <a:ext cx="7301073" cy="138709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800" b="1" kern="100" dirty="0">
                <a:latin typeface="Calibri" panose="020F0502020204030204" pitchFamily="34" charset="0"/>
                <a:ea typeface="Calibri" panose="020F0502020204030204" pitchFamily="34" charset="0"/>
                <a:cs typeface="Calibri" panose="020F0502020204030204" pitchFamily="34" charset="0"/>
              </a:rPr>
              <a:t>“the purpose of my life is to glorify God and carry out His purpose”</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0098A3CF-D4FE-6CF4-1AC8-45FA49E91D72}"/>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a:t>
            </a:r>
            <a:r>
              <a:rPr lang="en-US" sz="3200" b="1" u="sng" dirty="0">
                <a:solidFill>
                  <a:srgbClr val="002060"/>
                </a:solidFill>
              </a:rPr>
              <a:t>to  present </a:t>
            </a:r>
            <a:r>
              <a:rPr lang="en-US" sz="3200" dirty="0">
                <a:solidFill>
                  <a:schemeClr val="tx1"/>
                </a:solidFill>
              </a:rPr>
              <a:t>your bodies a living and holy sacrifice, acceptable to God, which is your spiritual service of worship. </a:t>
            </a:r>
          </a:p>
          <a:p>
            <a:endParaRPr lang="en-US" sz="3200" dirty="0">
              <a:solidFill>
                <a:schemeClr val="tx1"/>
              </a:solidFill>
            </a:endParaRPr>
          </a:p>
        </p:txBody>
      </p:sp>
    </p:spTree>
    <p:extLst>
      <p:ext uri="{BB962C8B-B14F-4D97-AF65-F5344CB8AC3E}">
        <p14:creationId xmlns:p14="http://schemas.microsoft.com/office/powerpoint/2010/main" val="169426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1">
            <a:extLst>
              <a:ext uri="{FF2B5EF4-FFF2-40B4-BE49-F238E27FC236}">
                <a16:creationId xmlns="" xmlns:a16="http://schemas.microsoft.com/office/drawing/2014/main" id="{51C0910A-27BE-15AC-E804-1EB4B82CA143}"/>
              </a:ext>
            </a:extLst>
          </p:cNvPr>
          <p:cNvSpPr/>
          <p:nvPr/>
        </p:nvSpPr>
        <p:spPr>
          <a:xfrm>
            <a:off x="595473" y="2619154"/>
            <a:ext cx="6429056" cy="138709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800" b="1" kern="100" dirty="0">
                <a:latin typeface="Calibri" panose="020F0502020204030204" pitchFamily="34" charset="0"/>
                <a:ea typeface="Calibri" panose="020F0502020204030204" pitchFamily="34" charset="0"/>
                <a:cs typeface="Calibri" panose="020F0502020204030204" pitchFamily="34" charset="0"/>
              </a:rPr>
              <a:t>“I have set my intention on saying yes to you”</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0FEB8DC8-081A-14BD-E610-8C046EB4E634}"/>
              </a:ext>
            </a:extLst>
          </p:cNvPr>
          <p:cNvSpPr/>
          <p:nvPr/>
        </p:nvSpPr>
        <p:spPr>
          <a:xfrm>
            <a:off x="205613" y="4205177"/>
            <a:ext cx="7582786" cy="85369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 willingness to be led day by day</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 xmlns:a16="http://schemas.microsoft.com/office/drawing/2014/main" id="{9F93F1D2-3FD8-8270-D94E-DC7DCD2871D7}"/>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a:t>
            </a:r>
            <a:r>
              <a:rPr lang="en-US" sz="3200" b="1" u="sng" dirty="0">
                <a:solidFill>
                  <a:srgbClr val="002060"/>
                </a:solidFill>
              </a:rPr>
              <a:t>to  present </a:t>
            </a:r>
            <a:r>
              <a:rPr lang="en-US" sz="3200" dirty="0">
                <a:solidFill>
                  <a:schemeClr val="tx1"/>
                </a:solidFill>
              </a:rPr>
              <a:t>your bodies a living and holy sacrifice, acceptable to God, which is your spiritual service of worship. </a:t>
            </a:r>
          </a:p>
          <a:p>
            <a:endParaRPr lang="en-US" sz="3200" dirty="0">
              <a:solidFill>
                <a:schemeClr val="tx1"/>
              </a:solidFill>
            </a:endParaRPr>
          </a:p>
        </p:txBody>
      </p:sp>
    </p:spTree>
    <p:extLst>
      <p:ext uri="{BB962C8B-B14F-4D97-AF65-F5344CB8AC3E}">
        <p14:creationId xmlns:p14="http://schemas.microsoft.com/office/powerpoint/2010/main" val="45324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1">
            <a:extLst>
              <a:ext uri="{FF2B5EF4-FFF2-40B4-BE49-F238E27FC236}">
                <a16:creationId xmlns="" xmlns:a16="http://schemas.microsoft.com/office/drawing/2014/main" id="{51C0910A-27BE-15AC-E804-1EB4B82CA143}"/>
              </a:ext>
            </a:extLst>
          </p:cNvPr>
          <p:cNvSpPr/>
          <p:nvPr/>
        </p:nvSpPr>
        <p:spPr>
          <a:xfrm>
            <a:off x="595473" y="2619154"/>
            <a:ext cx="6429056" cy="138709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800" b="1" kern="100" dirty="0">
                <a:latin typeface="Calibri" panose="020F0502020204030204" pitchFamily="34" charset="0"/>
                <a:ea typeface="Calibri" panose="020F0502020204030204" pitchFamily="34" charset="0"/>
                <a:cs typeface="Calibri" panose="020F0502020204030204" pitchFamily="34" charset="0"/>
              </a:rPr>
              <a:t>“I have set my intention on saying yes to you”</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0FEB8DC8-081A-14BD-E610-8C046EB4E634}"/>
              </a:ext>
            </a:extLst>
          </p:cNvPr>
          <p:cNvSpPr/>
          <p:nvPr/>
        </p:nvSpPr>
        <p:spPr>
          <a:xfrm>
            <a:off x="376595" y="3939791"/>
            <a:ext cx="6795928" cy="12954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Not a contract… </a:t>
            </a:r>
          </a:p>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but a relational commitment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 xmlns:a16="http://schemas.microsoft.com/office/drawing/2014/main" id="{4545F46B-F033-0DAC-5C36-137A3D47962C}"/>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a:t>
            </a:r>
            <a:r>
              <a:rPr lang="en-US" sz="3200" b="1" u="sng" dirty="0">
                <a:solidFill>
                  <a:srgbClr val="002060"/>
                </a:solidFill>
              </a:rPr>
              <a:t>to  present </a:t>
            </a:r>
            <a:r>
              <a:rPr lang="en-US" sz="3200" dirty="0">
                <a:solidFill>
                  <a:schemeClr val="tx1"/>
                </a:solidFill>
              </a:rPr>
              <a:t>your bodies a living and holy sacrifice, acceptable to God, which is your spiritual service of worship. </a:t>
            </a:r>
          </a:p>
          <a:p>
            <a:endParaRPr lang="en-US" sz="3200" dirty="0">
              <a:solidFill>
                <a:schemeClr val="tx1"/>
              </a:solidFill>
            </a:endParaRPr>
          </a:p>
        </p:txBody>
      </p:sp>
    </p:spTree>
    <p:extLst>
      <p:ext uri="{BB962C8B-B14F-4D97-AF65-F5344CB8AC3E}">
        <p14:creationId xmlns:p14="http://schemas.microsoft.com/office/powerpoint/2010/main" val="298720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worship. </a:t>
            </a:r>
          </a:p>
          <a:p>
            <a:endParaRPr lang="en-US" sz="3200" dirty="0">
              <a:solidFill>
                <a:schemeClr val="tx1"/>
              </a:solidFill>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a:t>
            </a:r>
            <a:endParaRPr lang="en-US" sz="5200" b="1" i="1" dirty="0"/>
          </a:p>
        </p:txBody>
      </p:sp>
    </p:spTree>
    <p:extLst>
      <p:ext uri="{BB962C8B-B14F-4D97-AF65-F5344CB8AC3E}">
        <p14:creationId xmlns:p14="http://schemas.microsoft.com/office/powerpoint/2010/main" val="154593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0FEB8DC8-081A-14BD-E610-8C046EB4E634}"/>
              </a:ext>
            </a:extLst>
          </p:cNvPr>
          <p:cNvSpPr/>
          <p:nvPr/>
        </p:nvSpPr>
        <p:spPr>
          <a:xfrm>
            <a:off x="2651101" y="4221354"/>
            <a:ext cx="4800600" cy="85369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Comprehensive …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ular Callout 11">
            <a:extLst>
              <a:ext uri="{FF2B5EF4-FFF2-40B4-BE49-F238E27FC236}">
                <a16:creationId xmlns="" xmlns:a16="http://schemas.microsoft.com/office/drawing/2014/main" id="{F2AF0360-9E30-AA91-D16B-BA04562963A4}"/>
              </a:ext>
            </a:extLst>
          </p:cNvPr>
          <p:cNvSpPr/>
          <p:nvPr/>
        </p:nvSpPr>
        <p:spPr>
          <a:xfrm>
            <a:off x="595473" y="2619154"/>
            <a:ext cx="6429056" cy="138709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800" b="1" kern="100" dirty="0">
                <a:latin typeface="Calibri" panose="020F0502020204030204" pitchFamily="34" charset="0"/>
                <a:ea typeface="Calibri" panose="020F0502020204030204" pitchFamily="34" charset="0"/>
                <a:cs typeface="Calibri" panose="020F0502020204030204" pitchFamily="34" charset="0"/>
              </a:rPr>
              <a:t>“I have set my intention on saying yes to you”</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8B34B6A5-77BD-B52C-A0D8-C122B92E118E}"/>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a:t>
            </a:r>
            <a:r>
              <a:rPr lang="en-US" sz="3200" b="1" u="sng" dirty="0">
                <a:solidFill>
                  <a:srgbClr val="002060"/>
                </a:solidFill>
              </a:rPr>
              <a:t>to  present </a:t>
            </a:r>
            <a:r>
              <a:rPr lang="en-US" sz="3200" dirty="0">
                <a:solidFill>
                  <a:schemeClr val="tx1"/>
                </a:solidFill>
              </a:rPr>
              <a:t>your bodies a living and holy sacrifice, acceptable to God, which is your spiritual service of worship. </a:t>
            </a:r>
          </a:p>
          <a:p>
            <a:endParaRPr lang="en-US" sz="3200" dirty="0">
              <a:solidFill>
                <a:schemeClr val="tx1"/>
              </a:solidFill>
            </a:endParaRPr>
          </a:p>
        </p:txBody>
      </p:sp>
    </p:spTree>
    <p:extLst>
      <p:ext uri="{BB962C8B-B14F-4D97-AF65-F5344CB8AC3E}">
        <p14:creationId xmlns:p14="http://schemas.microsoft.com/office/powerpoint/2010/main" val="342945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0FEB8DC8-081A-14BD-E610-8C046EB4E634}"/>
              </a:ext>
            </a:extLst>
          </p:cNvPr>
          <p:cNvSpPr/>
          <p:nvPr/>
        </p:nvSpPr>
        <p:spPr>
          <a:xfrm>
            <a:off x="2651101" y="4221354"/>
            <a:ext cx="4800600" cy="85369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Comprehensive …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376487FD-5A7A-F0F9-465E-8A5456B6625B}"/>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a:t>
            </a:r>
            <a:r>
              <a:rPr lang="en-US" sz="3200" b="1" u="sng" dirty="0">
                <a:solidFill>
                  <a:srgbClr val="002060"/>
                </a:solidFill>
              </a:rPr>
              <a:t>present your bodies</a:t>
            </a:r>
            <a:r>
              <a:rPr lang="en-US" sz="3200" dirty="0">
                <a:solidFill>
                  <a:schemeClr val="tx1"/>
                </a:solidFill>
              </a:rPr>
              <a:t> a living and holy sacrifice, acceptable to God, which is your spiritual service of worship. </a:t>
            </a:r>
          </a:p>
          <a:p>
            <a:endParaRPr lang="en-US" sz="3200" dirty="0">
              <a:solidFill>
                <a:schemeClr val="tx1"/>
              </a:solidFill>
            </a:endParaRPr>
          </a:p>
        </p:txBody>
      </p:sp>
      <p:sp>
        <p:nvSpPr>
          <p:cNvPr id="10" name="Rounded Rectangular Callout 11">
            <a:extLst>
              <a:ext uri="{FF2B5EF4-FFF2-40B4-BE49-F238E27FC236}">
                <a16:creationId xmlns="" xmlns:a16="http://schemas.microsoft.com/office/drawing/2014/main" id="{711EA052-DEBD-D4CE-6B56-F81FDA6C7663}"/>
              </a:ext>
            </a:extLst>
          </p:cNvPr>
          <p:cNvSpPr/>
          <p:nvPr/>
        </p:nvSpPr>
        <p:spPr>
          <a:xfrm>
            <a:off x="595473" y="2619154"/>
            <a:ext cx="6429056" cy="138709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800" b="1" kern="100" dirty="0">
                <a:latin typeface="Calibri" panose="020F0502020204030204" pitchFamily="34" charset="0"/>
                <a:ea typeface="Calibri" panose="020F0502020204030204" pitchFamily="34" charset="0"/>
                <a:cs typeface="Calibri" panose="020F0502020204030204" pitchFamily="34" charset="0"/>
              </a:rPr>
              <a:t>“I have set my intention on saying yes to you”</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5766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376487FD-5A7A-F0F9-465E-8A5456B6625B}"/>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a:t>
            </a:r>
            <a:r>
              <a:rPr lang="en-US" sz="3200" b="1" u="sng" dirty="0">
                <a:solidFill>
                  <a:srgbClr val="002060"/>
                </a:solidFill>
              </a:rPr>
              <a:t>present your bodies</a:t>
            </a:r>
            <a:r>
              <a:rPr lang="en-US" sz="3200" dirty="0">
                <a:solidFill>
                  <a:schemeClr val="tx1"/>
                </a:solidFill>
              </a:rPr>
              <a:t> a living and holy sacrifice, acceptable to God, which is your spiritual service of worship. </a:t>
            </a:r>
          </a:p>
          <a:p>
            <a:endParaRPr lang="en-US" sz="3200" dirty="0">
              <a:solidFill>
                <a:schemeClr val="tx1"/>
              </a:solidFill>
            </a:endParaRPr>
          </a:p>
        </p:txBody>
      </p:sp>
      <p:sp>
        <p:nvSpPr>
          <p:cNvPr id="10" name="Rounded Rectangular Callout 11">
            <a:extLst>
              <a:ext uri="{FF2B5EF4-FFF2-40B4-BE49-F238E27FC236}">
                <a16:creationId xmlns="" xmlns:a16="http://schemas.microsoft.com/office/drawing/2014/main" id="{711EA052-DEBD-D4CE-6B56-F81FDA6C7663}"/>
              </a:ext>
            </a:extLst>
          </p:cNvPr>
          <p:cNvSpPr/>
          <p:nvPr/>
        </p:nvSpPr>
        <p:spPr>
          <a:xfrm>
            <a:off x="595473" y="2619154"/>
            <a:ext cx="6429056" cy="138709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800" b="1" kern="100" dirty="0">
                <a:latin typeface="Calibri" panose="020F0502020204030204" pitchFamily="34" charset="0"/>
                <a:ea typeface="Calibri" panose="020F0502020204030204" pitchFamily="34" charset="0"/>
                <a:cs typeface="Calibri" panose="020F0502020204030204" pitchFamily="34" charset="0"/>
              </a:rPr>
              <a:t>“I have set my intention on saying yes to you”</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ounded Rectangular Callout 11">
            <a:extLst>
              <a:ext uri="{FF2B5EF4-FFF2-40B4-BE49-F238E27FC236}">
                <a16:creationId xmlns="" xmlns:a16="http://schemas.microsoft.com/office/drawing/2014/main" id="{065AA35B-6A7E-987D-F629-8F4EEEDC4A8F}"/>
              </a:ext>
            </a:extLst>
          </p:cNvPr>
          <p:cNvSpPr/>
          <p:nvPr/>
        </p:nvSpPr>
        <p:spPr>
          <a:xfrm>
            <a:off x="494414" y="4221354"/>
            <a:ext cx="8155172" cy="85369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 surrender of personal sovereignty</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17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1">
            <a:extLst>
              <a:ext uri="{FF2B5EF4-FFF2-40B4-BE49-F238E27FC236}">
                <a16:creationId xmlns="" xmlns:a16="http://schemas.microsoft.com/office/drawing/2014/main" id="{51C0910A-27BE-15AC-E804-1EB4B82CA143}"/>
              </a:ext>
            </a:extLst>
          </p:cNvPr>
          <p:cNvSpPr/>
          <p:nvPr/>
        </p:nvSpPr>
        <p:spPr>
          <a:xfrm>
            <a:off x="152400" y="2651509"/>
            <a:ext cx="7301073" cy="138709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800" b="1" kern="100" dirty="0">
                <a:latin typeface="Calibri" panose="020F0502020204030204" pitchFamily="34" charset="0"/>
                <a:ea typeface="Calibri" panose="020F0502020204030204" pitchFamily="34" charset="0"/>
                <a:cs typeface="Calibri" panose="020F0502020204030204" pitchFamily="34" charset="0"/>
              </a:rPr>
              <a:t>“God I want your purpose to take priority over my purpose”</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0FEB8DC8-081A-14BD-E610-8C046EB4E634}"/>
              </a:ext>
            </a:extLst>
          </p:cNvPr>
          <p:cNvSpPr/>
          <p:nvPr/>
        </p:nvSpPr>
        <p:spPr>
          <a:xfrm>
            <a:off x="494414" y="4221354"/>
            <a:ext cx="8155172" cy="85369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 surrender of personal sovereignty</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376487FD-5A7A-F0F9-465E-8A5456B6625B}"/>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a:t>
            </a:r>
            <a:r>
              <a:rPr lang="en-US" sz="3200" b="1" u="sng" dirty="0">
                <a:solidFill>
                  <a:srgbClr val="002060"/>
                </a:solidFill>
              </a:rPr>
              <a:t>present your bodies</a:t>
            </a:r>
            <a:r>
              <a:rPr lang="en-US" sz="3200" dirty="0">
                <a:solidFill>
                  <a:schemeClr val="tx1"/>
                </a:solidFill>
              </a:rPr>
              <a:t> a living and holy sacrifice, acceptable to God, which is your spiritual service of worship. </a:t>
            </a:r>
          </a:p>
          <a:p>
            <a:endParaRPr lang="en-US" sz="3200" dirty="0">
              <a:solidFill>
                <a:schemeClr val="tx1"/>
              </a:solidFill>
            </a:endParaRPr>
          </a:p>
        </p:txBody>
      </p:sp>
      <p:sp>
        <p:nvSpPr>
          <p:cNvPr id="2" name="Cloud Callout 14">
            <a:extLst>
              <a:ext uri="{FF2B5EF4-FFF2-40B4-BE49-F238E27FC236}">
                <a16:creationId xmlns="" xmlns:a16="http://schemas.microsoft.com/office/drawing/2014/main" id="{8EEFC3C7-146D-EF42-E12C-31F81FA57E6C}"/>
              </a:ext>
            </a:extLst>
          </p:cNvPr>
          <p:cNvSpPr/>
          <p:nvPr/>
        </p:nvSpPr>
        <p:spPr>
          <a:xfrm>
            <a:off x="-304800" y="-76200"/>
            <a:ext cx="9486900" cy="2438400"/>
          </a:xfrm>
          <a:prstGeom prst="cloudCallout">
            <a:avLst>
              <a:gd name="adj1" fmla="val -39780"/>
              <a:gd name="adj2" fmla="val 65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 following God in this instance advantageous to me?  </a:t>
            </a:r>
          </a:p>
        </p:txBody>
      </p:sp>
      <p:sp>
        <p:nvSpPr>
          <p:cNvPr id="10" name="Rounded Rectangular Callout 16">
            <a:extLst>
              <a:ext uri="{FF2B5EF4-FFF2-40B4-BE49-F238E27FC236}">
                <a16:creationId xmlns="" xmlns:a16="http://schemas.microsoft.com/office/drawing/2014/main" id="{BAFE9DFD-220D-E870-8348-9B5D7A6C5C42}"/>
              </a:ext>
            </a:extLst>
          </p:cNvPr>
          <p:cNvSpPr/>
          <p:nvPr/>
        </p:nvSpPr>
        <p:spPr>
          <a:xfrm>
            <a:off x="6096000" y="1676400"/>
            <a:ext cx="5638800" cy="1203709"/>
          </a:xfrm>
          <a:prstGeom prst="wedgeRoundRectCallout">
            <a:avLst>
              <a:gd name="adj1" fmla="val 61889"/>
              <a:gd name="adj2" fmla="val 871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Lord, is this what you are asking me to do? </a:t>
            </a:r>
          </a:p>
        </p:txBody>
      </p:sp>
    </p:spTree>
    <p:extLst>
      <p:ext uri="{BB962C8B-B14F-4D97-AF65-F5344CB8AC3E}">
        <p14:creationId xmlns:p14="http://schemas.microsoft.com/office/powerpoint/2010/main" val="37126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1">
            <a:extLst>
              <a:ext uri="{FF2B5EF4-FFF2-40B4-BE49-F238E27FC236}">
                <a16:creationId xmlns="" xmlns:a16="http://schemas.microsoft.com/office/drawing/2014/main" id="{51C0910A-27BE-15AC-E804-1EB4B82CA143}"/>
              </a:ext>
            </a:extLst>
          </p:cNvPr>
          <p:cNvSpPr/>
          <p:nvPr/>
        </p:nvSpPr>
        <p:spPr>
          <a:xfrm>
            <a:off x="152400" y="2651509"/>
            <a:ext cx="7301073" cy="138709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800" b="1" kern="100" dirty="0">
                <a:latin typeface="Calibri" panose="020F0502020204030204" pitchFamily="34" charset="0"/>
                <a:ea typeface="Calibri" panose="020F0502020204030204" pitchFamily="34" charset="0"/>
                <a:cs typeface="Calibri" panose="020F0502020204030204" pitchFamily="34" charset="0"/>
              </a:rPr>
              <a:t>“God I want your purpose to take priority over my purpose”</a:t>
            </a:r>
            <a:endParaRPr lang="en-US" sz="3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0FEB8DC8-081A-14BD-E610-8C046EB4E634}"/>
              </a:ext>
            </a:extLst>
          </p:cNvPr>
          <p:cNvSpPr/>
          <p:nvPr/>
        </p:nvSpPr>
        <p:spPr>
          <a:xfrm>
            <a:off x="494414" y="4221354"/>
            <a:ext cx="11240386" cy="85369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Is it that He works for me? Or that I work for Him?</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376487FD-5A7A-F0F9-465E-8A5456B6625B}"/>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a:t>
            </a:r>
            <a:r>
              <a:rPr lang="en-US" sz="3200" b="1" u="sng" dirty="0">
                <a:solidFill>
                  <a:srgbClr val="002060"/>
                </a:solidFill>
              </a:rPr>
              <a:t>present your bodies</a:t>
            </a:r>
            <a:r>
              <a:rPr lang="en-US" sz="3200" dirty="0">
                <a:solidFill>
                  <a:schemeClr val="tx1"/>
                </a:solidFill>
              </a:rPr>
              <a:t> a living and holy sacrifice, acceptable to God, which is your spiritual service of worship. </a:t>
            </a:r>
          </a:p>
          <a:p>
            <a:endParaRPr lang="en-US" sz="3200" dirty="0">
              <a:solidFill>
                <a:schemeClr val="tx1"/>
              </a:solidFill>
            </a:endParaRPr>
          </a:p>
        </p:txBody>
      </p:sp>
      <p:sp>
        <p:nvSpPr>
          <p:cNvPr id="2" name="Cloud Callout 14">
            <a:extLst>
              <a:ext uri="{FF2B5EF4-FFF2-40B4-BE49-F238E27FC236}">
                <a16:creationId xmlns="" xmlns:a16="http://schemas.microsoft.com/office/drawing/2014/main" id="{B41828FE-CE67-F3CE-6C7C-BEAF32E6DD42}"/>
              </a:ext>
            </a:extLst>
          </p:cNvPr>
          <p:cNvSpPr/>
          <p:nvPr/>
        </p:nvSpPr>
        <p:spPr>
          <a:xfrm>
            <a:off x="-304800" y="-76200"/>
            <a:ext cx="9486900" cy="2438400"/>
          </a:xfrm>
          <a:prstGeom prst="cloudCallout">
            <a:avLst>
              <a:gd name="adj1" fmla="val -39780"/>
              <a:gd name="adj2" fmla="val 65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 following God in this instance advantageous to me?  </a:t>
            </a:r>
          </a:p>
        </p:txBody>
      </p:sp>
      <p:sp>
        <p:nvSpPr>
          <p:cNvPr id="10" name="Rounded Rectangular Callout 16">
            <a:extLst>
              <a:ext uri="{FF2B5EF4-FFF2-40B4-BE49-F238E27FC236}">
                <a16:creationId xmlns="" xmlns:a16="http://schemas.microsoft.com/office/drawing/2014/main" id="{F80690E4-A2BB-4ED7-0D88-60FAB6D6C8A6}"/>
              </a:ext>
            </a:extLst>
          </p:cNvPr>
          <p:cNvSpPr/>
          <p:nvPr/>
        </p:nvSpPr>
        <p:spPr>
          <a:xfrm>
            <a:off x="6096000" y="1676400"/>
            <a:ext cx="5638800" cy="1203709"/>
          </a:xfrm>
          <a:prstGeom prst="wedgeRoundRectCallout">
            <a:avLst>
              <a:gd name="adj1" fmla="val 61889"/>
              <a:gd name="adj2" fmla="val 871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Lord, is this what you are asking me to do? </a:t>
            </a:r>
          </a:p>
        </p:txBody>
      </p:sp>
    </p:spTree>
    <p:extLst>
      <p:ext uri="{BB962C8B-B14F-4D97-AF65-F5344CB8AC3E}">
        <p14:creationId xmlns:p14="http://schemas.microsoft.com/office/powerpoint/2010/main" val="10126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does it look like to give God a life of worship?</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48087519-9453-4208-070F-B3005A1D5D62}"/>
              </a:ext>
            </a:extLst>
          </p:cNvPr>
          <p:cNvSpPr/>
          <p:nvPr/>
        </p:nvSpPr>
        <p:spPr>
          <a:xfrm>
            <a:off x="6383079" y="1813311"/>
            <a:ext cx="5195727" cy="70129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“second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376487FD-5A7A-F0F9-465E-8A5456B6625B}"/>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a:t>
            </a:r>
            <a:r>
              <a:rPr lang="en-US" sz="3200" b="1" u="sng" dirty="0">
                <a:solidFill>
                  <a:srgbClr val="002060"/>
                </a:solidFill>
              </a:rPr>
              <a:t>present your bodies</a:t>
            </a:r>
            <a:r>
              <a:rPr lang="en-US" sz="3200" dirty="0">
                <a:solidFill>
                  <a:schemeClr val="tx1"/>
                </a:solidFill>
              </a:rPr>
              <a:t> a living and holy sacrifice, acceptable to God, which is your spiritual service of worship. </a:t>
            </a:r>
          </a:p>
          <a:p>
            <a:endParaRPr lang="en-US" sz="3200" dirty="0">
              <a:solidFill>
                <a:schemeClr val="tx1"/>
              </a:solidFill>
            </a:endParaRPr>
          </a:p>
        </p:txBody>
      </p:sp>
      <p:pic>
        <p:nvPicPr>
          <p:cNvPr id="11" name="Picture 2" descr="C:\Users\foustb\Desktop\envelope-png-yellow-envelope-layer-background.png">
            <a:extLst>
              <a:ext uri="{FF2B5EF4-FFF2-40B4-BE49-F238E27FC236}">
                <a16:creationId xmlns="" xmlns:a16="http://schemas.microsoft.com/office/drawing/2014/main" id="{B28223D5-D0A5-5E5D-32AE-783685830BDB}"/>
              </a:ext>
            </a:extLst>
          </p:cNvPr>
          <p:cNvPicPr>
            <a:picLocks noChangeAspect="1" noChangeArrowheads="1"/>
          </p:cNvPicPr>
          <p:nvPr/>
        </p:nvPicPr>
        <p:blipFill>
          <a:blip r:embed="rId2" cstate="print"/>
          <a:srcRect/>
          <a:stretch>
            <a:fillRect/>
          </a:stretch>
        </p:blipFill>
        <p:spPr bwMode="auto">
          <a:xfrm rot="20809084">
            <a:off x="-49222" y="202670"/>
            <a:ext cx="7718442" cy="5146427"/>
          </a:xfrm>
          <a:prstGeom prst="rect">
            <a:avLst/>
          </a:prstGeom>
          <a:noFill/>
        </p:spPr>
      </p:pic>
      <p:sp>
        <p:nvSpPr>
          <p:cNvPr id="5" name="Rounded Rectangular Callout 11">
            <a:extLst>
              <a:ext uri="{FF2B5EF4-FFF2-40B4-BE49-F238E27FC236}">
                <a16:creationId xmlns="" xmlns:a16="http://schemas.microsoft.com/office/drawing/2014/main" id="{0FEB8DC8-081A-14BD-E610-8C046EB4E634}"/>
              </a:ext>
            </a:extLst>
          </p:cNvPr>
          <p:cNvSpPr/>
          <p:nvPr/>
        </p:nvSpPr>
        <p:spPr>
          <a:xfrm>
            <a:off x="52332" y="4343400"/>
            <a:ext cx="8116186" cy="853691"/>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Not a decision for the faint-hearted!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931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will be the result if I make this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376487FD-5A7A-F0F9-465E-8A5456B6625B}"/>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worship. </a:t>
            </a:r>
          </a:p>
          <a:p>
            <a:endParaRPr lang="en-US" sz="3200" dirty="0">
              <a:solidFill>
                <a:schemeClr val="tx1"/>
              </a:solidFill>
            </a:endParaRPr>
          </a:p>
        </p:txBody>
      </p:sp>
      <p:sp>
        <p:nvSpPr>
          <p:cNvPr id="11" name="Rounded Rectangular Callout 11">
            <a:extLst>
              <a:ext uri="{FF2B5EF4-FFF2-40B4-BE49-F238E27FC236}">
                <a16:creationId xmlns="" xmlns:a16="http://schemas.microsoft.com/office/drawing/2014/main" id="{592C9640-4BAB-178A-2602-144EF365862D}"/>
              </a:ext>
            </a:extLst>
          </p:cNvPr>
          <p:cNvSpPr/>
          <p:nvPr/>
        </p:nvSpPr>
        <p:spPr>
          <a:xfrm>
            <a:off x="694660" y="3063490"/>
            <a:ext cx="6338728" cy="89891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800" b="1" kern="100" dirty="0">
                <a:latin typeface="Calibri" panose="020F0502020204030204" pitchFamily="34" charset="0"/>
                <a:ea typeface="Calibri" panose="020F0502020204030204" pitchFamily="34" charset="0"/>
                <a:cs typeface="Calibri" panose="020F0502020204030204" pitchFamily="34" charset="0"/>
              </a:rPr>
              <a:t>It will be </a:t>
            </a:r>
            <a:r>
              <a:rPr lang="en-US" sz="4800" b="1" i="1" kern="100" dirty="0">
                <a:latin typeface="Calibri" panose="020F0502020204030204" pitchFamily="34" charset="0"/>
                <a:ea typeface="Calibri" panose="020F0502020204030204" pitchFamily="34" charset="0"/>
                <a:cs typeface="Calibri" panose="020F0502020204030204" pitchFamily="34" charset="0"/>
              </a:rPr>
              <a:t>good, </a:t>
            </a:r>
          </a:p>
          <a:p>
            <a:pPr marL="0" marR="0" algn="ctr">
              <a:lnSpc>
                <a:spcPct val="107000"/>
              </a:lnSpc>
              <a:spcBef>
                <a:spcPts val="0"/>
              </a:spcBef>
              <a:spcAft>
                <a:spcPts val="0"/>
              </a:spcAft>
            </a:pPr>
            <a:r>
              <a:rPr lang="en-US" sz="4800" b="1" kern="100" dirty="0">
                <a:latin typeface="Calibri" panose="020F0502020204030204" pitchFamily="34" charset="0"/>
                <a:ea typeface="Calibri" panose="020F0502020204030204" pitchFamily="34" charset="0"/>
                <a:cs typeface="Calibri" panose="020F0502020204030204" pitchFamily="34" charset="0"/>
              </a:rPr>
              <a:t>because God is good</a:t>
            </a:r>
            <a:endParaRPr lang="en-US" sz="4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42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will be the result if I make this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376487FD-5A7A-F0F9-465E-8A5456B6625B}"/>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worship. </a:t>
            </a:r>
          </a:p>
          <a:p>
            <a:endParaRPr lang="en-US" sz="3200" dirty="0">
              <a:solidFill>
                <a:schemeClr val="tx1"/>
              </a:solidFill>
            </a:endParaRPr>
          </a:p>
        </p:txBody>
      </p:sp>
      <p:sp>
        <p:nvSpPr>
          <p:cNvPr id="11" name="Rounded Rectangular Callout 11">
            <a:extLst>
              <a:ext uri="{FF2B5EF4-FFF2-40B4-BE49-F238E27FC236}">
                <a16:creationId xmlns="" xmlns:a16="http://schemas.microsoft.com/office/drawing/2014/main" id="{592C9640-4BAB-178A-2602-144EF365862D}"/>
              </a:ext>
            </a:extLst>
          </p:cNvPr>
          <p:cNvSpPr/>
          <p:nvPr/>
        </p:nvSpPr>
        <p:spPr>
          <a:xfrm>
            <a:off x="694660" y="3063490"/>
            <a:ext cx="6338728" cy="89891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800" b="1" kern="100" dirty="0">
                <a:latin typeface="Calibri" panose="020F0502020204030204" pitchFamily="34" charset="0"/>
                <a:ea typeface="Calibri" panose="020F0502020204030204" pitchFamily="34" charset="0"/>
                <a:cs typeface="Calibri" panose="020F0502020204030204" pitchFamily="34" charset="0"/>
              </a:rPr>
              <a:t>It will be an </a:t>
            </a:r>
            <a:r>
              <a:rPr lang="en-US" sz="4800" b="1" i="1" kern="100" dirty="0">
                <a:latin typeface="Calibri" panose="020F0502020204030204" pitchFamily="34" charset="0"/>
                <a:ea typeface="Calibri" panose="020F0502020204030204" pitchFamily="34" charset="0"/>
                <a:cs typeface="Calibri" panose="020F0502020204030204" pitchFamily="34" charset="0"/>
              </a:rPr>
              <a:t>adventure</a:t>
            </a:r>
            <a:endParaRPr lang="en-US" sz="48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789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will be the result if I make this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376487FD-5A7A-F0F9-465E-8A5456B6625B}"/>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worship. </a:t>
            </a:r>
          </a:p>
          <a:p>
            <a:endParaRPr lang="en-US" sz="3200" dirty="0">
              <a:solidFill>
                <a:schemeClr val="tx1"/>
              </a:solidFill>
            </a:endParaRPr>
          </a:p>
        </p:txBody>
      </p:sp>
      <p:sp>
        <p:nvSpPr>
          <p:cNvPr id="11" name="Rounded Rectangular Callout 11">
            <a:extLst>
              <a:ext uri="{FF2B5EF4-FFF2-40B4-BE49-F238E27FC236}">
                <a16:creationId xmlns="" xmlns:a16="http://schemas.microsoft.com/office/drawing/2014/main" id="{592C9640-4BAB-178A-2602-144EF365862D}"/>
              </a:ext>
            </a:extLst>
          </p:cNvPr>
          <p:cNvSpPr/>
          <p:nvPr/>
        </p:nvSpPr>
        <p:spPr>
          <a:xfrm>
            <a:off x="499731" y="2979545"/>
            <a:ext cx="6620540" cy="89891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800" b="1" kern="100" dirty="0">
                <a:latin typeface="Calibri" panose="020F0502020204030204" pitchFamily="34" charset="0"/>
                <a:ea typeface="Calibri" panose="020F0502020204030204" pitchFamily="34" charset="0"/>
                <a:cs typeface="Calibri" panose="020F0502020204030204" pitchFamily="34" charset="0"/>
              </a:rPr>
              <a:t>It will be pleasing to God</a:t>
            </a:r>
            <a:endParaRPr lang="en-US" sz="48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16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will be the result if I make this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376487FD-5A7A-F0F9-465E-8A5456B6625B}"/>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t>
            </a:r>
            <a:r>
              <a:rPr lang="en-US" sz="3200" b="1" u="sng" dirty="0">
                <a:solidFill>
                  <a:srgbClr val="002060"/>
                </a:solidFill>
              </a:rPr>
              <a:t>acceptable to God</a:t>
            </a:r>
            <a:r>
              <a:rPr lang="en-US" sz="3200" dirty="0">
                <a:solidFill>
                  <a:schemeClr val="tx1"/>
                </a:solidFill>
              </a:rPr>
              <a:t>, which is your spiritual service of worship. </a:t>
            </a:r>
          </a:p>
          <a:p>
            <a:endParaRPr lang="en-US" sz="3200" dirty="0">
              <a:solidFill>
                <a:schemeClr val="tx1"/>
              </a:solidFill>
            </a:endParaRPr>
          </a:p>
        </p:txBody>
      </p:sp>
      <p:sp>
        <p:nvSpPr>
          <p:cNvPr id="11" name="Rounded Rectangular Callout 11">
            <a:extLst>
              <a:ext uri="{FF2B5EF4-FFF2-40B4-BE49-F238E27FC236}">
                <a16:creationId xmlns="" xmlns:a16="http://schemas.microsoft.com/office/drawing/2014/main" id="{592C9640-4BAB-178A-2602-144EF365862D}"/>
              </a:ext>
            </a:extLst>
          </p:cNvPr>
          <p:cNvSpPr/>
          <p:nvPr/>
        </p:nvSpPr>
        <p:spPr>
          <a:xfrm>
            <a:off x="499731" y="2979545"/>
            <a:ext cx="6620540" cy="89891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800" b="1" kern="100" dirty="0">
                <a:latin typeface="Calibri" panose="020F0502020204030204" pitchFamily="34" charset="0"/>
                <a:ea typeface="Calibri" panose="020F0502020204030204" pitchFamily="34" charset="0"/>
                <a:cs typeface="Calibri" panose="020F0502020204030204" pitchFamily="34" charset="0"/>
              </a:rPr>
              <a:t>It will be pleasing to God</a:t>
            </a:r>
            <a:endParaRPr lang="en-US" sz="48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77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b="1" u="sng" dirty="0">
                <a:solidFill>
                  <a:srgbClr val="002060"/>
                </a:solidFill>
              </a:rPr>
              <a:t>Therefore</a:t>
            </a:r>
            <a:r>
              <a:rPr lang="en-US" sz="3200" dirty="0">
                <a:solidFill>
                  <a:schemeClr val="tx1"/>
                </a:solidFill>
              </a:rPr>
              <a:t> I urge you, brethren, by the mercies of God, to  present your bodies a living and holy sacrifice, acceptable to God, which is your spiritual service of worship. </a:t>
            </a:r>
          </a:p>
          <a:p>
            <a:endParaRPr lang="en-US" sz="3200" dirty="0">
              <a:solidFill>
                <a:schemeClr val="tx1"/>
              </a:solidFill>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324492" y="1122647"/>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a:t>
            </a:r>
            <a:r>
              <a:rPr lang="en-US" sz="4000" b="1" kern="100" dirty="0">
                <a:effectLst/>
                <a:latin typeface="Calibri" panose="020F0502020204030204" pitchFamily="34" charset="0"/>
                <a:ea typeface="Calibri" panose="020F0502020204030204" pitchFamily="34" charset="0"/>
                <a:cs typeface="Calibri" panose="020F0502020204030204" pitchFamily="34" charset="0"/>
              </a:rPr>
              <a:t> foundation…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91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will be the result if I make this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376487FD-5A7A-F0F9-465E-8A5456B6625B}"/>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t>
            </a:r>
            <a:r>
              <a:rPr lang="en-US" sz="3200" b="1" u="sng" dirty="0">
                <a:solidFill>
                  <a:srgbClr val="002060"/>
                </a:solidFill>
              </a:rPr>
              <a:t>acceptable to God</a:t>
            </a:r>
            <a:r>
              <a:rPr lang="en-US" sz="3200" dirty="0">
                <a:solidFill>
                  <a:schemeClr val="tx1"/>
                </a:solidFill>
              </a:rPr>
              <a:t>, which is your spiritual service of worship. </a:t>
            </a:r>
          </a:p>
          <a:p>
            <a:endParaRPr lang="en-US" sz="3200" dirty="0">
              <a:solidFill>
                <a:schemeClr val="tx1"/>
              </a:solidFill>
            </a:endParaRPr>
          </a:p>
        </p:txBody>
      </p:sp>
      <p:sp>
        <p:nvSpPr>
          <p:cNvPr id="11" name="Rounded Rectangular Callout 11">
            <a:extLst>
              <a:ext uri="{FF2B5EF4-FFF2-40B4-BE49-F238E27FC236}">
                <a16:creationId xmlns="" xmlns:a16="http://schemas.microsoft.com/office/drawing/2014/main" id="{592C9640-4BAB-178A-2602-144EF365862D}"/>
              </a:ext>
            </a:extLst>
          </p:cNvPr>
          <p:cNvSpPr/>
          <p:nvPr/>
        </p:nvSpPr>
        <p:spPr>
          <a:xfrm>
            <a:off x="595473" y="3063490"/>
            <a:ext cx="6524797" cy="89891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800" b="1" kern="100" dirty="0">
                <a:latin typeface="Calibri" panose="020F0502020204030204" pitchFamily="34" charset="0"/>
                <a:ea typeface="Calibri" panose="020F0502020204030204" pitchFamily="34" charset="0"/>
                <a:cs typeface="Calibri" panose="020F0502020204030204" pitchFamily="34" charset="0"/>
              </a:rPr>
              <a:t>It will </a:t>
            </a:r>
            <a:r>
              <a:rPr lang="en-US" sz="4800" b="1" i="1" kern="100" dirty="0">
                <a:latin typeface="Calibri" panose="020F0502020204030204" pitchFamily="34" charset="0"/>
                <a:ea typeface="Calibri" panose="020F0502020204030204" pitchFamily="34" charset="0"/>
                <a:cs typeface="Calibri" panose="020F0502020204030204" pitchFamily="34" charset="0"/>
              </a:rPr>
              <a:t>change</a:t>
            </a:r>
            <a:r>
              <a:rPr lang="en-US" sz="4800" b="1" kern="100" dirty="0">
                <a:latin typeface="Calibri" panose="020F0502020204030204" pitchFamily="34" charset="0"/>
                <a:ea typeface="Calibri" panose="020F0502020204030204" pitchFamily="34" charset="0"/>
                <a:cs typeface="Calibri" panose="020F0502020204030204" pitchFamily="34" charset="0"/>
              </a:rPr>
              <a:t> you</a:t>
            </a:r>
            <a:endParaRPr lang="en-US" sz="48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97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595473" y="975110"/>
            <a:ext cx="6429055"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What will be the result if I make this decision?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 xmlns:a16="http://schemas.microsoft.com/office/drawing/2014/main" id="{376487FD-5A7A-F0F9-465E-8A5456B6625B}"/>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do not be conformed to this world, but </a:t>
            </a:r>
            <a:r>
              <a:rPr lang="en-US" sz="3200" b="1" u="sng" kern="100" dirty="0">
                <a:solidFill>
                  <a:srgbClr val="002060"/>
                </a:solidFill>
                <a:effectLst/>
                <a:ea typeface="Calibri" panose="020F0502020204030204" pitchFamily="34" charset="0"/>
                <a:cs typeface="Calibri" panose="020F0502020204030204" pitchFamily="34" charset="0"/>
              </a:rPr>
              <a:t>be transformed</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by the renewing of your mind, so that you may prove what the will of God is, that which is good and acceptable and perfect.</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11" name="Rounded Rectangular Callout 11">
            <a:extLst>
              <a:ext uri="{FF2B5EF4-FFF2-40B4-BE49-F238E27FC236}">
                <a16:creationId xmlns="" xmlns:a16="http://schemas.microsoft.com/office/drawing/2014/main" id="{592C9640-4BAB-178A-2602-144EF365862D}"/>
              </a:ext>
            </a:extLst>
          </p:cNvPr>
          <p:cNvSpPr/>
          <p:nvPr/>
        </p:nvSpPr>
        <p:spPr>
          <a:xfrm>
            <a:off x="595473" y="3063490"/>
            <a:ext cx="6524797" cy="89891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800" b="1" kern="100" dirty="0">
                <a:latin typeface="Calibri" panose="020F0502020204030204" pitchFamily="34" charset="0"/>
                <a:ea typeface="Calibri" panose="020F0502020204030204" pitchFamily="34" charset="0"/>
                <a:cs typeface="Calibri" panose="020F0502020204030204" pitchFamily="34" charset="0"/>
              </a:rPr>
              <a:t>It will </a:t>
            </a:r>
            <a:r>
              <a:rPr lang="en-US" sz="4800" b="1" i="1" kern="100" dirty="0">
                <a:latin typeface="Calibri" panose="020F0502020204030204" pitchFamily="34" charset="0"/>
                <a:ea typeface="Calibri" panose="020F0502020204030204" pitchFamily="34" charset="0"/>
                <a:cs typeface="Calibri" panose="020F0502020204030204" pitchFamily="34" charset="0"/>
              </a:rPr>
              <a:t>change</a:t>
            </a:r>
            <a:r>
              <a:rPr lang="en-US" sz="4800" b="1" kern="100" dirty="0">
                <a:latin typeface="Calibri" panose="020F0502020204030204" pitchFamily="34" charset="0"/>
                <a:ea typeface="Calibri" panose="020F0502020204030204" pitchFamily="34" charset="0"/>
                <a:cs typeface="Calibri" panose="020F0502020204030204" pitchFamily="34" charset="0"/>
              </a:rPr>
              <a:t> you</a:t>
            </a:r>
            <a:endParaRPr lang="en-US" sz="48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peech Bubble: Rectangle 1">
            <a:extLst>
              <a:ext uri="{FF2B5EF4-FFF2-40B4-BE49-F238E27FC236}">
                <a16:creationId xmlns="" xmlns:a16="http://schemas.microsoft.com/office/drawing/2014/main" id="{69D4990B-CA19-64FD-80C8-4C0A37173572}"/>
              </a:ext>
            </a:extLst>
          </p:cNvPr>
          <p:cNvSpPr/>
          <p:nvPr/>
        </p:nvSpPr>
        <p:spPr>
          <a:xfrm>
            <a:off x="847971" y="4457789"/>
            <a:ext cx="6019800" cy="595182"/>
          </a:xfrm>
          <a:prstGeom prst="wedgeRectCallout">
            <a:avLst>
              <a:gd name="adj1" fmla="val 92221"/>
              <a:gd name="adj2" fmla="val 88009"/>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effectLst/>
                <a:latin typeface="Calibri" panose="020F0502020204030204" pitchFamily="34" charset="0"/>
                <a:ea typeface="Calibri" panose="020F0502020204030204" pitchFamily="34" charset="0"/>
              </a:rPr>
              <a:t>metamorphoo</a:t>
            </a:r>
            <a:r>
              <a:rPr lang="en-US" sz="3200" b="1" dirty="0">
                <a:solidFill>
                  <a:schemeClr val="tx1"/>
                </a:solidFill>
                <a:effectLst/>
                <a:latin typeface="Calibri" panose="020F0502020204030204" pitchFamily="34" charset="0"/>
                <a:ea typeface="Calibri" panose="020F0502020204030204" pitchFamily="34" charset="0"/>
              </a:rPr>
              <a:t>: </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change form”</a:t>
            </a:r>
            <a:endParaRPr lang="en-US" dirty="0"/>
          </a:p>
        </p:txBody>
      </p:sp>
    </p:spTree>
    <p:extLst>
      <p:ext uri="{BB962C8B-B14F-4D97-AF65-F5344CB8AC3E}">
        <p14:creationId xmlns:p14="http://schemas.microsoft.com/office/powerpoint/2010/main" val="37368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do not be conformed to this world, but </a:t>
            </a:r>
            <a:r>
              <a:rPr lang="en-US" sz="3200" b="1" u="sng" kern="100" dirty="0">
                <a:solidFill>
                  <a:srgbClr val="002060"/>
                </a:solidFill>
                <a:effectLst/>
                <a:ea typeface="Calibri" panose="020F0502020204030204" pitchFamily="34" charset="0"/>
                <a:cs typeface="Calibri" panose="020F0502020204030204" pitchFamily="34" charset="0"/>
              </a:rPr>
              <a:t>be transformed</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by the renewing of your mind, so that you may prove what the will of God is, that which is good and acceptable and perfect.</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Speech Bubble: Rectangle 1">
            <a:extLst>
              <a:ext uri="{FF2B5EF4-FFF2-40B4-BE49-F238E27FC236}">
                <a16:creationId xmlns="" xmlns:a16="http://schemas.microsoft.com/office/drawing/2014/main" id="{69D4990B-CA19-64FD-80C8-4C0A37173572}"/>
              </a:ext>
            </a:extLst>
          </p:cNvPr>
          <p:cNvSpPr/>
          <p:nvPr/>
        </p:nvSpPr>
        <p:spPr>
          <a:xfrm>
            <a:off x="847971" y="4457789"/>
            <a:ext cx="6019800" cy="595182"/>
          </a:xfrm>
          <a:prstGeom prst="wedgeRectCallout">
            <a:avLst>
              <a:gd name="adj1" fmla="val 92221"/>
              <a:gd name="adj2" fmla="val 88009"/>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effectLst/>
                <a:latin typeface="Calibri" panose="020F0502020204030204" pitchFamily="34" charset="0"/>
                <a:ea typeface="Calibri" panose="020F0502020204030204" pitchFamily="34" charset="0"/>
              </a:rPr>
              <a:t>metamorphoo</a:t>
            </a:r>
            <a:r>
              <a:rPr lang="en-US" sz="3200" b="1" dirty="0">
                <a:solidFill>
                  <a:schemeClr val="tx1"/>
                </a:solidFill>
                <a:effectLst/>
                <a:latin typeface="Calibri" panose="020F0502020204030204" pitchFamily="34" charset="0"/>
                <a:ea typeface="Calibri" panose="020F0502020204030204" pitchFamily="34" charset="0"/>
              </a:rPr>
              <a:t>: </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change form”</a:t>
            </a:r>
            <a:endParaRPr lang="en-US" dirty="0"/>
          </a:p>
        </p:txBody>
      </p:sp>
    </p:spTree>
    <p:extLst>
      <p:ext uri="{BB962C8B-B14F-4D97-AF65-F5344CB8AC3E}">
        <p14:creationId xmlns:p14="http://schemas.microsoft.com/office/powerpoint/2010/main" val="10743604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do </a:t>
            </a:r>
            <a:r>
              <a:rPr lang="en-US" sz="3200" b="1" u="sng" kern="100" dirty="0">
                <a:solidFill>
                  <a:srgbClr val="002060"/>
                </a:solidFill>
                <a:effectLst/>
                <a:ea typeface="Calibri" panose="020F0502020204030204" pitchFamily="34" charset="0"/>
                <a:cs typeface="Calibri" panose="020F0502020204030204" pitchFamily="34" charset="0"/>
              </a:rPr>
              <a:t>not be conformed</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to this world, but </a:t>
            </a:r>
            <a:r>
              <a:rPr lang="en-US" sz="3200" b="1" u="sng" kern="100" dirty="0">
                <a:solidFill>
                  <a:srgbClr val="002060"/>
                </a:solidFill>
                <a:effectLst/>
                <a:ea typeface="Calibri" panose="020F0502020204030204" pitchFamily="34" charset="0"/>
                <a:cs typeface="Calibri" panose="020F0502020204030204" pitchFamily="34" charset="0"/>
              </a:rPr>
              <a:t>be transformed</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by the renewing of your mind, so that you may prove what the will of God is, that which is good and acceptable and perfect.</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219855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do </a:t>
            </a:r>
            <a:r>
              <a:rPr lang="en-US" sz="3200" b="1" u="sng" kern="100" dirty="0">
                <a:solidFill>
                  <a:srgbClr val="002060"/>
                </a:solidFill>
                <a:effectLst/>
                <a:ea typeface="Calibri" panose="020F0502020204030204" pitchFamily="34" charset="0"/>
                <a:cs typeface="Calibri" panose="020F0502020204030204" pitchFamily="34" charset="0"/>
              </a:rPr>
              <a:t>not be conformed</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to this world, but </a:t>
            </a:r>
            <a:r>
              <a:rPr lang="en-US" sz="3200" b="1" u="sng" kern="100" dirty="0">
                <a:solidFill>
                  <a:srgbClr val="002060"/>
                </a:solidFill>
                <a:effectLst/>
                <a:ea typeface="Calibri" panose="020F0502020204030204" pitchFamily="34" charset="0"/>
                <a:cs typeface="Calibri" panose="020F0502020204030204" pitchFamily="34" charset="0"/>
              </a:rPr>
              <a:t>be transformed</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by the renewing of your mind, so that you may prove what the will of God is, that which is good and acceptable and perfect.</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7407411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do </a:t>
            </a:r>
            <a:r>
              <a:rPr lang="en-US" sz="3200" b="1" u="sng" kern="100" dirty="0">
                <a:solidFill>
                  <a:srgbClr val="002060"/>
                </a:solidFill>
                <a:effectLst/>
                <a:ea typeface="Calibri" panose="020F0502020204030204" pitchFamily="34" charset="0"/>
                <a:cs typeface="Calibri" panose="020F0502020204030204" pitchFamily="34" charset="0"/>
              </a:rPr>
              <a:t>not be conformed</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to this world, but </a:t>
            </a:r>
            <a:r>
              <a:rPr lang="en-US" sz="3200" b="1" u="sng" kern="100" dirty="0">
                <a:solidFill>
                  <a:srgbClr val="002060"/>
                </a:solidFill>
                <a:effectLst/>
                <a:ea typeface="Calibri" panose="020F0502020204030204" pitchFamily="34" charset="0"/>
                <a:cs typeface="Calibri" panose="020F0502020204030204" pitchFamily="34" charset="0"/>
              </a:rPr>
              <a:t>be transformed</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by the renewing of your mind, so that you may prove what the will of God is, that which is good and acceptable and perfect.</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107217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do </a:t>
            </a:r>
            <a:r>
              <a:rPr lang="en-US" sz="3200" b="1" u="sng" kern="100" dirty="0">
                <a:solidFill>
                  <a:srgbClr val="002060"/>
                </a:solidFill>
                <a:effectLst/>
                <a:ea typeface="Calibri" panose="020F0502020204030204" pitchFamily="34" charset="0"/>
                <a:cs typeface="Calibri" panose="020F0502020204030204" pitchFamily="34" charset="0"/>
              </a:rPr>
              <a:t>not be conformed</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to this world, but </a:t>
            </a:r>
            <a:r>
              <a:rPr lang="en-US" sz="3200" b="1" u="sng" kern="100" dirty="0">
                <a:solidFill>
                  <a:srgbClr val="002060"/>
                </a:solidFill>
                <a:effectLst/>
                <a:ea typeface="Calibri" panose="020F0502020204030204" pitchFamily="34" charset="0"/>
                <a:cs typeface="Calibri" panose="020F0502020204030204" pitchFamily="34" charset="0"/>
              </a:rPr>
              <a:t>be transformed</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by the renewing of your mind, so that you may prove what the will of God is, that which is good and acceptable and perfect.</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 xmlns:a16="http://schemas.microsoft.com/office/drawing/2014/main" id="{42926472-F43A-F8BF-B3B5-9290056B049E}"/>
              </a:ext>
            </a:extLst>
          </p:cNvPr>
          <p:cNvSpPr/>
          <p:nvPr/>
        </p:nvSpPr>
        <p:spPr>
          <a:xfrm>
            <a:off x="5943600" y="5088720"/>
            <a:ext cx="2362200" cy="810635"/>
          </a:xfrm>
          <a:prstGeom prst="ellipse">
            <a:avLst/>
          </a:prstGeom>
          <a:noFill/>
          <a:ln w="952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2133600" y="2133600"/>
            <a:ext cx="83058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So what is the way of worship for the people of this “age?”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66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3859687"/>
            <a:ext cx="12192000" cy="299831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For even though they knew God, </a:t>
            </a:r>
            <a:r>
              <a:rPr lang="en-US" sz="3200" b="1" u="sng" dirty="0">
                <a:solidFill>
                  <a:srgbClr val="002060"/>
                </a:solidFill>
              </a:rPr>
              <a:t>they did not honor Him as God or give thanks</a:t>
            </a:r>
            <a:r>
              <a:rPr lang="en-US" sz="3200" dirty="0">
                <a:solidFill>
                  <a:schemeClr val="tx1"/>
                </a:solidFill>
              </a:rPr>
              <a:t>, but they became futile in their speculations, and their foolish heart was darkened. </a:t>
            </a:r>
            <a:r>
              <a:rPr lang="en-US" sz="3200" b="1" baseline="30000" dirty="0">
                <a:solidFill>
                  <a:schemeClr val="tx1"/>
                </a:solidFill>
              </a:rPr>
              <a:t>22 </a:t>
            </a:r>
            <a:r>
              <a:rPr lang="en-US" sz="3200" dirty="0">
                <a:solidFill>
                  <a:schemeClr val="tx1"/>
                </a:solidFill>
              </a:rPr>
              <a:t>Professing to be wise, they became fools, </a:t>
            </a:r>
            <a:r>
              <a:rPr lang="en-US" sz="3200" b="1" baseline="30000" dirty="0">
                <a:solidFill>
                  <a:schemeClr val="tx1"/>
                </a:solidFill>
              </a:rPr>
              <a:t>23 </a:t>
            </a:r>
            <a:r>
              <a:rPr lang="en-US" sz="3200" dirty="0">
                <a:solidFill>
                  <a:schemeClr val="tx1"/>
                </a:solidFill>
              </a:rPr>
              <a:t>and exchanged the glory of the incorruptible God for an image in the form of corruptible man and of birds and four-footed animals and crawling creatures.</a:t>
            </a: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2133600" y="2133600"/>
            <a:ext cx="83058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So what is the way of worship for the people of this “age?”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199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3859687"/>
            <a:ext cx="12192000" cy="299831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For even though they knew God, they did not honor Him as God or give thanks, </a:t>
            </a:r>
            <a:r>
              <a:rPr lang="en-US" sz="3200" b="1" u="sng" dirty="0">
                <a:solidFill>
                  <a:srgbClr val="002060"/>
                </a:solidFill>
              </a:rPr>
              <a:t>but they became futile in their speculations, and their foolish heart was darkened</a:t>
            </a:r>
            <a:r>
              <a:rPr lang="en-US" sz="3200" dirty="0">
                <a:solidFill>
                  <a:schemeClr val="tx1"/>
                </a:solidFill>
              </a:rPr>
              <a:t>. </a:t>
            </a:r>
            <a:r>
              <a:rPr lang="en-US" sz="3200" b="1" baseline="30000" dirty="0">
                <a:solidFill>
                  <a:schemeClr val="tx1"/>
                </a:solidFill>
              </a:rPr>
              <a:t>22 </a:t>
            </a:r>
            <a:r>
              <a:rPr lang="en-US" sz="3200" dirty="0">
                <a:solidFill>
                  <a:schemeClr val="tx1"/>
                </a:solidFill>
              </a:rPr>
              <a:t>Professing to be wise, they became fools, </a:t>
            </a:r>
            <a:r>
              <a:rPr lang="en-US" sz="3200" b="1" baseline="30000" dirty="0">
                <a:solidFill>
                  <a:schemeClr val="tx1"/>
                </a:solidFill>
              </a:rPr>
              <a:t>23 </a:t>
            </a:r>
            <a:r>
              <a:rPr lang="en-US" sz="3200" dirty="0">
                <a:solidFill>
                  <a:schemeClr val="tx1"/>
                </a:solidFill>
              </a:rPr>
              <a:t>and exchanged the glory of the incorruptible God for an image in the form of corruptible man and of birds and four-footed animals and crawling creatures.</a:t>
            </a: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2133600" y="2133600"/>
            <a:ext cx="83058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So what is the way of worship for the people of this “age?”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7538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3859687"/>
            <a:ext cx="12192000" cy="299831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For even though they knew God, they did not honor Him as God or give thanks, but they became futile in their speculations, and their foolish heart was darkened. </a:t>
            </a:r>
            <a:r>
              <a:rPr lang="en-US" sz="3200" b="1" baseline="30000" dirty="0">
                <a:solidFill>
                  <a:schemeClr val="tx1"/>
                </a:solidFill>
              </a:rPr>
              <a:t>22 </a:t>
            </a:r>
            <a:r>
              <a:rPr lang="en-US" sz="3200" dirty="0">
                <a:solidFill>
                  <a:schemeClr val="tx1"/>
                </a:solidFill>
              </a:rPr>
              <a:t>Professing to be wise, they became fools, </a:t>
            </a:r>
            <a:r>
              <a:rPr lang="en-US" sz="3200" b="1" baseline="30000" dirty="0">
                <a:solidFill>
                  <a:schemeClr val="tx1"/>
                </a:solidFill>
              </a:rPr>
              <a:t>23 </a:t>
            </a:r>
            <a:r>
              <a:rPr lang="en-US" sz="3200" dirty="0">
                <a:solidFill>
                  <a:schemeClr val="tx1"/>
                </a:solidFill>
              </a:rPr>
              <a:t>and </a:t>
            </a:r>
            <a:r>
              <a:rPr lang="en-US" sz="3200" b="1" u="sng" dirty="0">
                <a:solidFill>
                  <a:srgbClr val="002060"/>
                </a:solidFill>
              </a:rPr>
              <a:t>exchanged the glory of the incorruptible God for an image in the form of corruptible man and of birds and four-footed animals and crawling creatures.</a:t>
            </a: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2133600" y="2133600"/>
            <a:ext cx="83058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So what is the way of worship for the people of this “age?”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820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a:t>
            </a:r>
            <a:r>
              <a:rPr lang="en-US" sz="3200" b="1" u="sng" dirty="0">
                <a:solidFill>
                  <a:srgbClr val="002060"/>
                </a:solidFill>
              </a:rPr>
              <a:t>by the mercies of God</a:t>
            </a:r>
            <a:r>
              <a:rPr lang="en-US" sz="3200" dirty="0">
                <a:solidFill>
                  <a:schemeClr val="tx1"/>
                </a:solidFill>
              </a:rPr>
              <a:t>, to  present your bodies a living and holy sacrifice, acceptable to God, which is your spiritual service of worship. </a:t>
            </a:r>
          </a:p>
          <a:p>
            <a:endParaRPr lang="en-US" sz="3200" dirty="0">
              <a:solidFill>
                <a:schemeClr val="tx1"/>
              </a:solidFill>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324492" y="1122647"/>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a:t>
            </a:r>
            <a:r>
              <a:rPr lang="en-US" sz="4000" b="1" kern="100" dirty="0">
                <a:effectLst/>
                <a:latin typeface="Calibri" panose="020F0502020204030204" pitchFamily="34" charset="0"/>
                <a:ea typeface="Calibri" panose="020F0502020204030204" pitchFamily="34" charset="0"/>
                <a:cs typeface="Calibri" panose="020F0502020204030204" pitchFamily="34" charset="0"/>
              </a:rPr>
              <a:t> foundation…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399B9700-831E-DD4A-926F-2144C76DD6FC}"/>
              </a:ext>
            </a:extLst>
          </p:cNvPr>
          <p:cNvSpPr/>
          <p:nvPr/>
        </p:nvSpPr>
        <p:spPr>
          <a:xfrm>
            <a:off x="1066800" y="1972300"/>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a:t>
            </a:r>
            <a:r>
              <a:rPr lang="en-US" sz="4000" b="1" kern="100" dirty="0">
                <a:effectLst/>
                <a:latin typeface="Calibri" panose="020F0502020204030204" pitchFamily="34" charset="0"/>
                <a:ea typeface="Calibri" panose="020F0502020204030204" pitchFamily="34" charset="0"/>
                <a:cs typeface="Calibri" panose="020F0502020204030204" pitchFamily="34" charset="0"/>
              </a:rPr>
              <a:t> response…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56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4689059"/>
            <a:ext cx="12192000" cy="216894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chemeClr val="tx1"/>
                </a:solidFill>
              </a:rPr>
              <a:t>Romans 1:</a:t>
            </a:r>
            <a:r>
              <a:rPr lang="en-US" sz="3200" b="1" baseline="30000" dirty="0">
                <a:solidFill>
                  <a:srgbClr val="000000"/>
                </a:solidFill>
                <a:effectLst/>
                <a:ea typeface="Times New Roman" panose="02020603050405020304" pitchFamily="18" charset="0"/>
              </a:rPr>
              <a:t>24 </a:t>
            </a:r>
            <a:r>
              <a:rPr lang="en-US" sz="3200" b="1" u="sng" dirty="0">
                <a:solidFill>
                  <a:srgbClr val="002060"/>
                </a:solidFill>
                <a:effectLst/>
                <a:ea typeface="Times New Roman" panose="02020603050405020304" pitchFamily="18" charset="0"/>
              </a:rPr>
              <a:t>Therefore God gave them over in the lusts of their hearts to impurity…</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25 </a:t>
            </a:r>
            <a:r>
              <a:rPr lang="en-US" sz="3200" dirty="0">
                <a:solidFill>
                  <a:schemeClr val="tx1"/>
                </a:solidFill>
                <a:effectLst/>
                <a:ea typeface="Times New Roman" panose="02020603050405020304" pitchFamily="18" charset="0"/>
              </a:rPr>
              <a:t>For they exchanged the truth of God for a lie</a:t>
            </a:r>
            <a:r>
              <a:rPr lang="en-US" sz="3200" dirty="0">
                <a:solidFill>
                  <a:srgbClr val="000000"/>
                </a:solidFill>
                <a:effectLst/>
                <a:ea typeface="Times New Roman" panose="02020603050405020304" pitchFamily="18" charset="0"/>
              </a:rPr>
              <a:t>, and worshiped and served the creature rather than the Creator, who is blessed forever…</a:t>
            </a:r>
            <a:endParaRPr lang="en-US" sz="3200" dirty="0">
              <a:effectLst/>
              <a:ea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2133600" y="2133600"/>
            <a:ext cx="83058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So what is the way of worship for the people of this “age?”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482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4689059"/>
            <a:ext cx="12192000" cy="216894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chemeClr val="tx1"/>
                </a:solidFill>
              </a:rPr>
              <a:t>Romans 1:</a:t>
            </a:r>
            <a:r>
              <a:rPr lang="en-US" sz="3200" b="1" baseline="30000" dirty="0">
                <a:solidFill>
                  <a:srgbClr val="000000"/>
                </a:solidFill>
                <a:effectLst/>
                <a:ea typeface="Times New Roman" panose="02020603050405020304" pitchFamily="18" charset="0"/>
              </a:rPr>
              <a:t>24 </a:t>
            </a:r>
            <a:r>
              <a:rPr lang="en-US" sz="3200" dirty="0">
                <a:solidFill>
                  <a:srgbClr val="000000"/>
                </a:solidFill>
                <a:effectLst/>
                <a:ea typeface="Times New Roman" panose="02020603050405020304" pitchFamily="18" charset="0"/>
              </a:rPr>
              <a:t>Therefore God gave them over in the lusts of their hearts to impurity…  </a:t>
            </a:r>
            <a:r>
              <a:rPr lang="en-US" sz="3200" b="1" baseline="30000" dirty="0">
                <a:solidFill>
                  <a:srgbClr val="000000"/>
                </a:solidFill>
                <a:effectLst/>
                <a:ea typeface="Times New Roman" panose="02020603050405020304" pitchFamily="18" charset="0"/>
              </a:rPr>
              <a:t>25 </a:t>
            </a:r>
            <a:r>
              <a:rPr lang="en-US" sz="3200" b="1" u="sng" dirty="0">
                <a:solidFill>
                  <a:srgbClr val="002060"/>
                </a:solidFill>
                <a:effectLst/>
                <a:ea typeface="Times New Roman" panose="02020603050405020304" pitchFamily="18" charset="0"/>
              </a:rPr>
              <a:t>For they exchanged the truth of God for a lie</a:t>
            </a:r>
            <a:r>
              <a:rPr lang="en-US" sz="3200" dirty="0">
                <a:solidFill>
                  <a:srgbClr val="000000"/>
                </a:solidFill>
                <a:effectLst/>
                <a:ea typeface="Times New Roman" panose="02020603050405020304" pitchFamily="18" charset="0"/>
              </a:rPr>
              <a:t>, and worshiped and served the creature rather than the Creator, who is blessed forever…</a:t>
            </a:r>
            <a:endParaRPr lang="en-US" sz="3200" dirty="0">
              <a:effectLst/>
              <a:ea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2133600" y="2133600"/>
            <a:ext cx="83058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So what is the way of worship for the people of this “age?”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410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4689059"/>
            <a:ext cx="12192000" cy="216894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chemeClr val="tx1"/>
                </a:solidFill>
              </a:rPr>
              <a:t>Romans 1:</a:t>
            </a:r>
            <a:r>
              <a:rPr lang="en-US" sz="3200" b="1" baseline="30000" dirty="0">
                <a:solidFill>
                  <a:srgbClr val="000000"/>
                </a:solidFill>
                <a:effectLst/>
                <a:ea typeface="Times New Roman" panose="02020603050405020304" pitchFamily="18" charset="0"/>
              </a:rPr>
              <a:t>24 </a:t>
            </a:r>
            <a:r>
              <a:rPr lang="en-US" sz="3200" dirty="0">
                <a:solidFill>
                  <a:srgbClr val="000000"/>
                </a:solidFill>
                <a:effectLst/>
                <a:ea typeface="Times New Roman" panose="02020603050405020304" pitchFamily="18" charset="0"/>
              </a:rPr>
              <a:t>Therefore God gave them over in the lusts of their hearts to impurity…  </a:t>
            </a:r>
            <a:r>
              <a:rPr lang="en-US" sz="3200" b="1" baseline="30000" dirty="0">
                <a:solidFill>
                  <a:srgbClr val="000000"/>
                </a:solidFill>
                <a:effectLst/>
                <a:ea typeface="Times New Roman" panose="02020603050405020304" pitchFamily="18" charset="0"/>
              </a:rPr>
              <a:t>25 </a:t>
            </a:r>
            <a:r>
              <a:rPr lang="en-US" sz="3200" dirty="0">
                <a:solidFill>
                  <a:schemeClr val="tx1"/>
                </a:solidFill>
                <a:effectLst/>
                <a:ea typeface="Times New Roman" panose="02020603050405020304" pitchFamily="18" charset="0"/>
              </a:rPr>
              <a:t>For they exchanged the truth of God for a lie</a:t>
            </a:r>
            <a:r>
              <a:rPr lang="en-US" sz="3200" dirty="0">
                <a:solidFill>
                  <a:srgbClr val="000000"/>
                </a:solidFill>
                <a:effectLst/>
                <a:ea typeface="Times New Roman" panose="02020603050405020304" pitchFamily="18" charset="0"/>
              </a:rPr>
              <a:t>, and </a:t>
            </a:r>
            <a:r>
              <a:rPr lang="en-US" sz="3200" b="1" u="sng" dirty="0">
                <a:solidFill>
                  <a:srgbClr val="002060"/>
                </a:solidFill>
                <a:effectLst/>
                <a:ea typeface="Times New Roman" panose="02020603050405020304" pitchFamily="18" charset="0"/>
              </a:rPr>
              <a:t>worshiped</a:t>
            </a:r>
            <a:r>
              <a:rPr lang="en-US" sz="3200" dirty="0">
                <a:solidFill>
                  <a:srgbClr val="000000"/>
                </a:solidFill>
                <a:effectLst/>
                <a:ea typeface="Times New Roman" panose="02020603050405020304" pitchFamily="18" charset="0"/>
              </a:rPr>
              <a:t> and </a:t>
            </a:r>
            <a:r>
              <a:rPr lang="en-US" sz="3200" b="1" u="sng" dirty="0">
                <a:solidFill>
                  <a:srgbClr val="002060"/>
                </a:solidFill>
                <a:effectLst/>
                <a:ea typeface="Times New Roman" panose="02020603050405020304" pitchFamily="18" charset="0"/>
              </a:rPr>
              <a:t>served</a:t>
            </a:r>
            <a:r>
              <a:rPr lang="en-US" sz="3200" dirty="0">
                <a:solidFill>
                  <a:srgbClr val="000000"/>
                </a:solidFill>
                <a:effectLst/>
                <a:ea typeface="Times New Roman" panose="02020603050405020304" pitchFamily="18" charset="0"/>
              </a:rPr>
              <a:t> the creature rather than the Creator, who is blessed forever…</a:t>
            </a:r>
            <a:endParaRPr lang="en-US" sz="3200" dirty="0">
              <a:effectLst/>
              <a:ea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2133600" y="2133600"/>
            <a:ext cx="83058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So what is the way of worship for the people of this “age?”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2">
            <a:extLst>
              <a:ext uri="{FF2B5EF4-FFF2-40B4-BE49-F238E27FC236}">
                <a16:creationId xmlns="" xmlns:a16="http://schemas.microsoft.com/office/drawing/2014/main" id="{53167CAA-539E-D477-2ECA-910CE2E0DC92}"/>
              </a:ext>
            </a:extLst>
          </p:cNvPr>
          <p:cNvSpPr/>
          <p:nvPr/>
        </p:nvSpPr>
        <p:spPr>
          <a:xfrm>
            <a:off x="6731000" y="3992458"/>
            <a:ext cx="5410200" cy="759637"/>
          </a:xfrm>
          <a:prstGeom prst="wedgeRectCallout">
            <a:avLst>
              <a:gd name="adj1" fmla="val -110596"/>
              <a:gd name="adj2" fmla="val 183304"/>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000000"/>
                </a:solidFill>
                <a:ea typeface="Times New Roman" panose="02020603050405020304" pitchFamily="18" charset="0"/>
              </a:rPr>
              <a:t>Latreuo</a:t>
            </a:r>
            <a:r>
              <a:rPr lang="en-US" sz="3200" dirty="0">
                <a:solidFill>
                  <a:srgbClr val="000000"/>
                </a:solidFill>
                <a:ea typeface="Times New Roman" panose="02020603050405020304" pitchFamily="18" charset="0"/>
              </a:rPr>
              <a:t>; to serve; worship </a:t>
            </a:r>
            <a:endParaRPr lang="en-US" dirty="0"/>
          </a:p>
        </p:txBody>
      </p:sp>
      <p:sp>
        <p:nvSpPr>
          <p:cNvPr id="6" name="Speech Bubble: Rectangle 5">
            <a:extLst>
              <a:ext uri="{FF2B5EF4-FFF2-40B4-BE49-F238E27FC236}">
                <a16:creationId xmlns="" xmlns:a16="http://schemas.microsoft.com/office/drawing/2014/main" id="{312F5DAD-CA4B-01E5-92A9-FF756658FD49}"/>
              </a:ext>
            </a:extLst>
          </p:cNvPr>
          <p:cNvSpPr/>
          <p:nvPr/>
        </p:nvSpPr>
        <p:spPr>
          <a:xfrm>
            <a:off x="3276600" y="3483078"/>
            <a:ext cx="7162800" cy="697875"/>
          </a:xfrm>
          <a:prstGeom prst="wedgeRectCallout">
            <a:avLst>
              <a:gd name="adj1" fmla="val -77992"/>
              <a:gd name="adj2" fmla="val 284549"/>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000000"/>
                </a:solidFill>
                <a:ea typeface="Times New Roman" panose="02020603050405020304" pitchFamily="18" charset="0"/>
              </a:rPr>
              <a:t>Sebazomai</a:t>
            </a:r>
            <a:r>
              <a:rPr lang="en-US" sz="3200" dirty="0">
                <a:solidFill>
                  <a:srgbClr val="000000"/>
                </a:solidFill>
                <a:ea typeface="Times New Roman" panose="02020603050405020304" pitchFamily="18" charset="0"/>
              </a:rPr>
              <a:t>: to fear with reverential awe</a:t>
            </a:r>
            <a:endParaRPr lang="en-US" dirty="0"/>
          </a:p>
        </p:txBody>
      </p:sp>
    </p:spTree>
    <p:extLst>
      <p:ext uri="{BB962C8B-B14F-4D97-AF65-F5344CB8AC3E}">
        <p14:creationId xmlns:p14="http://schemas.microsoft.com/office/powerpoint/2010/main" val="390206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4689059"/>
            <a:ext cx="12192000" cy="216894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chemeClr val="tx1"/>
                </a:solidFill>
              </a:rPr>
              <a:t>Romans 1:</a:t>
            </a:r>
            <a:r>
              <a:rPr lang="en-US" sz="3200" b="1" baseline="30000" dirty="0">
                <a:solidFill>
                  <a:srgbClr val="000000"/>
                </a:solidFill>
                <a:effectLst/>
                <a:ea typeface="Times New Roman" panose="02020603050405020304" pitchFamily="18" charset="0"/>
              </a:rPr>
              <a:t>24 </a:t>
            </a:r>
            <a:r>
              <a:rPr lang="en-US" sz="3200" dirty="0">
                <a:solidFill>
                  <a:srgbClr val="000000"/>
                </a:solidFill>
                <a:effectLst/>
                <a:ea typeface="Times New Roman" panose="02020603050405020304" pitchFamily="18" charset="0"/>
              </a:rPr>
              <a:t>Therefore God gave them over in the lusts of their hearts to impurity…  </a:t>
            </a:r>
            <a:r>
              <a:rPr lang="en-US" sz="3200" b="1" baseline="30000" dirty="0">
                <a:solidFill>
                  <a:srgbClr val="000000"/>
                </a:solidFill>
                <a:effectLst/>
                <a:ea typeface="Times New Roman" panose="02020603050405020304" pitchFamily="18" charset="0"/>
              </a:rPr>
              <a:t>25 </a:t>
            </a:r>
            <a:r>
              <a:rPr lang="en-US" sz="3200" dirty="0">
                <a:solidFill>
                  <a:schemeClr val="tx1"/>
                </a:solidFill>
                <a:effectLst/>
                <a:ea typeface="Times New Roman" panose="02020603050405020304" pitchFamily="18" charset="0"/>
              </a:rPr>
              <a:t>For they exchanged the truth of God for a lie</a:t>
            </a:r>
            <a:r>
              <a:rPr lang="en-US" sz="3200" dirty="0">
                <a:solidFill>
                  <a:srgbClr val="000000"/>
                </a:solidFill>
                <a:effectLst/>
                <a:ea typeface="Times New Roman" panose="02020603050405020304" pitchFamily="18" charset="0"/>
              </a:rPr>
              <a:t>, and </a:t>
            </a:r>
            <a:r>
              <a:rPr lang="en-US" sz="3200" b="1" u="sng" dirty="0">
                <a:solidFill>
                  <a:srgbClr val="002060"/>
                </a:solidFill>
                <a:effectLst/>
                <a:ea typeface="Times New Roman" panose="02020603050405020304" pitchFamily="18" charset="0"/>
              </a:rPr>
              <a:t>worshiped</a:t>
            </a:r>
            <a:r>
              <a:rPr lang="en-US" sz="3200" dirty="0">
                <a:solidFill>
                  <a:srgbClr val="000000"/>
                </a:solidFill>
                <a:effectLst/>
                <a:ea typeface="Times New Roman" panose="02020603050405020304" pitchFamily="18" charset="0"/>
              </a:rPr>
              <a:t> and </a:t>
            </a:r>
            <a:r>
              <a:rPr lang="en-US" sz="3200" b="1" u="sng" dirty="0">
                <a:solidFill>
                  <a:srgbClr val="002060"/>
                </a:solidFill>
                <a:effectLst/>
                <a:ea typeface="Times New Roman" panose="02020603050405020304" pitchFamily="18" charset="0"/>
              </a:rPr>
              <a:t>served</a:t>
            </a:r>
            <a:r>
              <a:rPr lang="en-US" sz="3200" dirty="0">
                <a:solidFill>
                  <a:srgbClr val="00000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the creature rather than the Creator</a:t>
            </a:r>
            <a:r>
              <a:rPr lang="en-US" sz="3200" dirty="0">
                <a:solidFill>
                  <a:srgbClr val="000000"/>
                </a:solidFill>
                <a:effectLst/>
                <a:ea typeface="Times New Roman" panose="02020603050405020304" pitchFamily="18" charset="0"/>
              </a:rPr>
              <a:t>, who is blessed forever…</a:t>
            </a:r>
            <a:endParaRPr lang="en-US" sz="3200" dirty="0">
              <a:effectLst/>
              <a:ea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2133600" y="2133600"/>
            <a:ext cx="83058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So what is the way of worship for the people of this “age?”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2">
            <a:extLst>
              <a:ext uri="{FF2B5EF4-FFF2-40B4-BE49-F238E27FC236}">
                <a16:creationId xmlns="" xmlns:a16="http://schemas.microsoft.com/office/drawing/2014/main" id="{53167CAA-539E-D477-2ECA-910CE2E0DC92}"/>
              </a:ext>
            </a:extLst>
          </p:cNvPr>
          <p:cNvSpPr/>
          <p:nvPr/>
        </p:nvSpPr>
        <p:spPr>
          <a:xfrm>
            <a:off x="6731000" y="3992458"/>
            <a:ext cx="5410200" cy="759637"/>
          </a:xfrm>
          <a:prstGeom prst="wedgeRectCallout">
            <a:avLst>
              <a:gd name="adj1" fmla="val -110596"/>
              <a:gd name="adj2" fmla="val 183304"/>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000000"/>
                </a:solidFill>
                <a:ea typeface="Times New Roman" panose="02020603050405020304" pitchFamily="18" charset="0"/>
              </a:rPr>
              <a:t>Latreuo</a:t>
            </a:r>
            <a:r>
              <a:rPr lang="en-US" sz="3200" dirty="0">
                <a:solidFill>
                  <a:srgbClr val="000000"/>
                </a:solidFill>
                <a:ea typeface="Times New Roman" panose="02020603050405020304" pitchFamily="18" charset="0"/>
              </a:rPr>
              <a:t>; to serve; worship </a:t>
            </a:r>
            <a:endParaRPr lang="en-US" dirty="0"/>
          </a:p>
        </p:txBody>
      </p:sp>
      <p:sp>
        <p:nvSpPr>
          <p:cNvPr id="6" name="Speech Bubble: Rectangle 5">
            <a:extLst>
              <a:ext uri="{FF2B5EF4-FFF2-40B4-BE49-F238E27FC236}">
                <a16:creationId xmlns="" xmlns:a16="http://schemas.microsoft.com/office/drawing/2014/main" id="{312F5DAD-CA4B-01E5-92A9-FF756658FD49}"/>
              </a:ext>
            </a:extLst>
          </p:cNvPr>
          <p:cNvSpPr/>
          <p:nvPr/>
        </p:nvSpPr>
        <p:spPr>
          <a:xfrm>
            <a:off x="3276600" y="3483078"/>
            <a:ext cx="7162800" cy="697875"/>
          </a:xfrm>
          <a:prstGeom prst="wedgeRectCallout">
            <a:avLst>
              <a:gd name="adj1" fmla="val -77992"/>
              <a:gd name="adj2" fmla="val 284549"/>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000000"/>
                </a:solidFill>
                <a:ea typeface="Times New Roman" panose="02020603050405020304" pitchFamily="18" charset="0"/>
              </a:rPr>
              <a:t>Sebazomai</a:t>
            </a:r>
            <a:r>
              <a:rPr lang="en-US" sz="3200" dirty="0">
                <a:solidFill>
                  <a:srgbClr val="000000"/>
                </a:solidFill>
                <a:ea typeface="Times New Roman" panose="02020603050405020304" pitchFamily="18" charset="0"/>
              </a:rPr>
              <a:t>: to fear with reverential awe</a:t>
            </a:r>
            <a:endParaRPr lang="en-US" dirty="0"/>
          </a:p>
        </p:txBody>
      </p:sp>
    </p:spTree>
    <p:extLst>
      <p:ext uri="{BB962C8B-B14F-4D97-AF65-F5344CB8AC3E}">
        <p14:creationId xmlns:p14="http://schemas.microsoft.com/office/powerpoint/2010/main" val="20936123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4689059"/>
            <a:ext cx="12192000" cy="216894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chemeClr val="tx1"/>
                </a:solidFill>
              </a:rPr>
              <a:t>Romans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a:t>
            </a:r>
            <a:r>
              <a:rPr lang="en-US" sz="3200" b="1" u="sng" dirty="0">
                <a:solidFill>
                  <a:srgbClr val="002060"/>
                </a:solidFill>
                <a:effectLst/>
                <a:ea typeface="Times New Roman" panose="02020603050405020304" pitchFamily="18" charset="0"/>
              </a:rPr>
              <a:t>degrading passions</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r>
              <a:rPr lang="en-US" sz="3200" b="1" baseline="30000" dirty="0">
                <a:solidFill>
                  <a:srgbClr val="000000"/>
                </a:solidFill>
                <a:effectLst/>
                <a:ea typeface="Times New Roman" panose="02020603050405020304" pitchFamily="18" charset="0"/>
              </a:rPr>
              <a:t>28 </a:t>
            </a:r>
            <a:r>
              <a:rPr lang="en-US" sz="3200" dirty="0">
                <a:solidFill>
                  <a:srgbClr val="000000"/>
                </a:solidFill>
                <a:effectLst/>
                <a:ea typeface="Times New Roman" panose="02020603050405020304" pitchFamily="18" charset="0"/>
              </a:rPr>
              <a:t>And just as they did not see fit to acknowledge God any longer, God gave them over to a depraved mind, to do those things which are not proper,</a:t>
            </a:r>
            <a:endParaRPr lang="en-US" sz="3200" dirty="0">
              <a:effectLst/>
              <a:ea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2133600" y="2133600"/>
            <a:ext cx="83058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So what is the way of worship for the people of this “age?”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 xmlns:a16="http://schemas.microsoft.com/office/drawing/2014/main" id="{636AB3BA-F2FC-9969-12BD-141CCE3AE422}"/>
              </a:ext>
            </a:extLst>
          </p:cNvPr>
          <p:cNvSpPr/>
          <p:nvPr/>
        </p:nvSpPr>
        <p:spPr>
          <a:xfrm>
            <a:off x="266700" y="3429000"/>
            <a:ext cx="116586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To worship God-substitutes: material things, other people, and most of all, our own desires</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81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4689059"/>
            <a:ext cx="12192000" cy="216894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chemeClr val="tx1"/>
                </a:solidFill>
              </a:rPr>
              <a:t>Romans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a:t>
            </a:r>
            <a:r>
              <a:rPr lang="en-US" sz="3200" b="1" u="sng" dirty="0">
                <a:solidFill>
                  <a:srgbClr val="002060"/>
                </a:solidFill>
                <a:effectLst/>
                <a:ea typeface="Times New Roman" panose="02020603050405020304" pitchFamily="18" charset="0"/>
              </a:rPr>
              <a:t>degrading passions</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r>
              <a:rPr lang="en-US" sz="3200" b="1" baseline="30000" dirty="0">
                <a:solidFill>
                  <a:srgbClr val="000000"/>
                </a:solidFill>
                <a:effectLst/>
                <a:ea typeface="Times New Roman" panose="02020603050405020304" pitchFamily="18" charset="0"/>
              </a:rPr>
              <a:t>28 </a:t>
            </a:r>
            <a:r>
              <a:rPr lang="en-US" sz="3200" dirty="0">
                <a:solidFill>
                  <a:srgbClr val="000000"/>
                </a:solidFill>
                <a:effectLst/>
                <a:ea typeface="Times New Roman" panose="02020603050405020304" pitchFamily="18" charset="0"/>
              </a:rPr>
              <a:t>And just as they did not see fit to acknowledge God any longer, God gave them over to a depraved mind, to do those things which are not proper,</a:t>
            </a:r>
            <a:endParaRPr lang="en-US" sz="3200" dirty="0">
              <a:effectLst/>
              <a:ea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533400" y="2034813"/>
            <a:ext cx="89916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This is every bit the way the world worships in our “age” as it was in Paul’s</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 xmlns:a16="http://schemas.microsoft.com/office/drawing/2014/main" id="{636AB3BA-F2FC-9969-12BD-141CCE3AE422}"/>
              </a:ext>
            </a:extLst>
          </p:cNvPr>
          <p:cNvSpPr/>
          <p:nvPr/>
        </p:nvSpPr>
        <p:spPr>
          <a:xfrm>
            <a:off x="4004930" y="3608257"/>
            <a:ext cx="7543800" cy="8922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Everybody worships </a:t>
            </a:r>
            <a:r>
              <a:rPr lang="en-US" sz="4000" b="1" i="1" kern="100" dirty="0">
                <a:latin typeface="Calibri" panose="020F0502020204030204" pitchFamily="34" charset="0"/>
                <a:ea typeface="Calibri" panose="020F0502020204030204" pitchFamily="34" charset="0"/>
                <a:cs typeface="Calibri" panose="020F0502020204030204" pitchFamily="34" charset="0"/>
              </a:rPr>
              <a:t>something…</a:t>
            </a:r>
            <a:endParaRPr lang="en-US" sz="40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50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8" name="Rectangle 7">
            <a:extLst>
              <a:ext uri="{FF2B5EF4-FFF2-40B4-BE49-F238E27FC236}">
                <a16:creationId xmlns="" xmlns:a16="http://schemas.microsoft.com/office/drawing/2014/main" id="{376487FD-5A7A-F0F9-465E-8A5456B6625B}"/>
              </a:ext>
            </a:extLst>
          </p:cNvPr>
          <p:cNvSpPr/>
          <p:nvPr/>
        </p:nvSpPr>
        <p:spPr>
          <a:xfrm>
            <a:off x="0" y="4689059"/>
            <a:ext cx="12192000" cy="216894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chemeClr val="tx1"/>
                </a:solidFill>
              </a:rPr>
              <a:t>Romans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a:t>
            </a:r>
            <a:r>
              <a:rPr lang="en-US" sz="3200" b="1" u="sng" dirty="0">
                <a:solidFill>
                  <a:srgbClr val="002060"/>
                </a:solidFill>
                <a:effectLst/>
                <a:ea typeface="Times New Roman" panose="02020603050405020304" pitchFamily="18" charset="0"/>
              </a:rPr>
              <a:t>degrading passions</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pPr marL="0" marR="0"/>
            <a:r>
              <a:rPr lang="en-US" sz="3200" b="1" baseline="30000" dirty="0">
                <a:solidFill>
                  <a:srgbClr val="000000"/>
                </a:solidFill>
                <a:effectLst/>
                <a:ea typeface="Times New Roman" panose="02020603050405020304" pitchFamily="18" charset="0"/>
              </a:rPr>
              <a:t>28 </a:t>
            </a:r>
            <a:r>
              <a:rPr lang="en-US" sz="3200" dirty="0">
                <a:solidFill>
                  <a:srgbClr val="000000"/>
                </a:solidFill>
                <a:effectLst/>
                <a:ea typeface="Times New Roman" panose="02020603050405020304" pitchFamily="18" charset="0"/>
              </a:rPr>
              <a:t>And just as they did not see fit to acknowledge God any longer, God gave them over to a depraved mind, to do those things which are not proper,</a:t>
            </a:r>
            <a:endParaRPr lang="en-US" sz="3200" dirty="0">
              <a:effectLst/>
              <a:ea typeface="Times New Roman" panose="02020603050405020304" pitchFamily="18" charset="0"/>
            </a:endParaRPr>
          </a:p>
          <a:p>
            <a:endParaRPr lang="en-US" sz="3200" dirty="0">
              <a:solidFill>
                <a:schemeClr val="tx1"/>
              </a:solidFill>
            </a:endParaRPr>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533400" y="2034813"/>
            <a:ext cx="89916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And when the object of our worship isn’t worthy… it is hollow, and degrades us</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1">
            <a:extLst>
              <a:ext uri="{FF2B5EF4-FFF2-40B4-BE49-F238E27FC236}">
                <a16:creationId xmlns="" xmlns:a16="http://schemas.microsoft.com/office/drawing/2014/main" id="{636AB3BA-F2FC-9969-12BD-141CCE3AE422}"/>
              </a:ext>
            </a:extLst>
          </p:cNvPr>
          <p:cNvSpPr/>
          <p:nvPr/>
        </p:nvSpPr>
        <p:spPr>
          <a:xfrm>
            <a:off x="4004930" y="3608257"/>
            <a:ext cx="7543800" cy="8922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Everybody worships </a:t>
            </a:r>
            <a:r>
              <a:rPr lang="en-US" sz="4000" b="1" i="1" kern="100" dirty="0">
                <a:latin typeface="Calibri" panose="020F0502020204030204" pitchFamily="34" charset="0"/>
                <a:ea typeface="Calibri" panose="020F0502020204030204" pitchFamily="34" charset="0"/>
                <a:cs typeface="Calibri" panose="020F0502020204030204" pitchFamily="34" charset="0"/>
              </a:rPr>
              <a:t>something…</a:t>
            </a:r>
            <a:endParaRPr lang="en-US" sz="40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914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2" name="Rounded Rectangular Callout 11">
            <a:extLst>
              <a:ext uri="{FF2B5EF4-FFF2-40B4-BE49-F238E27FC236}">
                <a16:creationId xmlns="" xmlns:a16="http://schemas.microsoft.com/office/drawing/2014/main" id="{8DFA0FC4-DEC4-DB02-00BE-8431BB0C9725}"/>
              </a:ext>
            </a:extLst>
          </p:cNvPr>
          <p:cNvSpPr/>
          <p:nvPr/>
        </p:nvSpPr>
        <p:spPr>
          <a:xfrm>
            <a:off x="228600" y="1143000"/>
            <a:ext cx="7620000" cy="81063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The alternative: to be conformed</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8E1A383C-C48B-2A06-4CA1-A3F437DBCEEC}"/>
              </a:ext>
            </a:extLst>
          </p:cNvPr>
          <p:cNvSpPr/>
          <p:nvPr/>
        </p:nvSpPr>
        <p:spPr>
          <a:xfrm>
            <a:off x="533400" y="2034813"/>
            <a:ext cx="8991600" cy="1349478"/>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This is the path of least resistance… and the result is slavery to a false promise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 xmlns:a16="http://schemas.microsoft.com/office/drawing/2014/main" id="{26AFF1F8-C546-554B-3F91-7B6156F93605}"/>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a:t>
            </a:r>
            <a:r>
              <a:rPr lang="en-US" sz="3200" b="1" u="sng" kern="100" dirty="0">
                <a:solidFill>
                  <a:srgbClr val="002060"/>
                </a:solidFill>
                <a:effectLst/>
                <a:ea typeface="Calibri" panose="020F0502020204030204" pitchFamily="34" charset="0"/>
                <a:cs typeface="Calibri" panose="020F0502020204030204" pitchFamily="34" charset="0"/>
              </a:rPr>
              <a:t>do not be conformed to this world</a:t>
            </a:r>
            <a:r>
              <a:rPr lang="en-US" sz="3200" kern="100" dirty="0">
                <a:solidFill>
                  <a:srgbClr val="000000"/>
                </a:solidFill>
                <a:effectLst/>
                <a:ea typeface="Calibri" panose="020F0502020204030204" pitchFamily="34" charset="0"/>
                <a:cs typeface="Calibri" panose="020F0502020204030204" pitchFamily="34" charset="0"/>
              </a:rPr>
              <a:t>, but </a:t>
            </a:r>
            <a:r>
              <a:rPr lang="en-US" sz="3200" kern="100" dirty="0">
                <a:solidFill>
                  <a:schemeClr val="tx1"/>
                </a:solidFill>
                <a:effectLst/>
                <a:ea typeface="Calibri" panose="020F0502020204030204" pitchFamily="34" charset="0"/>
                <a:cs typeface="Calibri" panose="020F0502020204030204" pitchFamily="34" charset="0"/>
              </a:rPr>
              <a:t>be transformed </a:t>
            </a:r>
            <a:r>
              <a:rPr lang="en-US" sz="3200" kern="100" dirty="0">
                <a:solidFill>
                  <a:srgbClr val="000000"/>
                </a:solidFill>
                <a:effectLst/>
                <a:ea typeface="Calibri" panose="020F0502020204030204" pitchFamily="34" charset="0"/>
                <a:cs typeface="Calibri" panose="020F0502020204030204" pitchFamily="34" charset="0"/>
              </a:rPr>
              <a:t>by the renewing of your mind, so that you may prove what the will of God is, that which is good and acceptable and perfect.</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395131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ectangle 2">
            <a:extLst>
              <a:ext uri="{FF2B5EF4-FFF2-40B4-BE49-F238E27FC236}">
                <a16:creationId xmlns="" xmlns:a16="http://schemas.microsoft.com/office/drawing/2014/main" id="{26AFF1F8-C546-554B-3F91-7B6156F93605}"/>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a:t>
            </a:r>
            <a:r>
              <a:rPr lang="en-US" sz="3200" kern="100" dirty="0">
                <a:solidFill>
                  <a:schemeClr val="tx1"/>
                </a:solidFill>
                <a:effectLst/>
                <a:ea typeface="Calibri" panose="020F0502020204030204" pitchFamily="34" charset="0"/>
                <a:cs typeface="Calibri" panose="020F0502020204030204" pitchFamily="34" charset="0"/>
              </a:rPr>
              <a:t>do not be conformed to this world</a:t>
            </a:r>
            <a:r>
              <a:rPr lang="en-US" sz="3200" kern="100" dirty="0">
                <a:solidFill>
                  <a:srgbClr val="000000"/>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but be transformed</a:t>
            </a:r>
            <a:r>
              <a:rPr lang="en-US" sz="3200" b="1" kern="100" dirty="0">
                <a:solidFill>
                  <a:srgbClr val="002060"/>
                </a:solidFill>
                <a:effectLst/>
                <a:ea typeface="Calibri" panose="020F0502020204030204" pitchFamily="34" charset="0"/>
                <a:cs typeface="Calibri" panose="020F0502020204030204" pitchFamily="34" charset="0"/>
              </a:rPr>
              <a:t> </a:t>
            </a:r>
            <a:r>
              <a:rPr lang="en-US" sz="3200" kern="100" dirty="0">
                <a:solidFill>
                  <a:srgbClr val="000000"/>
                </a:solidFill>
                <a:effectLst/>
                <a:ea typeface="Calibri" panose="020F0502020204030204" pitchFamily="34" charset="0"/>
                <a:cs typeface="Calibri" panose="020F0502020204030204" pitchFamily="34" charset="0"/>
              </a:rPr>
              <a:t>by the renewing of your mind, so that you may prove what the will of God is, that which is good and acceptable and perfect.</a:t>
            </a:r>
            <a:endParaRPr lang="en-US" sz="3200" kern="100" dirty="0">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Tree>
    <p:extLst>
      <p:ext uri="{BB962C8B-B14F-4D97-AF65-F5344CB8AC3E}">
        <p14:creationId xmlns:p14="http://schemas.microsoft.com/office/powerpoint/2010/main" val="7800159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ectangle 2">
            <a:extLst>
              <a:ext uri="{FF2B5EF4-FFF2-40B4-BE49-F238E27FC236}">
                <a16:creationId xmlns="" xmlns:a16="http://schemas.microsoft.com/office/drawing/2014/main" id="{26AFF1F8-C546-554B-3F91-7B6156F93605}"/>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a:t>
            </a:r>
            <a:r>
              <a:rPr lang="en-US" sz="3200" kern="100" dirty="0">
                <a:solidFill>
                  <a:schemeClr val="tx1"/>
                </a:solidFill>
                <a:effectLst/>
                <a:ea typeface="Calibri" panose="020F0502020204030204" pitchFamily="34" charset="0"/>
                <a:cs typeface="Calibri" panose="020F0502020204030204" pitchFamily="34" charset="0"/>
              </a:rPr>
              <a:t>do not be conformed to this world</a:t>
            </a:r>
            <a:r>
              <a:rPr lang="en-US" sz="3200" kern="1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but be transformed </a:t>
            </a:r>
            <a:r>
              <a:rPr lang="en-US" sz="3200" b="1" u="sng" kern="100" dirty="0">
                <a:solidFill>
                  <a:srgbClr val="002060"/>
                </a:solidFill>
                <a:effectLst/>
                <a:ea typeface="Calibri" panose="020F0502020204030204" pitchFamily="34" charset="0"/>
                <a:cs typeface="Calibri" panose="020F0502020204030204" pitchFamily="34" charset="0"/>
              </a:rPr>
              <a:t>by the renewing of your mind</a:t>
            </a:r>
            <a:r>
              <a:rPr lang="en-US" sz="3200" kern="100" dirty="0">
                <a:solidFill>
                  <a:schemeClr val="tx1"/>
                </a:solidFill>
                <a:effectLst/>
                <a:ea typeface="Calibri" panose="020F0502020204030204" pitchFamily="34" charset="0"/>
                <a:cs typeface="Calibri" panose="020F0502020204030204" pitchFamily="34" charset="0"/>
              </a:rPr>
              <a:t>, so that you may prove what the will of God is, that which is good and acceptable and perfect.</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ectangle 1">
            <a:extLst>
              <a:ext uri="{FF2B5EF4-FFF2-40B4-BE49-F238E27FC236}">
                <a16:creationId xmlns="" xmlns:a16="http://schemas.microsoft.com/office/drawing/2014/main" id="{DBC5F7C0-45D4-31C5-5B80-FCBCCD4112D6}"/>
              </a:ext>
            </a:extLst>
          </p:cNvPr>
          <p:cNvSpPr/>
          <p:nvPr/>
        </p:nvSpPr>
        <p:spPr>
          <a:xfrm>
            <a:off x="304800" y="1401955"/>
            <a:ext cx="9852837" cy="1676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rgbClr val="000000"/>
                </a:solidFill>
                <a:effectLst/>
                <a:ea typeface="Times New Roman" panose="02020603050405020304" pitchFamily="18" charset="0"/>
              </a:rPr>
              <a:t>Romans 1:28 </a:t>
            </a:r>
            <a:r>
              <a:rPr lang="en-US" sz="3200" dirty="0">
                <a:solidFill>
                  <a:srgbClr val="000000"/>
                </a:solidFill>
                <a:effectLst/>
                <a:ea typeface="Times New Roman" panose="02020603050405020304" pitchFamily="18" charset="0"/>
              </a:rPr>
              <a:t>And just as they did not see fit to acknowledge God any longer, God </a:t>
            </a:r>
            <a:r>
              <a:rPr lang="en-US" sz="3200" b="1" u="sng" dirty="0">
                <a:solidFill>
                  <a:srgbClr val="002060"/>
                </a:solidFill>
                <a:effectLst/>
                <a:ea typeface="Times New Roman" panose="02020603050405020304" pitchFamily="18" charset="0"/>
              </a:rPr>
              <a:t>gave them over to a depraved mind</a:t>
            </a:r>
            <a:r>
              <a:rPr lang="en-US" sz="3200" dirty="0">
                <a:solidFill>
                  <a:srgbClr val="000000"/>
                </a:solidFill>
                <a:effectLst/>
                <a:ea typeface="Times New Roman" panose="02020603050405020304" pitchFamily="18" charset="0"/>
              </a:rPr>
              <a:t>, to do those things which are not proper…</a:t>
            </a:r>
            <a:endParaRPr lang="en-US" sz="3200" dirty="0">
              <a:effectLst/>
              <a:ea typeface="Times New Roman" panose="02020603050405020304" pitchFamily="18" charset="0"/>
            </a:endParaRPr>
          </a:p>
          <a:p>
            <a:endParaRPr lang="en-US" sz="3200" dirty="0">
              <a:solidFill>
                <a:schemeClr val="tx1"/>
              </a:solidFill>
            </a:endParaRPr>
          </a:p>
        </p:txBody>
      </p:sp>
      <p:sp>
        <p:nvSpPr>
          <p:cNvPr id="5" name="Speech Bubble: Rectangle 4">
            <a:extLst>
              <a:ext uri="{FF2B5EF4-FFF2-40B4-BE49-F238E27FC236}">
                <a16:creationId xmlns="" xmlns:a16="http://schemas.microsoft.com/office/drawing/2014/main" id="{8998C89C-4DA7-6F8F-CFE1-81C56B78C4B6}"/>
              </a:ext>
            </a:extLst>
          </p:cNvPr>
          <p:cNvSpPr/>
          <p:nvPr/>
        </p:nvSpPr>
        <p:spPr>
          <a:xfrm>
            <a:off x="800100" y="3323840"/>
            <a:ext cx="6667500" cy="697875"/>
          </a:xfrm>
          <a:prstGeom prst="wedgeRectCallout">
            <a:avLst>
              <a:gd name="adj1" fmla="val 65073"/>
              <a:gd name="adj2" fmla="val -183184"/>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i="1" dirty="0">
                <a:solidFill>
                  <a:schemeClr val="tx1"/>
                </a:solidFill>
                <a:latin typeface="Calibri" panose="020F0502020204030204" pitchFamily="34" charset="0"/>
                <a:ea typeface="Calibri" panose="020F0502020204030204" pitchFamily="34" charset="0"/>
              </a:rPr>
              <a:t> </a:t>
            </a:r>
            <a:r>
              <a:rPr lang="en-US" sz="3200" b="1" i="1" dirty="0" err="1">
                <a:solidFill>
                  <a:schemeClr val="tx1"/>
                </a:solidFill>
                <a:latin typeface="Calibri" panose="020F0502020204030204" pitchFamily="34" charset="0"/>
                <a:ea typeface="Calibri" panose="020F0502020204030204" pitchFamily="34" charset="0"/>
              </a:rPr>
              <a:t>adokimos</a:t>
            </a:r>
            <a:r>
              <a:rPr lang="en-US" sz="3200" b="1" dirty="0">
                <a:solidFill>
                  <a:schemeClr val="tx1"/>
                </a:solidFill>
                <a:latin typeface="Calibri" panose="020F0502020204030204" pitchFamily="34" charset="0"/>
                <a:ea typeface="Calibri" panose="020F0502020204030204" pitchFamily="34" charset="0"/>
              </a:rPr>
              <a:t>: </a:t>
            </a:r>
            <a:r>
              <a:rPr lang="en-US" sz="3200" dirty="0">
                <a:solidFill>
                  <a:schemeClr val="tx1"/>
                </a:solidFill>
                <a:latin typeface="Calibri" panose="020F0502020204030204" pitchFamily="34" charset="0"/>
                <a:ea typeface="Calibri" panose="020F0502020204030204" pitchFamily="34" charset="0"/>
              </a:rPr>
              <a:t>worthless, unqualified</a:t>
            </a:r>
            <a:endParaRPr lang="en-US" sz="3200" dirty="0">
              <a:solidFill>
                <a:schemeClr val="tx1"/>
              </a:solidFill>
            </a:endParaRPr>
          </a:p>
        </p:txBody>
      </p:sp>
    </p:spTree>
    <p:extLst>
      <p:ext uri="{BB962C8B-B14F-4D97-AF65-F5344CB8AC3E}">
        <p14:creationId xmlns:p14="http://schemas.microsoft.com/office/powerpoint/2010/main" val="12483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a:t>
            </a:r>
            <a:r>
              <a:rPr lang="en-US" sz="3200" b="1" u="sng" dirty="0">
                <a:solidFill>
                  <a:srgbClr val="002060"/>
                </a:solidFill>
              </a:rPr>
              <a:t>I urge you</a:t>
            </a:r>
            <a:r>
              <a:rPr lang="en-US" sz="3200" dirty="0">
                <a:solidFill>
                  <a:schemeClr val="tx1"/>
                </a:solidFill>
              </a:rPr>
              <a:t>, brethren, by the mercies of God, to  present your bodies a living and holy sacrifice, acceptable to God, which is your spiritual service of worship. </a:t>
            </a:r>
          </a:p>
          <a:p>
            <a:endParaRPr lang="en-US" sz="3200" dirty="0">
              <a:solidFill>
                <a:schemeClr val="tx1"/>
              </a:solidFill>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324492" y="1122647"/>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a:t>
            </a:r>
            <a:r>
              <a:rPr lang="en-US" sz="4000" b="1" kern="100" dirty="0">
                <a:effectLst/>
                <a:latin typeface="Calibri" panose="020F0502020204030204" pitchFamily="34" charset="0"/>
                <a:ea typeface="Calibri" panose="020F0502020204030204" pitchFamily="34" charset="0"/>
                <a:cs typeface="Calibri" panose="020F0502020204030204" pitchFamily="34" charset="0"/>
              </a:rPr>
              <a:t> foundation…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399B9700-831E-DD4A-926F-2144C76DD6FC}"/>
              </a:ext>
            </a:extLst>
          </p:cNvPr>
          <p:cNvSpPr/>
          <p:nvPr/>
        </p:nvSpPr>
        <p:spPr>
          <a:xfrm>
            <a:off x="1066800" y="1972300"/>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a:t>
            </a:r>
            <a:r>
              <a:rPr lang="en-US" sz="4000" b="1" kern="100" dirty="0">
                <a:effectLst/>
                <a:latin typeface="Calibri" panose="020F0502020204030204" pitchFamily="34" charset="0"/>
                <a:ea typeface="Calibri" panose="020F0502020204030204" pitchFamily="34" charset="0"/>
                <a:cs typeface="Calibri" panose="020F0502020204030204" pitchFamily="34" charset="0"/>
              </a:rPr>
              <a:t> response…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63D27CE3-96A8-BA78-C39B-B961C5C670C3}"/>
              </a:ext>
            </a:extLst>
          </p:cNvPr>
          <p:cNvSpPr/>
          <p:nvPr/>
        </p:nvSpPr>
        <p:spPr>
          <a:xfrm>
            <a:off x="2057400" y="2819400"/>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an exhortation</a:t>
            </a:r>
            <a:r>
              <a:rPr lang="en-US" sz="4000" b="1" kern="100" dirty="0">
                <a:effectLst/>
                <a:latin typeface="Calibri" panose="020F0502020204030204" pitchFamily="34" charset="0"/>
                <a:ea typeface="Calibri" panose="020F0502020204030204" pitchFamily="34" charset="0"/>
                <a:cs typeface="Calibri" panose="020F0502020204030204" pitchFamily="34"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2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ectangle 2">
            <a:extLst>
              <a:ext uri="{FF2B5EF4-FFF2-40B4-BE49-F238E27FC236}">
                <a16:creationId xmlns="" xmlns:a16="http://schemas.microsoft.com/office/drawing/2014/main" id="{26AFF1F8-C546-554B-3F91-7B6156F93605}"/>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a:t>
            </a:r>
            <a:r>
              <a:rPr lang="en-US" sz="3200" kern="100" dirty="0">
                <a:solidFill>
                  <a:schemeClr val="tx1"/>
                </a:solidFill>
                <a:effectLst/>
                <a:ea typeface="Calibri" panose="020F0502020204030204" pitchFamily="34" charset="0"/>
                <a:cs typeface="Calibri" panose="020F0502020204030204" pitchFamily="34" charset="0"/>
              </a:rPr>
              <a:t>do not be conformed to this world</a:t>
            </a:r>
            <a:r>
              <a:rPr lang="en-US" sz="3200" kern="1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but be transformed </a:t>
            </a:r>
            <a:r>
              <a:rPr lang="en-US" sz="3200" b="1" u="sng" kern="100" dirty="0">
                <a:solidFill>
                  <a:srgbClr val="002060"/>
                </a:solidFill>
                <a:effectLst/>
                <a:ea typeface="Calibri" panose="020F0502020204030204" pitchFamily="34" charset="0"/>
                <a:cs typeface="Calibri" panose="020F0502020204030204" pitchFamily="34" charset="0"/>
              </a:rPr>
              <a:t>by the renewing of your mind</a:t>
            </a:r>
            <a:r>
              <a:rPr lang="en-US" sz="3200" kern="100" dirty="0">
                <a:solidFill>
                  <a:schemeClr val="tx1"/>
                </a:solidFill>
                <a:effectLst/>
                <a:ea typeface="Calibri" panose="020F0502020204030204" pitchFamily="34" charset="0"/>
                <a:cs typeface="Calibri" panose="020F0502020204030204" pitchFamily="34" charset="0"/>
              </a:rPr>
              <a:t>, </a:t>
            </a:r>
            <a:r>
              <a:rPr lang="en-US" sz="3200" b="1" u="sng" kern="100" dirty="0">
                <a:solidFill>
                  <a:srgbClr val="002060"/>
                </a:solidFill>
                <a:effectLst/>
                <a:ea typeface="Calibri" panose="020F0502020204030204" pitchFamily="34" charset="0"/>
                <a:cs typeface="Calibri" panose="020F0502020204030204" pitchFamily="34" charset="0"/>
              </a:rPr>
              <a:t>so that you may prove what the will of God is</a:t>
            </a:r>
            <a:r>
              <a:rPr lang="en-US" sz="3200" kern="100" dirty="0">
                <a:solidFill>
                  <a:schemeClr val="tx1"/>
                </a:solidFill>
                <a:effectLst/>
                <a:ea typeface="Calibri" panose="020F0502020204030204" pitchFamily="34" charset="0"/>
                <a:cs typeface="Calibri" panose="020F0502020204030204" pitchFamily="34" charset="0"/>
              </a:rPr>
              <a:t>, that which is good and acceptable and perfect.</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2" name="Rectangle 1">
            <a:extLst>
              <a:ext uri="{FF2B5EF4-FFF2-40B4-BE49-F238E27FC236}">
                <a16:creationId xmlns="" xmlns:a16="http://schemas.microsoft.com/office/drawing/2014/main" id="{DBC5F7C0-45D4-31C5-5B80-FCBCCD4112D6}"/>
              </a:ext>
            </a:extLst>
          </p:cNvPr>
          <p:cNvSpPr/>
          <p:nvPr/>
        </p:nvSpPr>
        <p:spPr>
          <a:xfrm>
            <a:off x="304800" y="1401955"/>
            <a:ext cx="9852837" cy="1676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rgbClr val="000000"/>
                </a:solidFill>
                <a:effectLst/>
                <a:ea typeface="Times New Roman" panose="02020603050405020304" pitchFamily="18" charset="0"/>
              </a:rPr>
              <a:t>Romans 1:28 </a:t>
            </a:r>
            <a:r>
              <a:rPr lang="en-US" sz="3200" dirty="0">
                <a:solidFill>
                  <a:srgbClr val="000000"/>
                </a:solidFill>
                <a:effectLst/>
                <a:ea typeface="Times New Roman" panose="02020603050405020304" pitchFamily="18" charset="0"/>
              </a:rPr>
              <a:t>And just as they did not see fit to acknowledge God any longer, God </a:t>
            </a:r>
            <a:r>
              <a:rPr lang="en-US" sz="3200" b="1" u="sng" dirty="0">
                <a:solidFill>
                  <a:srgbClr val="002060"/>
                </a:solidFill>
                <a:effectLst/>
                <a:ea typeface="Times New Roman" panose="02020603050405020304" pitchFamily="18" charset="0"/>
              </a:rPr>
              <a:t>gave them over to a depraved mind</a:t>
            </a:r>
            <a:r>
              <a:rPr lang="en-US" sz="3200" dirty="0">
                <a:solidFill>
                  <a:srgbClr val="000000"/>
                </a:solidFill>
                <a:effectLst/>
                <a:ea typeface="Times New Roman" panose="02020603050405020304" pitchFamily="18" charset="0"/>
              </a:rPr>
              <a:t>, to do those things which are not proper…</a:t>
            </a:r>
            <a:endParaRPr lang="en-US" sz="3200" dirty="0">
              <a:effectLst/>
              <a:ea typeface="Times New Roman" panose="02020603050405020304" pitchFamily="18" charset="0"/>
            </a:endParaRPr>
          </a:p>
          <a:p>
            <a:endParaRPr lang="en-US" sz="3200" dirty="0">
              <a:solidFill>
                <a:schemeClr val="tx1"/>
              </a:solidFill>
            </a:endParaRPr>
          </a:p>
        </p:txBody>
      </p:sp>
      <p:sp>
        <p:nvSpPr>
          <p:cNvPr id="5" name="Speech Bubble: Rectangle 4">
            <a:extLst>
              <a:ext uri="{FF2B5EF4-FFF2-40B4-BE49-F238E27FC236}">
                <a16:creationId xmlns="" xmlns:a16="http://schemas.microsoft.com/office/drawing/2014/main" id="{8998C89C-4DA7-6F8F-CFE1-81C56B78C4B6}"/>
              </a:ext>
            </a:extLst>
          </p:cNvPr>
          <p:cNvSpPr/>
          <p:nvPr/>
        </p:nvSpPr>
        <p:spPr>
          <a:xfrm>
            <a:off x="800100" y="3323840"/>
            <a:ext cx="6667500" cy="697875"/>
          </a:xfrm>
          <a:prstGeom prst="wedgeRectCallout">
            <a:avLst>
              <a:gd name="adj1" fmla="val 65073"/>
              <a:gd name="adj2" fmla="val -183184"/>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i="1" dirty="0">
                <a:solidFill>
                  <a:schemeClr val="tx1"/>
                </a:solidFill>
                <a:latin typeface="Calibri" panose="020F0502020204030204" pitchFamily="34" charset="0"/>
                <a:ea typeface="Calibri" panose="020F0502020204030204" pitchFamily="34" charset="0"/>
              </a:rPr>
              <a:t> </a:t>
            </a:r>
            <a:r>
              <a:rPr lang="en-US" sz="3200" b="1" i="1" dirty="0" err="1">
                <a:solidFill>
                  <a:schemeClr val="tx1"/>
                </a:solidFill>
                <a:latin typeface="Calibri" panose="020F0502020204030204" pitchFamily="34" charset="0"/>
                <a:ea typeface="Calibri" panose="020F0502020204030204" pitchFamily="34" charset="0"/>
              </a:rPr>
              <a:t>adokimos</a:t>
            </a:r>
            <a:r>
              <a:rPr lang="en-US" sz="3200" b="1" dirty="0">
                <a:solidFill>
                  <a:schemeClr val="tx1"/>
                </a:solidFill>
                <a:latin typeface="Calibri" panose="020F0502020204030204" pitchFamily="34" charset="0"/>
                <a:ea typeface="Calibri" panose="020F0502020204030204" pitchFamily="34" charset="0"/>
              </a:rPr>
              <a:t>: </a:t>
            </a:r>
            <a:r>
              <a:rPr lang="en-US" sz="3200" dirty="0">
                <a:solidFill>
                  <a:schemeClr val="tx1"/>
                </a:solidFill>
                <a:latin typeface="Calibri" panose="020F0502020204030204" pitchFamily="34" charset="0"/>
                <a:ea typeface="Calibri" panose="020F0502020204030204" pitchFamily="34" charset="0"/>
              </a:rPr>
              <a:t>worthless, unqualified</a:t>
            </a:r>
            <a:endParaRPr lang="en-US" sz="3200" dirty="0">
              <a:solidFill>
                <a:schemeClr val="tx1"/>
              </a:solidFill>
            </a:endParaRPr>
          </a:p>
        </p:txBody>
      </p:sp>
      <p:sp>
        <p:nvSpPr>
          <p:cNvPr id="6" name="Speech Bubble: Rectangle 5">
            <a:extLst>
              <a:ext uri="{FF2B5EF4-FFF2-40B4-BE49-F238E27FC236}">
                <a16:creationId xmlns="" xmlns:a16="http://schemas.microsoft.com/office/drawing/2014/main" id="{76D01D7B-8098-8B7F-198A-6A18B18ED14E}"/>
              </a:ext>
            </a:extLst>
          </p:cNvPr>
          <p:cNvSpPr/>
          <p:nvPr/>
        </p:nvSpPr>
        <p:spPr>
          <a:xfrm>
            <a:off x="800100" y="4220657"/>
            <a:ext cx="6667500" cy="762000"/>
          </a:xfrm>
          <a:prstGeom prst="wedgeRectCallout">
            <a:avLst>
              <a:gd name="adj1" fmla="val 56281"/>
              <a:gd name="adj2" fmla="val 168735"/>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3200" b="1" i="1" kern="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1" i="1" kern="100" dirty="0" err="1">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en-US" sz="3200" b="1" i="1"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okimazo</a:t>
            </a:r>
            <a:r>
              <a:rPr lang="en-US" sz="3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approve, to pass the test</a:t>
            </a:r>
            <a:endParaRPr lang="en-US" sz="3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419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ectangle 2">
            <a:extLst>
              <a:ext uri="{FF2B5EF4-FFF2-40B4-BE49-F238E27FC236}">
                <a16:creationId xmlns="" xmlns:a16="http://schemas.microsoft.com/office/drawing/2014/main" id="{26AFF1F8-C546-554B-3F91-7B6156F93605}"/>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a:t>
            </a:r>
            <a:r>
              <a:rPr lang="en-US" sz="3200" kern="100" dirty="0">
                <a:solidFill>
                  <a:schemeClr val="tx1"/>
                </a:solidFill>
                <a:effectLst/>
                <a:ea typeface="Calibri" panose="020F0502020204030204" pitchFamily="34" charset="0"/>
                <a:cs typeface="Calibri" panose="020F0502020204030204" pitchFamily="34" charset="0"/>
              </a:rPr>
              <a:t>do not be conformed to this world</a:t>
            </a:r>
            <a:r>
              <a:rPr lang="en-US" sz="3200" kern="1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but be transformed by the renewing of your mind, so that you may prove what the will of God is, </a:t>
            </a:r>
            <a:r>
              <a:rPr lang="en-US" sz="3200" b="1" u="sng" kern="100" dirty="0">
                <a:solidFill>
                  <a:srgbClr val="002060"/>
                </a:solidFill>
                <a:effectLst/>
                <a:ea typeface="Calibri" panose="020F0502020204030204" pitchFamily="34" charset="0"/>
                <a:cs typeface="Calibri" panose="020F0502020204030204" pitchFamily="34" charset="0"/>
              </a:rPr>
              <a:t>that which is good and acceptable and perfect</a:t>
            </a:r>
            <a:r>
              <a:rPr lang="en-US" sz="3200" kern="100" dirty="0">
                <a:solidFill>
                  <a:schemeClr val="tx1"/>
                </a:solidFill>
                <a:effectLst/>
                <a:ea typeface="Calibri" panose="020F0502020204030204" pitchFamily="34" charset="0"/>
                <a:cs typeface="Calibri" panose="020F0502020204030204" pitchFamily="34" charset="0"/>
              </a:rPr>
              <a:t>.</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8" name="Rounded Rectangular Callout 11">
            <a:extLst>
              <a:ext uri="{FF2B5EF4-FFF2-40B4-BE49-F238E27FC236}">
                <a16:creationId xmlns="" xmlns:a16="http://schemas.microsoft.com/office/drawing/2014/main" id="{BB10982A-E1F3-F956-DC4F-8A5F19EA3946}"/>
              </a:ext>
            </a:extLst>
          </p:cNvPr>
          <p:cNvSpPr/>
          <p:nvPr/>
        </p:nvSpPr>
        <p:spPr>
          <a:xfrm>
            <a:off x="381000" y="1741305"/>
            <a:ext cx="11277600" cy="2765787"/>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When we make God the object of our worship, and increasingly align our life around Him, we are transformed into someone who increasingly resembles the life of Christ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76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10" name="Rectangle 9">
            <a:extLst>
              <a:ext uri="{FF2B5EF4-FFF2-40B4-BE49-F238E27FC236}">
                <a16:creationId xmlns="" xmlns:a16="http://schemas.microsoft.com/office/drawing/2014/main" id="{A9B71D09-0ACD-858F-C321-0EA4738D90E9}"/>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12:</a:t>
            </a:r>
            <a:r>
              <a:rPr lang="en-US" sz="3200" b="1" kern="100" baseline="30000" dirty="0">
                <a:solidFill>
                  <a:srgbClr val="000000"/>
                </a:solidFill>
                <a:effectLst/>
                <a:ea typeface="Calibri" panose="020F0502020204030204" pitchFamily="34" charset="0"/>
                <a:cs typeface="Calibri" panose="020F0502020204030204" pitchFamily="34" charset="0"/>
              </a:rPr>
              <a:t>2 </a:t>
            </a:r>
            <a:r>
              <a:rPr lang="en-US" sz="3200" kern="100" dirty="0">
                <a:solidFill>
                  <a:srgbClr val="000000"/>
                </a:solidFill>
                <a:effectLst/>
                <a:ea typeface="Calibri" panose="020F0502020204030204" pitchFamily="34" charset="0"/>
                <a:cs typeface="Calibri" panose="020F0502020204030204" pitchFamily="34" charset="0"/>
              </a:rPr>
              <a:t>And </a:t>
            </a:r>
            <a:r>
              <a:rPr lang="en-US" sz="3200" kern="100" dirty="0">
                <a:solidFill>
                  <a:schemeClr val="tx1"/>
                </a:solidFill>
                <a:effectLst/>
                <a:ea typeface="Calibri" panose="020F0502020204030204" pitchFamily="34" charset="0"/>
                <a:cs typeface="Calibri" panose="020F0502020204030204" pitchFamily="34" charset="0"/>
              </a:rPr>
              <a:t>do not be conformed to this world</a:t>
            </a:r>
            <a:r>
              <a:rPr lang="en-US" sz="3200" kern="100" dirty="0">
                <a:solidFill>
                  <a:srgbClr val="000000"/>
                </a:solidFill>
                <a:effectLst/>
                <a:ea typeface="Calibri" panose="020F0502020204030204" pitchFamily="34" charset="0"/>
                <a:cs typeface="Calibri" panose="020F0502020204030204" pitchFamily="34" charset="0"/>
              </a:rPr>
              <a:t>, </a:t>
            </a:r>
            <a:r>
              <a:rPr lang="en-US" sz="3200" kern="100" dirty="0">
                <a:solidFill>
                  <a:schemeClr val="tx1"/>
                </a:solidFill>
                <a:effectLst/>
                <a:ea typeface="Calibri" panose="020F0502020204030204" pitchFamily="34" charset="0"/>
                <a:cs typeface="Calibri" panose="020F0502020204030204" pitchFamily="34" charset="0"/>
              </a:rPr>
              <a:t>but be transformed by the renewing of your mind, so that you may prove what the will of God is, </a:t>
            </a:r>
            <a:r>
              <a:rPr lang="en-US" sz="3200" b="1" u="sng" kern="100" dirty="0">
                <a:solidFill>
                  <a:srgbClr val="002060"/>
                </a:solidFill>
                <a:effectLst/>
                <a:ea typeface="Calibri" panose="020F0502020204030204" pitchFamily="34" charset="0"/>
                <a:cs typeface="Calibri" panose="020F0502020204030204" pitchFamily="34" charset="0"/>
              </a:rPr>
              <a:t>that which is good and acceptable and perfect</a:t>
            </a:r>
            <a:r>
              <a:rPr lang="en-US" sz="3200" kern="100" dirty="0">
                <a:solidFill>
                  <a:schemeClr val="tx1"/>
                </a:solidFill>
                <a:effectLst/>
                <a:ea typeface="Calibri" panose="020F0502020204030204" pitchFamily="34" charset="0"/>
                <a:cs typeface="Calibri" panose="020F0502020204030204" pitchFamily="34" charset="0"/>
              </a:rPr>
              <a:t>.</a:t>
            </a:r>
            <a:endParaRPr lang="en-US" sz="3200" kern="100" dirty="0">
              <a:solidFill>
                <a:schemeClr val="tx1"/>
              </a:solidFill>
              <a:effectLst/>
              <a:ea typeface="Calibri" panose="020F0502020204030204" pitchFamily="34" charset="0"/>
              <a:cs typeface="Times New Roman" panose="02020603050405020304" pitchFamily="18" charset="0"/>
            </a:endParaRPr>
          </a:p>
          <a:p>
            <a:endParaRPr lang="en-US" sz="3200" dirty="0">
              <a:solidFill>
                <a:schemeClr val="tx1"/>
              </a:solidFill>
            </a:endParaRPr>
          </a:p>
        </p:txBody>
      </p:sp>
      <p:sp>
        <p:nvSpPr>
          <p:cNvPr id="11" name="Rectangle 10">
            <a:extLst>
              <a:ext uri="{FF2B5EF4-FFF2-40B4-BE49-F238E27FC236}">
                <a16:creationId xmlns="" xmlns:a16="http://schemas.microsoft.com/office/drawing/2014/main" id="{87E3CEB8-DEE8-C27B-31B1-FE3CCFAE51EC}"/>
              </a:ext>
            </a:extLst>
          </p:cNvPr>
          <p:cNvSpPr/>
          <p:nvPr/>
        </p:nvSpPr>
        <p:spPr>
          <a:xfrm>
            <a:off x="1314450" y="3429000"/>
            <a:ext cx="9563100" cy="1174898"/>
          </a:xfrm>
          <a:prstGeom prst="rect">
            <a:avLst/>
          </a:prstGeom>
          <a:solidFill>
            <a:schemeClr val="accent1">
              <a:lumMod val="50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rPr>
              <a:t>Matthew 16:25 </a:t>
            </a:r>
            <a:r>
              <a:rPr lang="en-US" sz="3200" b="1" i="0" dirty="0">
                <a:solidFill>
                  <a:schemeClr val="bg1"/>
                </a:solidFill>
                <a:effectLst/>
              </a:rPr>
              <a:t>For whoever wishes to save his life will lose it; but whoever loses his life for My sake will find it.</a:t>
            </a:r>
            <a:endParaRPr lang="en-US" sz="3200" b="1" dirty="0">
              <a:solidFill>
                <a:schemeClr val="bg1"/>
              </a:solidFill>
            </a:endParaRPr>
          </a:p>
        </p:txBody>
      </p:sp>
    </p:spTree>
    <p:extLst>
      <p:ext uri="{BB962C8B-B14F-4D97-AF65-F5344CB8AC3E}">
        <p14:creationId xmlns:p14="http://schemas.microsoft.com/office/powerpoint/2010/main" val="41964429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11">
            <a:extLst>
              <a:ext uri="{FF2B5EF4-FFF2-40B4-BE49-F238E27FC236}">
                <a16:creationId xmlns="" xmlns:a16="http://schemas.microsoft.com/office/drawing/2014/main" id="{B03E88FA-61D4-568C-F568-D509766994D2}"/>
              </a:ext>
            </a:extLst>
          </p:cNvPr>
          <p:cNvSpPr/>
          <p:nvPr/>
        </p:nvSpPr>
        <p:spPr>
          <a:xfrm>
            <a:off x="-228600" y="5497195"/>
            <a:ext cx="12801600" cy="1295400"/>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6000" b="1" kern="100" dirty="0">
                <a:latin typeface="Calibri" panose="020F0502020204030204" pitchFamily="34" charset="0"/>
                <a:ea typeface="Calibri" panose="020F0502020204030204" pitchFamily="34" charset="0"/>
                <a:cs typeface="Calibri" panose="020F0502020204030204" pitchFamily="34" charset="0"/>
              </a:rPr>
              <a:t>Have you made this decision? </a:t>
            </a:r>
            <a:endParaRPr lang="en-US" sz="6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8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a:t>
            </a:r>
            <a:r>
              <a:rPr lang="en-US" sz="3200" b="1" u="sng" dirty="0">
                <a:solidFill>
                  <a:srgbClr val="002060"/>
                </a:solidFill>
              </a:rPr>
              <a:t>worship</a:t>
            </a:r>
            <a:r>
              <a:rPr lang="en-US" sz="3200" dirty="0">
                <a:solidFill>
                  <a:schemeClr val="tx1"/>
                </a:solidFill>
              </a:rPr>
              <a:t>. </a:t>
            </a:r>
          </a:p>
          <a:p>
            <a:endParaRPr lang="en-US" sz="3200" dirty="0">
              <a:solidFill>
                <a:schemeClr val="tx1"/>
              </a:solidFill>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324492" y="1122647"/>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a:t>
            </a:r>
            <a:r>
              <a:rPr lang="en-US" sz="4000" b="1" kern="100" dirty="0">
                <a:effectLst/>
                <a:latin typeface="Calibri" panose="020F0502020204030204" pitchFamily="34" charset="0"/>
                <a:ea typeface="Calibri" panose="020F0502020204030204" pitchFamily="34" charset="0"/>
                <a:cs typeface="Calibri" panose="020F0502020204030204" pitchFamily="34" charset="0"/>
              </a:rPr>
              <a:t> foundation…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399B9700-831E-DD4A-926F-2144C76DD6FC}"/>
              </a:ext>
            </a:extLst>
          </p:cNvPr>
          <p:cNvSpPr/>
          <p:nvPr/>
        </p:nvSpPr>
        <p:spPr>
          <a:xfrm>
            <a:off x="1066800" y="1972300"/>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a:t>
            </a:r>
            <a:r>
              <a:rPr lang="en-US" sz="4000" b="1" kern="100" dirty="0">
                <a:effectLst/>
                <a:latin typeface="Calibri" panose="020F0502020204030204" pitchFamily="34" charset="0"/>
                <a:ea typeface="Calibri" panose="020F0502020204030204" pitchFamily="34" charset="0"/>
                <a:cs typeface="Calibri" panose="020F0502020204030204" pitchFamily="34" charset="0"/>
              </a:rPr>
              <a:t> response…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63D27CE3-96A8-BA78-C39B-B961C5C670C3}"/>
              </a:ext>
            </a:extLst>
          </p:cNvPr>
          <p:cNvSpPr/>
          <p:nvPr/>
        </p:nvSpPr>
        <p:spPr>
          <a:xfrm>
            <a:off x="2057400" y="2819400"/>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an exhortation</a:t>
            </a:r>
            <a:r>
              <a:rPr lang="en-US" sz="4000" b="1" kern="100" dirty="0">
                <a:effectLst/>
                <a:latin typeface="Calibri" panose="020F0502020204030204" pitchFamily="34" charset="0"/>
                <a:ea typeface="Calibri" panose="020F0502020204030204" pitchFamily="34" charset="0"/>
                <a:cs typeface="Calibri" panose="020F0502020204030204" pitchFamily="34"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754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2A391C2-E30C-A2CA-F71B-D67C23521E7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12:1 </a:t>
            </a:r>
            <a:r>
              <a:rPr lang="en-US" sz="3200" dirty="0">
                <a:solidFill>
                  <a:schemeClr val="tx1"/>
                </a:solidFill>
              </a:rPr>
              <a:t>Therefore I urge you, brethren, by the mercies of God, to  present your bodies a living and holy sacrifice, acceptable to God, which is your spiritual service of </a:t>
            </a:r>
            <a:r>
              <a:rPr lang="en-US" sz="3200" b="1" u="sng" dirty="0">
                <a:solidFill>
                  <a:srgbClr val="002060"/>
                </a:solidFill>
              </a:rPr>
              <a:t>worship</a:t>
            </a:r>
            <a:r>
              <a:rPr lang="en-US" sz="3200" dirty="0">
                <a:solidFill>
                  <a:schemeClr val="tx1"/>
                </a:solidFill>
              </a:rPr>
              <a:t>. </a:t>
            </a:r>
          </a:p>
          <a:p>
            <a:endParaRPr lang="en-US" sz="3200" dirty="0">
              <a:solidFill>
                <a:schemeClr val="tx1"/>
              </a:solidFill>
            </a:endParaRPr>
          </a:p>
        </p:txBody>
      </p:sp>
      <p:sp>
        <p:nvSpPr>
          <p:cNvPr id="4" name="Rectangle 3">
            <a:extLst>
              <a:ext uri="{FF2B5EF4-FFF2-40B4-BE49-F238E27FC236}">
                <a16:creationId xmlns="" xmlns:a16="http://schemas.microsoft.com/office/drawing/2014/main" id="{B21088B2-E91D-136F-BDCD-AABB2C9EC26E}"/>
              </a:ext>
            </a:extLst>
          </p:cNvPr>
          <p:cNvSpPr/>
          <p:nvPr/>
        </p:nvSpPr>
        <p:spPr>
          <a:xfrm>
            <a:off x="0" y="0"/>
            <a:ext cx="12192000" cy="975110"/>
          </a:xfrm>
          <a:prstGeom prst="rect">
            <a:avLst/>
          </a:prstGeom>
          <a:solidFill>
            <a:schemeClr val="tx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dirty="0"/>
              <a:t> </a:t>
            </a:r>
            <a:r>
              <a:rPr lang="en-US" sz="5400" b="1" dirty="0"/>
              <a:t>Our Life as God’s People: </a:t>
            </a:r>
            <a:r>
              <a:rPr lang="en-US" sz="4800" b="1" i="1" dirty="0"/>
              <a:t>A Life of Worship</a:t>
            </a:r>
            <a:endParaRPr lang="en-US" sz="5200" b="1" i="1" dirty="0"/>
          </a:p>
        </p:txBody>
      </p:sp>
      <p:sp>
        <p:nvSpPr>
          <p:cNvPr id="3" name="Rounded Rectangular Callout 11">
            <a:extLst>
              <a:ext uri="{FF2B5EF4-FFF2-40B4-BE49-F238E27FC236}">
                <a16:creationId xmlns="" xmlns:a16="http://schemas.microsoft.com/office/drawing/2014/main" id="{5EF7ABD3-7A4D-6F5C-9D92-A34A5549743F}"/>
              </a:ext>
            </a:extLst>
          </p:cNvPr>
          <p:cNvSpPr/>
          <p:nvPr/>
        </p:nvSpPr>
        <p:spPr>
          <a:xfrm>
            <a:off x="324492" y="1122647"/>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a:t>
            </a:r>
            <a:r>
              <a:rPr lang="en-US" sz="4000" b="1" kern="100" dirty="0">
                <a:effectLst/>
                <a:latin typeface="Calibri" panose="020F0502020204030204" pitchFamily="34" charset="0"/>
                <a:ea typeface="Calibri" panose="020F0502020204030204" pitchFamily="34" charset="0"/>
                <a:cs typeface="Calibri" panose="020F0502020204030204" pitchFamily="34" charset="0"/>
              </a:rPr>
              <a:t> foundation…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 xmlns:a16="http://schemas.microsoft.com/office/drawing/2014/main" id="{399B9700-831E-DD4A-926F-2144C76DD6FC}"/>
              </a:ext>
            </a:extLst>
          </p:cNvPr>
          <p:cNvSpPr/>
          <p:nvPr/>
        </p:nvSpPr>
        <p:spPr>
          <a:xfrm>
            <a:off x="1066800" y="1972300"/>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a:t>
            </a:r>
            <a:r>
              <a:rPr lang="en-US" sz="4000" b="1" kern="100" dirty="0">
                <a:effectLst/>
                <a:latin typeface="Calibri" panose="020F0502020204030204" pitchFamily="34" charset="0"/>
                <a:ea typeface="Calibri" panose="020F0502020204030204" pitchFamily="34" charset="0"/>
                <a:cs typeface="Calibri" panose="020F0502020204030204" pitchFamily="34" charset="0"/>
              </a:rPr>
              <a:t> response…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 xmlns:a16="http://schemas.microsoft.com/office/drawing/2014/main" id="{63D27CE3-96A8-BA78-C39B-B961C5C670C3}"/>
              </a:ext>
            </a:extLst>
          </p:cNvPr>
          <p:cNvSpPr/>
          <p:nvPr/>
        </p:nvSpPr>
        <p:spPr>
          <a:xfrm>
            <a:off x="2057400" y="2819400"/>
            <a:ext cx="3847672"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4000" b="1" kern="100" dirty="0">
                <a:latin typeface="Calibri" panose="020F0502020204030204" pitchFamily="34" charset="0"/>
                <a:ea typeface="Calibri" panose="020F0502020204030204" pitchFamily="34" charset="0"/>
                <a:cs typeface="Calibri" panose="020F0502020204030204" pitchFamily="34" charset="0"/>
              </a:rPr>
              <a:t>an exhortation</a:t>
            </a:r>
            <a:r>
              <a:rPr lang="en-US" sz="4000" b="1" kern="100" dirty="0">
                <a:effectLst/>
                <a:latin typeface="Calibri" panose="020F0502020204030204" pitchFamily="34" charset="0"/>
                <a:ea typeface="Calibri" panose="020F0502020204030204" pitchFamily="34" charset="0"/>
                <a:cs typeface="Calibri" panose="020F0502020204030204" pitchFamily="34"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848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17701</TotalTime>
  <Words>2720</Words>
  <Application>Microsoft Office PowerPoint</Application>
  <PresentationFormat>Widescreen</PresentationFormat>
  <Paragraphs>357</Paragraphs>
  <Slides>74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686</cp:revision>
  <dcterms:created xsi:type="dcterms:W3CDTF">2010-12-28T16:51:17Z</dcterms:created>
  <dcterms:modified xsi:type="dcterms:W3CDTF">2023-08-04T16:06:54Z</dcterms:modified>
</cp:coreProperties>
</file>