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6"/>
  </p:notesMasterIdLst>
  <p:sldIdLst>
    <p:sldId id="1561" r:id="rId3"/>
    <p:sldId id="2777" r:id="rId4"/>
    <p:sldId id="2796" r:id="rId5"/>
    <p:sldId id="2795" r:id="rId6"/>
    <p:sldId id="2794" r:id="rId7"/>
    <p:sldId id="2737" r:id="rId8"/>
    <p:sldId id="2778" r:id="rId9"/>
    <p:sldId id="2738" r:id="rId10"/>
    <p:sldId id="2797" r:id="rId11"/>
    <p:sldId id="2788" r:id="rId12"/>
    <p:sldId id="2739" r:id="rId13"/>
    <p:sldId id="2740" r:id="rId14"/>
    <p:sldId id="2741" r:id="rId15"/>
    <p:sldId id="2742" r:id="rId16"/>
    <p:sldId id="2743" r:id="rId17"/>
    <p:sldId id="2744" r:id="rId18"/>
    <p:sldId id="2776" r:id="rId19"/>
    <p:sldId id="2745" r:id="rId20"/>
    <p:sldId id="2746" r:id="rId21"/>
    <p:sldId id="2747" r:id="rId22"/>
    <p:sldId id="2748" r:id="rId23"/>
    <p:sldId id="2749" r:id="rId24"/>
    <p:sldId id="2751" r:id="rId25"/>
    <p:sldId id="2752" r:id="rId26"/>
    <p:sldId id="2753" r:id="rId27"/>
    <p:sldId id="2754" r:id="rId28"/>
    <p:sldId id="2755" r:id="rId29"/>
    <p:sldId id="2756" r:id="rId30"/>
    <p:sldId id="2757" r:id="rId31"/>
    <p:sldId id="2758" r:id="rId32"/>
    <p:sldId id="2759" r:id="rId33"/>
    <p:sldId id="2760" r:id="rId34"/>
    <p:sldId id="2761" r:id="rId35"/>
    <p:sldId id="2762" r:id="rId36"/>
    <p:sldId id="2779" r:id="rId37"/>
    <p:sldId id="2787" r:id="rId38"/>
    <p:sldId id="2781" r:id="rId39"/>
    <p:sldId id="2792" r:id="rId40"/>
    <p:sldId id="2793" r:id="rId41"/>
    <p:sldId id="1899" r:id="rId42"/>
    <p:sldId id="2790" r:id="rId43"/>
    <p:sldId id="2791" r:id="rId44"/>
    <p:sldId id="18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EB6"/>
    <a:srgbClr val="6C9EA8"/>
    <a:srgbClr val="6A959E"/>
    <a:srgbClr val="BEDEE2"/>
    <a:srgbClr val="9ECFDA"/>
    <a:srgbClr val="80A1B2"/>
    <a:srgbClr val="344B56"/>
    <a:srgbClr val="A2C4CE"/>
    <a:srgbClr val="A4C2CC"/>
    <a:srgbClr val="9C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F75C9-FFDB-4383-93E7-74B01FAE8EAD}" v="480" dt="2024-05-09T23:52:09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36" autoAdjust="0"/>
    <p:restoredTop sz="86013" autoAdjust="0"/>
  </p:normalViewPr>
  <p:slideViewPr>
    <p:cSldViewPr>
      <p:cViewPr varScale="1">
        <p:scale>
          <a:sx n="56" d="100"/>
          <a:sy n="56" d="100"/>
        </p:scale>
        <p:origin x="76" y="3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5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6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82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6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4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9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8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1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7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8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1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3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8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8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9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1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2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6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5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6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0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0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965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41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5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8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873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48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5734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07502B9-4968-8774-E7B6-D2C21066F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20" y="4003936"/>
            <a:ext cx="6542180" cy="2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9:6)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saying this, he spit on the ground, made some mud with the saliva, and put it on the man’s eyes.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“Go,” he told him, “wash in the Pool of Siloam” (this word means “Sent”).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 man went and washed,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came home seeing.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A51E57B-6FA1-B151-4CDD-A0D8EFEC68DC}"/>
              </a:ext>
            </a:extLst>
          </p:cNvPr>
          <p:cNvSpPr/>
          <p:nvPr/>
        </p:nvSpPr>
        <p:spPr>
          <a:xfrm>
            <a:off x="4114800" y="4800600"/>
            <a:ext cx="7772400" cy="19066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he experiencing in this moment?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05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9:8) His neighbors and those who had formerly seen him begging asked,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“Isn’t this the same man who used to sit and beg?”</a:t>
            </a:r>
          </a:p>
        </p:txBody>
      </p:sp>
    </p:spTree>
    <p:extLst>
      <p:ext uri="{BB962C8B-B14F-4D97-AF65-F5344CB8AC3E}">
        <p14:creationId xmlns:p14="http://schemas.microsoft.com/office/powerpoint/2010/main" val="26895297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9:9) Some claimed that he was.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Others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“No, he only looks like him.”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 himself insisted,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the man!”</a:t>
            </a:r>
          </a:p>
        </p:txBody>
      </p:sp>
    </p:spTree>
    <p:extLst>
      <p:ext uri="{BB962C8B-B14F-4D97-AF65-F5344CB8AC3E}">
        <p14:creationId xmlns:p14="http://schemas.microsoft.com/office/powerpoint/2010/main" val="2023540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9:10) “How then were your eyes opened?” they asked.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replied, “The man they call Jesus made some mud and put it on my eyes. He told me to go to Siloam and wash. So I went and washed, and then I could see.”</a:t>
            </a:r>
          </a:p>
        </p:txBody>
      </p:sp>
    </p:spTree>
    <p:extLst>
      <p:ext uri="{BB962C8B-B14F-4D97-AF65-F5344CB8AC3E}">
        <p14:creationId xmlns:p14="http://schemas.microsoft.com/office/powerpoint/2010/main" val="35804595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9:12) “Where is this man?” they asked him.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know,” he said.</a:t>
            </a:r>
          </a:p>
        </p:txBody>
      </p:sp>
    </p:spTree>
    <p:extLst>
      <p:ext uri="{BB962C8B-B14F-4D97-AF65-F5344CB8AC3E}">
        <p14:creationId xmlns:p14="http://schemas.microsoft.com/office/powerpoint/2010/main" val="1423305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76232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9:13) They brought to the Pharisees the man who had been blind.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the day on which Jesus had made the mud and opened the man’s eyes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a </a:t>
            </a:r>
            <a:r>
              <a:rPr lang="en-US" sz="5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Sabbath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776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9:15) Therefore the Pharisees also asked him how he had received his sight.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 put mud on my eyes,” the man replied, “and I washed, and now I see.” </a:t>
            </a:r>
          </a:p>
        </p:txBody>
      </p:sp>
    </p:spTree>
    <p:extLst>
      <p:ext uri="{BB962C8B-B14F-4D97-AF65-F5344CB8AC3E}">
        <p14:creationId xmlns:p14="http://schemas.microsoft.com/office/powerpoint/2010/main" val="5938971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9:16) Some of the Pharisees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“This man is not from God,</a:t>
            </a:r>
          </a:p>
          <a:p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he does not keep the Sabbath.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others asked, “How can a sinner perform such signs?”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they were divided.</a:t>
            </a:r>
          </a:p>
        </p:txBody>
      </p:sp>
    </p:spTree>
    <p:extLst>
      <p:ext uri="{BB962C8B-B14F-4D97-AF65-F5344CB8AC3E}">
        <p14:creationId xmlns:p14="http://schemas.microsoft.com/office/powerpoint/2010/main" val="29507603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9:17) Then the Pharisees again questioned the man who had been blind and demanded,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“What’s your opinion about this man who healed you?”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think he must be a prophet.”</a:t>
            </a:r>
          </a:p>
        </p:txBody>
      </p:sp>
    </p:spTree>
    <p:extLst>
      <p:ext uri="{BB962C8B-B14F-4D97-AF65-F5344CB8AC3E}">
        <p14:creationId xmlns:p14="http://schemas.microsoft.com/office/powerpoint/2010/main" val="20877074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9:18) They still did not believe that he had been blind and had received his sight until they sent for the man’s parents.</a:t>
            </a:r>
          </a:p>
        </p:txBody>
      </p:sp>
    </p:spTree>
    <p:extLst>
      <p:ext uri="{BB962C8B-B14F-4D97-AF65-F5344CB8AC3E}">
        <p14:creationId xmlns:p14="http://schemas.microsoft.com/office/powerpoint/2010/main" val="145374970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9:1) As Jesus went along, he saw a man blind from birth.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“Rabbi,” his disciples asked him, “why was this man born blind?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it because of his own sins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his parents’ sins?”</a:t>
            </a:r>
          </a:p>
        </p:txBody>
      </p:sp>
    </p:spTree>
    <p:extLst>
      <p:ext uri="{BB962C8B-B14F-4D97-AF65-F5344CB8AC3E}">
        <p14:creationId xmlns:p14="http://schemas.microsoft.com/office/powerpoint/2010/main" val="2775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9:19) They asked them, “Is this your son? Was he born blind? If so, how can he now see?”</a:t>
            </a:r>
          </a:p>
        </p:txBody>
      </p:sp>
    </p:spTree>
    <p:extLst>
      <p:ext uri="{BB962C8B-B14F-4D97-AF65-F5344CB8AC3E}">
        <p14:creationId xmlns:p14="http://schemas.microsoft.com/office/powerpoint/2010/main" val="351262726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9:20) “We know he is our son,” the parents answered, “and we know he was born blind.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how he can see now, or who opened his eyes,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don’t know.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Ask him. He is old enough to speak for himself.”</a:t>
            </a:r>
          </a:p>
        </p:txBody>
      </p:sp>
    </p:spTree>
    <p:extLst>
      <p:ext uri="{BB962C8B-B14F-4D97-AF65-F5344CB8AC3E}">
        <p14:creationId xmlns:p14="http://schemas.microsoft.com/office/powerpoint/2010/main" val="1847614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900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9:22) His parents said this because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 afraid of the Pharisees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religious leaders had already decided that anyone who acknowledged that Jesus was the Messiah would be put out of the synagogue.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That’s why they said, “He is old enough. Ask him.”</a:t>
            </a:r>
          </a:p>
        </p:txBody>
      </p:sp>
    </p:spTree>
    <p:extLst>
      <p:ext uri="{BB962C8B-B14F-4D97-AF65-F5344CB8AC3E}">
        <p14:creationId xmlns:p14="http://schemas.microsoft.com/office/powerpoint/2010/main" val="8876389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9:24) So for the second time they called in the man who had been blind and told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“Glorify God by telling the truth.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know this man Jesus is a sinner!”</a:t>
            </a:r>
          </a:p>
        </p:txBody>
      </p:sp>
    </p:spTree>
    <p:extLst>
      <p:ext uri="{BB962C8B-B14F-4D97-AF65-F5344CB8AC3E}">
        <p14:creationId xmlns:p14="http://schemas.microsoft.com/office/powerpoint/2010/main" val="17084113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9:25) He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“Whether he is a sinner or not, I don’t know.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thing I do know.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was blind but now I see!”</a:t>
            </a:r>
          </a:p>
        </p:txBody>
      </p:sp>
    </p:spTree>
    <p:extLst>
      <p:ext uri="{BB962C8B-B14F-4D97-AF65-F5344CB8AC3E}">
        <p14:creationId xmlns:p14="http://schemas.microsoft.com/office/powerpoint/2010/main" val="26734282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9:26) Then they asked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did he do to you? How did he open your eyes?”</a:t>
            </a:r>
          </a:p>
        </p:txBody>
      </p:sp>
    </p:spTree>
    <p:extLst>
      <p:ext uri="{BB962C8B-B14F-4D97-AF65-F5344CB8AC3E}">
        <p14:creationId xmlns:p14="http://schemas.microsoft.com/office/powerpoint/2010/main" val="5777592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9:27) He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have told you already and you did not listen. Why do you want to hear it again? Do you want to become his disciples too?”</a:t>
            </a:r>
          </a:p>
        </p:txBody>
      </p:sp>
    </p:spTree>
    <p:extLst>
      <p:ext uri="{BB962C8B-B14F-4D97-AF65-F5344CB8AC3E}">
        <p14:creationId xmlns:p14="http://schemas.microsoft.com/office/powerpoint/2010/main" val="23319392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9:28) Then they hurled insults at him and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are this man’s disciple!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are disciples of Moses!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know that God spoke to Moses, but as for this man, we don’t even know where he comes from.”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80595A8-19A8-26F8-B65B-866E9134F27E}"/>
              </a:ext>
            </a:extLst>
          </p:cNvPr>
          <p:cNvSpPr/>
          <p:nvPr/>
        </p:nvSpPr>
        <p:spPr>
          <a:xfrm>
            <a:off x="6096000" y="2133599"/>
            <a:ext cx="3200400" cy="68496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1:17; 5:45-47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876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9:30) The man answered,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“Now that is remarkable!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don’t know where he comes from, yet he opened my eyes.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know that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does not listen to sinners.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listens to the godly person who does his will.”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CABFECC-6836-F2B2-0A0C-6863F5BF96EB}"/>
              </a:ext>
            </a:extLst>
          </p:cNvPr>
          <p:cNvSpPr/>
          <p:nvPr/>
        </p:nvSpPr>
        <p:spPr>
          <a:xfrm>
            <a:off x="5715000" y="4372177"/>
            <a:ext cx="6477000" cy="24262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throwing their own theology back at them!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Sanhedrin 90a; b.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Berakhot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58a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probably heard this his entire life.</a:t>
            </a:r>
          </a:p>
        </p:txBody>
      </p:sp>
    </p:spTree>
    <p:extLst>
      <p:ext uri="{BB962C8B-B14F-4D97-AF65-F5344CB8AC3E}">
        <p14:creationId xmlns:p14="http://schemas.microsoft.com/office/powerpoint/2010/main" val="23067682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9:32) “Nobody has ever heard of opening the eyes of a man born blind.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this man were not from God, he could do nothing.”</a:t>
            </a:r>
          </a:p>
        </p:txBody>
      </p:sp>
    </p:spTree>
    <p:extLst>
      <p:ext uri="{BB962C8B-B14F-4D97-AF65-F5344CB8AC3E}">
        <p14:creationId xmlns:p14="http://schemas.microsoft.com/office/powerpoint/2010/main" val="36922218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9:1) As Jesus went along, he saw a man blind from birth.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“Rabbi,” his disciples asked him, “why was this man born blind?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it because of his own sins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his parents’ sins?”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1672B7-9820-D063-BCC6-71E2E00035E9}"/>
              </a:ext>
            </a:extLst>
          </p:cNvPr>
          <p:cNvSpPr/>
          <p:nvPr/>
        </p:nvSpPr>
        <p:spPr>
          <a:xfrm>
            <a:off x="3429000" y="59615"/>
            <a:ext cx="8418576" cy="64891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was he born blind?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there is no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iniquity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Rabbi Ammi (AD 300), Shabbat 55a; cf. b.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Megillah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Nedarim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41a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The parents sinned, and God punished their unborn baby.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Judith 7:28;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Cant.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1.6;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Ruth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6.4;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Ps.-J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of Deut. 21:20.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Ïag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2:1, §9;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15:5.</a:t>
            </a:r>
          </a:p>
          <a:p>
            <a:pPr lvl="0"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9:34) To this they replied,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were steeped in sin at birth!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dare you lecture us!”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they threw him out.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7EC5CB9-B22F-9C46-9189-029D54ADBFF3}"/>
              </a:ext>
            </a:extLst>
          </p:cNvPr>
          <p:cNvSpPr/>
          <p:nvPr/>
        </p:nvSpPr>
        <p:spPr>
          <a:xfrm>
            <a:off x="4341767" y="4977992"/>
            <a:ext cx="7772400" cy="19066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he experiencing in this moment??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D99DCD0-4EE8-6EE8-9CED-5533820E99E3}"/>
              </a:ext>
            </a:extLst>
          </p:cNvPr>
          <p:cNvSpPr/>
          <p:nvPr/>
        </p:nvSpPr>
        <p:spPr>
          <a:xfrm>
            <a:off x="-228600" y="2819400"/>
            <a:ext cx="6705600" cy="2514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look who shows up next…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18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9:35) When Jesus heard what had happened, he found the man and asked,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you believe in the Son of Man?”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man answered, “Who is he, sir? I want to believe in him.”</a:t>
            </a:r>
          </a:p>
        </p:txBody>
      </p:sp>
    </p:spTree>
    <p:extLst>
      <p:ext uri="{BB962C8B-B14F-4D97-AF65-F5344CB8AC3E}">
        <p14:creationId xmlns:p14="http://schemas.microsoft.com/office/powerpoint/2010/main" val="15581947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9:37) “You have seen him,” Jesus said, “and he is speaking to you!”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“Yes, Lord, I believe!” the man said. And he worshiped Jesus.</a:t>
            </a:r>
          </a:p>
        </p:txBody>
      </p:sp>
    </p:spTree>
    <p:extLst>
      <p:ext uri="{BB962C8B-B14F-4D97-AF65-F5344CB8AC3E}">
        <p14:creationId xmlns:p14="http://schemas.microsoft.com/office/powerpoint/2010/main" val="104343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9:39) Then Jesus told him,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entered this world to render judgment—to give sight to the blind and to show those who think they see that they are blind.”</a:t>
            </a:r>
          </a:p>
        </p:txBody>
      </p:sp>
    </p:spTree>
    <p:extLst>
      <p:ext uri="{BB962C8B-B14F-4D97-AF65-F5344CB8AC3E}">
        <p14:creationId xmlns:p14="http://schemas.microsoft.com/office/powerpoint/2010/main" val="32064379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9:40) Some Pharisees who were standing nearby asked,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“Are you saying we’re blind?”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you were blind, you wouldn’t be guilty,” Jesus replied.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you remain guilty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5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claim you can see.”</a:t>
            </a:r>
          </a:p>
        </p:txBody>
      </p:sp>
    </p:spTree>
    <p:extLst>
      <p:ext uri="{BB962C8B-B14F-4D97-AF65-F5344CB8AC3E}">
        <p14:creationId xmlns:p14="http://schemas.microsoft.com/office/powerpoint/2010/main" val="2748021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EE7B31-B7CC-444A-646E-252F339A0B70}"/>
              </a:ext>
            </a:extLst>
          </p:cNvPr>
          <p:cNvSpPr/>
          <p:nvPr/>
        </p:nvSpPr>
        <p:spPr>
          <a:xfrm>
            <a:off x="0" y="1219200"/>
            <a:ext cx="6096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man”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prophet”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Miracle worker “from God”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32-33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believe.”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Verses 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worshiped him.”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Verses 38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CBCEF-F06F-548A-F963-D91F06A27210}"/>
              </a:ext>
            </a:extLst>
          </p:cNvPr>
          <p:cNvSpPr/>
          <p:nvPr/>
        </p:nvSpPr>
        <p:spPr>
          <a:xfrm>
            <a:off x="6108192" y="1219200"/>
            <a:ext cx="6096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were never blind.”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-15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“Jesus is a sinner.”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-15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“Hurled insults at him.”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-15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“Steeped in sin at birth!”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Verses 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“They threw him out.”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Verses 34</a:t>
            </a:r>
          </a:p>
        </p:txBody>
      </p:sp>
    </p:spTree>
    <p:extLst>
      <p:ext uri="{BB962C8B-B14F-4D97-AF65-F5344CB8AC3E}">
        <p14:creationId xmlns:p14="http://schemas.microsoft.com/office/powerpoint/2010/main" val="847096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EE7B31-B7CC-444A-646E-252F339A0B70}"/>
              </a:ext>
            </a:extLst>
          </p:cNvPr>
          <p:cNvSpPr/>
          <p:nvPr/>
        </p:nvSpPr>
        <p:spPr>
          <a:xfrm>
            <a:off x="88392" y="1219200"/>
            <a:ext cx="5931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Knew he couldn’t see.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CBCEF-F06F-548A-F963-D91F06A27210}"/>
              </a:ext>
            </a:extLst>
          </p:cNvPr>
          <p:cNvSpPr/>
          <p:nvPr/>
        </p:nvSpPr>
        <p:spPr>
          <a:xfrm>
            <a:off x="6196584" y="1219200"/>
            <a:ext cx="5931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Thought they could see.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85376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claim you can see.”</a:t>
            </a:r>
          </a:p>
          <a:p>
            <a:pPr algn="ctr"/>
            <a:endParaRPr lang="en-US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won’t affect me if I ignore God’s teaching in a specific area.”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D04F367-DA57-F11D-8380-7E6116D61782}"/>
              </a:ext>
            </a:extLst>
          </p:cNvPr>
          <p:cNvSpPr/>
          <p:nvPr/>
        </p:nvSpPr>
        <p:spPr>
          <a:xfrm>
            <a:off x="4114800" y="2971800"/>
            <a:ext cx="6782019" cy="26959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3:13) You must warn each other every day… so that none of you will be deceived by sin and hardened against God.</a:t>
            </a:r>
          </a:p>
        </p:txBody>
      </p:sp>
    </p:spTree>
    <p:extLst>
      <p:ext uri="{BB962C8B-B14F-4D97-AF65-F5344CB8AC3E}">
        <p14:creationId xmlns:p14="http://schemas.microsoft.com/office/powerpoint/2010/main" val="24360094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85376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claim you can see.”</a:t>
            </a:r>
          </a:p>
          <a:p>
            <a:pPr algn="ctr"/>
            <a:endParaRPr lang="en-US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won’t affect me if I ignore God’s teaching in a specific area.”</a:t>
            </a:r>
          </a:p>
          <a:p>
            <a:pPr algn="ctr"/>
            <a:endParaRPr lang="en-US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need to seek wise advice or listen to correction.”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8C2B8AC-8AC5-A13D-6E70-1D35CA772E0E}"/>
              </a:ext>
            </a:extLst>
          </p:cNvPr>
          <p:cNvSpPr/>
          <p:nvPr/>
        </p:nvSpPr>
        <p:spPr>
          <a:xfrm>
            <a:off x="22860" y="83999"/>
            <a:ext cx="11963400" cy="28483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(Prov. 15:31) Whoever listens to life-giving correction will be at home among the wise. </a:t>
            </a:r>
          </a:p>
          <a:p>
            <a:pPr lvl="0" algn="ctr">
              <a:defRPr/>
            </a:pPr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Those who disregard discipline despise themselves,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one who listens to correction gains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723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85376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claim you can see.”</a:t>
            </a:r>
          </a:p>
          <a:p>
            <a:pPr algn="ctr"/>
            <a:endParaRPr lang="en-US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“It won’t affect me if I ignore God’s teaching in a specific area.”</a:t>
            </a:r>
          </a:p>
          <a:p>
            <a:pPr algn="ctr"/>
            <a:endParaRPr lang="en-US" sz="16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don’t need to seek wise advice or listen to correction.”</a:t>
            </a:r>
          </a:p>
          <a:p>
            <a:pPr algn="ctr"/>
            <a:endParaRPr lang="en-US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I dedicate my life to Christ,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 I’m going to regret it.”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D39A5DA1-4747-9F1F-F50E-D46D7030328C}"/>
              </a:ext>
            </a:extLst>
          </p:cNvPr>
          <p:cNvSpPr/>
          <p:nvPr/>
        </p:nvSpPr>
        <p:spPr>
          <a:xfrm>
            <a:off x="4191000" y="2590800"/>
            <a:ext cx="7010619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So, who’s going to lead your life instead?</a:t>
            </a:r>
          </a:p>
        </p:txBody>
      </p:sp>
    </p:spTree>
    <p:extLst>
      <p:ext uri="{BB962C8B-B14F-4D97-AF65-F5344CB8AC3E}">
        <p14:creationId xmlns:p14="http://schemas.microsoft.com/office/powerpoint/2010/main" val="7076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9:1) As Jesus went along, he saw a man blind from birth.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“Rabbi,” his disciples asked him, “why was this man born blind?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it because of his own sins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his parents’ sins?”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1672B7-9820-D063-BCC6-71E2E00035E9}"/>
              </a:ext>
            </a:extLst>
          </p:cNvPr>
          <p:cNvSpPr/>
          <p:nvPr/>
        </p:nvSpPr>
        <p:spPr>
          <a:xfrm>
            <a:off x="3441192" y="329184"/>
            <a:ext cx="8418576" cy="64891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was he born blind?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there is no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iniquity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Rabbi Ammi (AD 300), Shabbat 55a; cf. b.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Megillah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Nedarim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41a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The parents sinned, and God punished their unborn baby.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Judith 7:28;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Cant.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1.6;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Ruth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6.4;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Ps.-J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of Deut. 21:20.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Ïag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2:1, §9;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15:5.</a:t>
            </a:r>
          </a:p>
          <a:p>
            <a:pPr lvl="0" algn="ctr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937B2B9-13A6-8D71-6B3B-BBEDA40D3DAE}"/>
              </a:ext>
            </a:extLst>
          </p:cNvPr>
          <p:cNvSpPr/>
          <p:nvPr/>
        </p:nvSpPr>
        <p:spPr>
          <a:xfrm>
            <a:off x="381000" y="1060105"/>
            <a:ext cx="8003830" cy="225140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(Ezek. 18:20) The person who sins is the one who will die. The child will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punished for the parent’s sins.</a:t>
            </a:r>
          </a:p>
        </p:txBody>
      </p:sp>
    </p:spTree>
    <p:extLst>
      <p:ext uri="{BB962C8B-B14F-4D97-AF65-F5344CB8AC3E}">
        <p14:creationId xmlns:p14="http://schemas.microsoft.com/office/powerpoint/2010/main" val="20517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85376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 claim you can see.”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know that there is no God.”</a:t>
            </a:r>
          </a:p>
        </p:txBody>
      </p:sp>
    </p:spTree>
    <p:extLst>
      <p:ext uri="{BB962C8B-B14F-4D97-AF65-F5344CB8AC3E}">
        <p14:creationId xmlns:p14="http://schemas.microsoft.com/office/powerpoint/2010/main" val="16676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85376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 claim you can see.”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know that there is no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“All spiritual beliefs about God are equally valid.”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B09C618-C9A2-6552-EF4A-C972CBC66903}"/>
              </a:ext>
            </a:extLst>
          </p:cNvPr>
          <p:cNvSpPr/>
          <p:nvPr/>
        </p:nvSpPr>
        <p:spPr>
          <a:xfrm>
            <a:off x="3200400" y="3908679"/>
            <a:ext cx="8537665" cy="226352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(Jn. 14:6) Jesus told him, “I am the way, the truth, and the life. No one can come to the Father except through me.”</a:t>
            </a:r>
          </a:p>
        </p:txBody>
      </p:sp>
    </p:spTree>
    <p:extLst>
      <p:ext uri="{BB962C8B-B14F-4D97-AF65-F5344CB8AC3E}">
        <p14:creationId xmlns:p14="http://schemas.microsoft.com/office/powerpoint/2010/main" val="4422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85376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 claim you can see.”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know that there is no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“All spiritual beliefs about God are equally valid.”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know there’s a God, and he will accept me because I’m a good person.”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5F5EAF1-09D4-4494-F9D1-29F752F4ABE4}"/>
              </a:ext>
            </a:extLst>
          </p:cNvPr>
          <p:cNvSpPr/>
          <p:nvPr/>
        </p:nvSpPr>
        <p:spPr>
          <a:xfrm>
            <a:off x="3276600" y="1066800"/>
            <a:ext cx="8537665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2:21) I do not treat the grace of God as meaningless. For if keeping the law could make us right with God, then there was no need for Christ to die.</a:t>
            </a:r>
          </a:p>
        </p:txBody>
      </p:sp>
    </p:spTree>
    <p:extLst>
      <p:ext uri="{BB962C8B-B14F-4D97-AF65-F5344CB8AC3E}">
        <p14:creationId xmlns:p14="http://schemas.microsoft.com/office/powerpoint/2010/main" val="900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E5DC8617-887A-77C0-5011-8069126B0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8983"/>
            <a:ext cx="6330017" cy="63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9:1) As Jesus went along, he saw a man blind from birth.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“Rabbi,” his disciples asked him, “why was this man born blind?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it because of his own sins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his parents’ sins?”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1672B7-9820-D063-BCC6-71E2E00035E9}"/>
              </a:ext>
            </a:extLst>
          </p:cNvPr>
          <p:cNvSpPr/>
          <p:nvPr/>
        </p:nvSpPr>
        <p:spPr>
          <a:xfrm>
            <a:off x="3441192" y="329184"/>
            <a:ext cx="8418576" cy="64891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was he born blind?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there is no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iniquity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Rabbi Ammi (AD 300), Shabbat 55a; cf. b.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Megillah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17b;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Nedarim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41a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The parents sinned, and God punished their unborn baby.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Judith 7:28;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Cant.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1.6;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Ruth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6.4;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Ps.-J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of Deut. 21:20.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Ïag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2:1, §9;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Rab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15:5.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The baby sinned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utero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rabbis state, “You were born entirely in sins” (v.34). 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Esau must have sinned in the womb! (Gen. Rab. 63.6)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BA541F8-A2C1-0E8C-E758-C4CDD8CB472F}"/>
              </a:ext>
            </a:extLst>
          </p:cNvPr>
          <p:cNvSpPr/>
          <p:nvPr/>
        </p:nvSpPr>
        <p:spPr>
          <a:xfrm>
            <a:off x="685800" y="228600"/>
            <a:ext cx="7135368" cy="3048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times had this man listened to this debate?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9:3) “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Neither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this man nor his parents sinned,” said Jesus.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this happened so that the works of God might be displayed in him.”</a:t>
            </a:r>
          </a:p>
        </p:txBody>
      </p:sp>
    </p:spTree>
    <p:extLst>
      <p:ext uri="{BB962C8B-B14F-4D97-AF65-F5344CB8AC3E}">
        <p14:creationId xmlns:p14="http://schemas.microsoft.com/office/powerpoint/2010/main" val="3328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9:4) “As long as it is day, we must do the works of him who sent me. Night is coming, when no one can work.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I am in the world, I am the light of the world.”</a:t>
            </a:r>
          </a:p>
        </p:txBody>
      </p:sp>
    </p:spTree>
    <p:extLst>
      <p:ext uri="{BB962C8B-B14F-4D97-AF65-F5344CB8AC3E}">
        <p14:creationId xmlns:p14="http://schemas.microsoft.com/office/powerpoint/2010/main" val="4224042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9:6) After saying this, he spit on the ground, made some mud with the saliva, and put it on the man’s eyes. </a:t>
            </a:r>
          </a:p>
        </p:txBody>
      </p:sp>
    </p:spTree>
    <p:extLst>
      <p:ext uri="{BB962C8B-B14F-4D97-AF65-F5344CB8AC3E}">
        <p14:creationId xmlns:p14="http://schemas.microsoft.com/office/powerpoint/2010/main" val="17864116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9:6) After saying this, he spit on the ground, made some mud with the saliva, and put it on the man’s eyes.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2B1E80FD-26E6-6B89-472A-891509B129BA}"/>
              </a:ext>
            </a:extLst>
          </p:cNvPr>
          <p:cNvSpPr/>
          <p:nvPr/>
        </p:nvSpPr>
        <p:spPr>
          <a:xfrm>
            <a:off x="4572000" y="152400"/>
            <a:ext cx="7239000" cy="655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spit on the ground and make mud?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was considered “working on the Sabbath” (vv.14, 16).</a:t>
            </a:r>
          </a:p>
          <a:p>
            <a:pPr algn="ctr"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“Sowing, plowing, reaping, binding sheaves, threshing, winnowing, selecting, grinding, sifting, kneading, and baking” (m. Shabbat 7:1-2; cf. Shabbat 108a).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 grave discussion whether it was lawful to spit on the ground… thereby the earth may be scratched.” Alfred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Edersheim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Life and Times of Jesus the Messiah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vol. 2 (New York: Longmans, Green, and Co., 1896), 783.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365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2353</Words>
  <Application>Microsoft Office PowerPoint</Application>
  <PresentationFormat>Widescreen</PresentationFormat>
  <Paragraphs>240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2024-05-19T21:23:38Z</dcterms:created>
  <dcterms:modified xsi:type="dcterms:W3CDTF">2024-05-19T21:23:45Z</dcterms:modified>
</cp:coreProperties>
</file>