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autoCompressPictures="0">
  <p:sldMasterIdLst>
    <p:sldMasterId id="2147485683" r:id="rId1"/>
  </p:sldMasterIdLst>
  <p:notesMasterIdLst>
    <p:notesMasterId r:id="rId41"/>
  </p:notesMasterIdLst>
  <p:sldIdLst>
    <p:sldId id="9659" r:id="rId2"/>
    <p:sldId id="9658" r:id="rId3"/>
    <p:sldId id="8660" r:id="rId4"/>
    <p:sldId id="9632" r:id="rId5"/>
    <p:sldId id="9609" r:id="rId6"/>
    <p:sldId id="9633" r:id="rId7"/>
    <p:sldId id="9660" r:id="rId8"/>
    <p:sldId id="9615" r:id="rId9"/>
    <p:sldId id="9626" r:id="rId10"/>
    <p:sldId id="9628" r:id="rId11"/>
    <p:sldId id="9631" r:id="rId12"/>
    <p:sldId id="9630" r:id="rId13"/>
    <p:sldId id="9629" r:id="rId14"/>
    <p:sldId id="9634" r:id="rId15"/>
    <p:sldId id="9635" r:id="rId16"/>
    <p:sldId id="9636" r:id="rId17"/>
    <p:sldId id="9637" r:id="rId18"/>
    <p:sldId id="9638" r:id="rId19"/>
    <p:sldId id="9639" r:id="rId20"/>
    <p:sldId id="9640" r:id="rId21"/>
    <p:sldId id="9641" r:id="rId22"/>
    <p:sldId id="9642" r:id="rId23"/>
    <p:sldId id="9643" r:id="rId24"/>
    <p:sldId id="9644" r:id="rId25"/>
    <p:sldId id="9645" r:id="rId26"/>
    <p:sldId id="9646" r:id="rId27"/>
    <p:sldId id="9647" r:id="rId28"/>
    <p:sldId id="9648" r:id="rId29"/>
    <p:sldId id="9649" r:id="rId30"/>
    <p:sldId id="9650" r:id="rId31"/>
    <p:sldId id="9661" r:id="rId32"/>
    <p:sldId id="9651" r:id="rId33"/>
    <p:sldId id="9652" r:id="rId34"/>
    <p:sldId id="9653" r:id="rId35"/>
    <p:sldId id="9654" r:id="rId36"/>
    <p:sldId id="9656" r:id="rId37"/>
    <p:sldId id="8872" r:id="rId38"/>
    <p:sldId id="9657" r:id="rId39"/>
    <p:sldId id="9662" r:id="rId40"/>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93939"/>
    <a:srgbClr val="5286C4"/>
    <a:srgbClr val="254061"/>
    <a:srgbClr val="D3E6FF"/>
    <a:srgbClr val="B0E4CD"/>
    <a:srgbClr val="35A5C2"/>
    <a:srgbClr val="385D8A"/>
    <a:srgbClr val="386294"/>
    <a:srgbClr val="586676"/>
    <a:srgbClr val="204C8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2F213F6-14EF-0345-B2F4-C91C8FC2EFC9}" v="570" dt="2024-04-19T22:59:32.837"/>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749"/>
    <p:restoredTop sz="58457"/>
  </p:normalViewPr>
  <p:slideViewPr>
    <p:cSldViewPr snapToGrid="0" snapToObjects="1">
      <p:cViewPr varScale="1">
        <p:scale>
          <a:sx n="52" d="100"/>
          <a:sy n="52" d="100"/>
        </p:scale>
        <p:origin x="756" y="6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hdr" sz="quarter"/>
          </p:nvPr>
        </p:nvSpPr>
        <p:spPr bwMode="auto">
          <a:xfrm>
            <a:off x="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eaLnBrk="0" hangingPunct="0">
              <a:defRPr sz="1200">
                <a:latin typeface="Arial" charset="0"/>
                <a:ea typeface="ＭＳ Ｐゴシック" charset="-128"/>
                <a:cs typeface="ＭＳ Ｐゴシック" charset="-128"/>
              </a:defRPr>
            </a:lvl1pPr>
          </a:lstStyle>
          <a:p>
            <a:pPr>
              <a:defRPr/>
            </a:pPr>
            <a:endParaRPr lang="en-US" dirty="0"/>
          </a:p>
        </p:txBody>
      </p:sp>
      <p:sp>
        <p:nvSpPr>
          <p:cNvPr id="1027" name="Rectangle 3"/>
          <p:cNvSpPr>
            <a:spLocks noGrp="1" noChangeArrowheads="1"/>
          </p:cNvSpPr>
          <p:nvPr>
            <p:ph type="dt" idx="1"/>
          </p:nvPr>
        </p:nvSpPr>
        <p:spPr bwMode="auto">
          <a:xfrm>
            <a:off x="3886200" y="0"/>
            <a:ext cx="29718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algn="r" eaLnBrk="0" hangingPunct="0">
              <a:defRPr sz="1200">
                <a:latin typeface="Arial" charset="0"/>
                <a:ea typeface="ＭＳ Ｐゴシック" charset="-128"/>
                <a:cs typeface="ＭＳ Ｐゴシック" charset="-128"/>
              </a:defRPr>
            </a:lvl1pPr>
          </a:lstStyle>
          <a:p>
            <a:pPr>
              <a:defRPr/>
            </a:pPr>
            <a:endParaRPr lang="en-US" dirty="0"/>
          </a:p>
        </p:txBody>
      </p:sp>
      <p:sp>
        <p:nvSpPr>
          <p:cNvPr id="13316"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p:spPr>
      </p:sp>
      <p:sp>
        <p:nvSpPr>
          <p:cNvPr id="102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3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eaLnBrk="0" hangingPunct="0">
              <a:defRPr sz="1200">
                <a:latin typeface="Arial" charset="0"/>
                <a:ea typeface="ＭＳ Ｐゴシック" charset="-128"/>
                <a:cs typeface="ＭＳ Ｐゴシック" charset="-128"/>
              </a:defRPr>
            </a:lvl1pPr>
          </a:lstStyle>
          <a:p>
            <a:pPr>
              <a:defRPr/>
            </a:pPr>
            <a:endParaRPr lang="en-US" dirty="0"/>
          </a:p>
        </p:txBody>
      </p:sp>
      <p:sp>
        <p:nvSpPr>
          <p:cNvPr id="103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lvl1pPr algn="r" eaLnBrk="0" hangingPunct="0">
              <a:defRPr sz="1200">
                <a:latin typeface="Arial" charset="0"/>
                <a:ea typeface="ＭＳ Ｐゴシック" charset="-128"/>
                <a:cs typeface="ＭＳ Ｐゴシック" charset="-128"/>
              </a:defRPr>
            </a:lvl1pPr>
          </a:lstStyle>
          <a:p>
            <a:pPr>
              <a:defRPr/>
            </a:pPr>
            <a:fld id="{1696978B-A236-B943-B34D-431BF05F63D6}" type="slidenum">
              <a:rPr lang="en-US"/>
              <a:pPr>
                <a:defRPr/>
              </a:pPr>
              <a:t>‹#›</a:t>
            </a:fld>
            <a:endParaRPr lang="en-US" dirty="0"/>
          </a:p>
        </p:txBody>
      </p:sp>
    </p:spTree>
    <p:extLst>
      <p:ext uri="{BB962C8B-B14F-4D97-AF65-F5344CB8AC3E}">
        <p14:creationId xmlns:p14="http://schemas.microsoft.com/office/powerpoint/2010/main" val="367646330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Arial"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spcBef>
                <a:spcPts val="0"/>
              </a:spcBef>
              <a:spcAft>
                <a:spcPts val="0"/>
              </a:spcAft>
              <a:buSzPts val="1200"/>
              <a:buFontTx/>
              <a:buNone/>
              <a:tabLst>
                <a:tab pos="685800" algn="l"/>
              </a:tabLst>
            </a:pPr>
            <a:endParaRPr lang="en-US" dirty="0"/>
          </a:p>
        </p:txBody>
      </p:sp>
      <p:sp>
        <p:nvSpPr>
          <p:cNvPr id="4" name="Slide Number Placeholder 3"/>
          <p:cNvSpPr>
            <a:spLocks noGrp="1"/>
          </p:cNvSpPr>
          <p:nvPr>
            <p:ph type="sldNum" sz="quarter" idx="5"/>
          </p:nvPr>
        </p:nvSpPr>
        <p:spPr/>
        <p:txBody>
          <a:bodyPr/>
          <a:lstStyle/>
          <a:p>
            <a:pPr>
              <a:defRPr/>
            </a:pPr>
            <a:fld id="{1696978B-A236-B943-B34D-431BF05F63D6}" type="slidenum">
              <a:rPr lang="en-US" smtClean="0"/>
              <a:pPr>
                <a:defRPr/>
              </a:pPr>
              <a:t>1</a:t>
            </a:fld>
            <a:endParaRPr lang="en-US" dirty="0"/>
          </a:p>
        </p:txBody>
      </p:sp>
    </p:spTree>
    <p:extLst>
      <p:ext uri="{BB962C8B-B14F-4D97-AF65-F5344CB8AC3E}">
        <p14:creationId xmlns:p14="http://schemas.microsoft.com/office/powerpoint/2010/main" val="25247115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C74C2520-C86C-E023-C3A4-0B34D7F7082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5777132F-7E5B-A210-C97F-9F22C8E4BF74}"/>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EE071A93-67DE-7C8E-013B-B7C387017307}"/>
              </a:ext>
            </a:extLst>
          </p:cNvPr>
          <p:cNvSpPr>
            <a:spLocks noGrp="1"/>
          </p:cNvSpPr>
          <p:nvPr>
            <p:ph type="body" idx="1"/>
          </p:nvPr>
        </p:nvSpPr>
        <p:spPr/>
        <p:txBody>
          <a:bodyPr/>
          <a:lstStyle/>
          <a:p>
            <a:pPr marL="0" indent="0">
              <a:buFontTx/>
              <a:buNone/>
            </a:pPr>
            <a:endParaRPr lang="en-US" dirty="0"/>
          </a:p>
        </p:txBody>
      </p:sp>
      <p:sp>
        <p:nvSpPr>
          <p:cNvPr id="4" name="Slide Number Placeholder 3">
            <a:extLst>
              <a:ext uri="{FF2B5EF4-FFF2-40B4-BE49-F238E27FC236}">
                <a16:creationId xmlns:a16="http://schemas.microsoft.com/office/drawing/2014/main" xmlns="" id="{CBABE40A-4A96-123C-F7D8-9F8FCF992A8A}"/>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10</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1163446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C74C2520-C86C-E023-C3A4-0B34D7F7082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5777132F-7E5B-A210-C97F-9F22C8E4BF74}"/>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EE071A93-67DE-7C8E-013B-B7C387017307}"/>
              </a:ext>
            </a:extLst>
          </p:cNvPr>
          <p:cNvSpPr>
            <a:spLocks noGrp="1"/>
          </p:cNvSpPr>
          <p:nvPr>
            <p:ph type="body" idx="1"/>
          </p:nvPr>
        </p:nvSpPr>
        <p:spPr/>
        <p:txBody>
          <a:bodyPr/>
          <a:lstStyle/>
          <a:p>
            <a:pPr marL="0" indent="0">
              <a:buFontTx/>
              <a:buNone/>
            </a:pPr>
            <a:endParaRPr lang="en-US" dirty="0"/>
          </a:p>
        </p:txBody>
      </p:sp>
      <p:sp>
        <p:nvSpPr>
          <p:cNvPr id="4" name="Slide Number Placeholder 3">
            <a:extLst>
              <a:ext uri="{FF2B5EF4-FFF2-40B4-BE49-F238E27FC236}">
                <a16:creationId xmlns:a16="http://schemas.microsoft.com/office/drawing/2014/main" xmlns="" id="{CBABE40A-4A96-123C-F7D8-9F8FCF992A8A}"/>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11</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3151233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C74C2520-C86C-E023-C3A4-0B34D7F7082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5777132F-7E5B-A210-C97F-9F22C8E4BF74}"/>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EE071A93-67DE-7C8E-013B-B7C387017307}"/>
              </a:ext>
            </a:extLst>
          </p:cNvPr>
          <p:cNvSpPr>
            <a:spLocks noGrp="1"/>
          </p:cNvSpPr>
          <p:nvPr>
            <p:ph type="body" idx="1"/>
          </p:nvPr>
        </p:nvSpPr>
        <p:spPr/>
        <p:txBody>
          <a:bodyPr/>
          <a:lstStyle/>
          <a:p>
            <a:pPr marL="0" indent="0">
              <a:buFontTx/>
              <a:buNone/>
            </a:pPr>
            <a:endParaRPr lang="en-US" dirty="0"/>
          </a:p>
        </p:txBody>
      </p:sp>
      <p:sp>
        <p:nvSpPr>
          <p:cNvPr id="4" name="Slide Number Placeholder 3">
            <a:extLst>
              <a:ext uri="{FF2B5EF4-FFF2-40B4-BE49-F238E27FC236}">
                <a16:creationId xmlns:a16="http://schemas.microsoft.com/office/drawing/2014/main" xmlns="" id="{CBABE40A-4A96-123C-F7D8-9F8FCF992A8A}"/>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12</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73771984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C74C2520-C86C-E023-C3A4-0B34D7F7082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5777132F-7E5B-A210-C97F-9F22C8E4BF74}"/>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EE071A93-67DE-7C8E-013B-B7C387017307}"/>
              </a:ext>
            </a:extLst>
          </p:cNvPr>
          <p:cNvSpPr>
            <a:spLocks noGrp="1"/>
          </p:cNvSpPr>
          <p:nvPr>
            <p:ph type="body" idx="1"/>
          </p:nvPr>
        </p:nvSpPr>
        <p:spPr/>
        <p:txBody>
          <a:bodyPr/>
          <a:lstStyle/>
          <a:p>
            <a:pPr marL="0" indent="0">
              <a:buFontTx/>
              <a:buNone/>
            </a:pPr>
            <a:endParaRPr lang="en-US" dirty="0"/>
          </a:p>
        </p:txBody>
      </p:sp>
      <p:sp>
        <p:nvSpPr>
          <p:cNvPr id="4" name="Slide Number Placeholder 3">
            <a:extLst>
              <a:ext uri="{FF2B5EF4-FFF2-40B4-BE49-F238E27FC236}">
                <a16:creationId xmlns:a16="http://schemas.microsoft.com/office/drawing/2014/main" xmlns="" id="{CBABE40A-4A96-123C-F7D8-9F8FCF992A8A}"/>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13</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45032721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C74C2520-C86C-E023-C3A4-0B34D7F7082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5777132F-7E5B-A210-C97F-9F22C8E4BF74}"/>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EE071A93-67DE-7C8E-013B-B7C387017307}"/>
              </a:ext>
            </a:extLst>
          </p:cNvPr>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xmlns="" id="{CBABE40A-4A96-123C-F7D8-9F8FCF992A8A}"/>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14</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84114651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C74C2520-C86C-E023-C3A4-0B34D7F7082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5777132F-7E5B-A210-C97F-9F22C8E4BF74}"/>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EE071A93-67DE-7C8E-013B-B7C387017307}"/>
              </a:ext>
            </a:extLst>
          </p:cNvPr>
          <p:cNvSpPr>
            <a:spLocks noGrp="1"/>
          </p:cNvSpPr>
          <p:nvPr>
            <p:ph type="body" idx="1"/>
          </p:nvPr>
        </p:nvSpPr>
        <p:spPr/>
        <p:txBody>
          <a:bodyPr/>
          <a:lstStyle/>
          <a:p>
            <a:pPr marL="0" indent="0">
              <a:buFontTx/>
              <a:buNone/>
            </a:pPr>
            <a:endParaRPr lang="en-US" sz="1200" b="1" dirty="0">
              <a:solidFill>
                <a:schemeClr val="bg1"/>
              </a:solidFill>
              <a:effectLst/>
              <a:latin typeface="Calibri Light" panose="020F0302020204030204" pitchFamily="34" charset="0"/>
              <a:cs typeface="Calibri Light" panose="020F0302020204030204" pitchFamily="34" charset="0"/>
            </a:endParaRPr>
          </a:p>
        </p:txBody>
      </p:sp>
      <p:sp>
        <p:nvSpPr>
          <p:cNvPr id="4" name="Slide Number Placeholder 3">
            <a:extLst>
              <a:ext uri="{FF2B5EF4-FFF2-40B4-BE49-F238E27FC236}">
                <a16:creationId xmlns:a16="http://schemas.microsoft.com/office/drawing/2014/main" xmlns="" id="{CBABE40A-4A96-123C-F7D8-9F8FCF992A8A}"/>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15</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47218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C74C2520-C86C-E023-C3A4-0B34D7F7082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5777132F-7E5B-A210-C97F-9F22C8E4BF74}"/>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EE071A93-67DE-7C8E-013B-B7C387017307}"/>
              </a:ext>
            </a:extLst>
          </p:cNvPr>
          <p:cNvSpPr>
            <a:spLocks noGrp="1"/>
          </p:cNvSpPr>
          <p:nvPr>
            <p:ph type="body" idx="1"/>
          </p:nvPr>
        </p:nvSpPr>
        <p:spPr/>
        <p:txBody>
          <a:bodyPr/>
          <a:lstStyle/>
          <a:p>
            <a:pPr marL="0" indent="0">
              <a:buFontTx/>
              <a:buNone/>
            </a:pPr>
            <a:endParaRPr lang="en-US" dirty="0"/>
          </a:p>
        </p:txBody>
      </p:sp>
      <p:sp>
        <p:nvSpPr>
          <p:cNvPr id="4" name="Slide Number Placeholder 3">
            <a:extLst>
              <a:ext uri="{FF2B5EF4-FFF2-40B4-BE49-F238E27FC236}">
                <a16:creationId xmlns:a16="http://schemas.microsoft.com/office/drawing/2014/main" xmlns="" id="{CBABE40A-4A96-123C-F7D8-9F8FCF992A8A}"/>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16</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53151300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C74C2520-C86C-E023-C3A4-0B34D7F7082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5777132F-7E5B-A210-C97F-9F22C8E4BF74}"/>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EE071A93-67DE-7C8E-013B-B7C387017307}"/>
              </a:ext>
            </a:extLst>
          </p:cNvPr>
          <p:cNvSpPr>
            <a:spLocks noGrp="1"/>
          </p:cNvSpPr>
          <p:nvPr>
            <p:ph type="body" idx="1"/>
          </p:nvPr>
        </p:nvSpPr>
        <p:spPr/>
        <p:txBody>
          <a:bodyPr/>
          <a:lstStyle/>
          <a:p>
            <a:pPr marL="0" indent="0">
              <a:buFontTx/>
              <a:buNone/>
            </a:pPr>
            <a:endParaRPr lang="en-US" b="0" dirty="0"/>
          </a:p>
        </p:txBody>
      </p:sp>
      <p:sp>
        <p:nvSpPr>
          <p:cNvPr id="4" name="Slide Number Placeholder 3">
            <a:extLst>
              <a:ext uri="{FF2B5EF4-FFF2-40B4-BE49-F238E27FC236}">
                <a16:creationId xmlns:a16="http://schemas.microsoft.com/office/drawing/2014/main" xmlns="" id="{CBABE40A-4A96-123C-F7D8-9F8FCF992A8A}"/>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17</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02444918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C74C2520-C86C-E023-C3A4-0B34D7F7082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5777132F-7E5B-A210-C97F-9F22C8E4BF74}"/>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EE071A93-67DE-7C8E-013B-B7C387017307}"/>
              </a:ext>
            </a:extLst>
          </p:cNvPr>
          <p:cNvSpPr>
            <a:spLocks noGrp="1"/>
          </p:cNvSpPr>
          <p:nvPr>
            <p:ph type="body" idx="1"/>
          </p:nvPr>
        </p:nvSpPr>
        <p:spPr/>
        <p:txBody>
          <a:bodyPr/>
          <a:lstStyle/>
          <a:p>
            <a:pPr marL="0" indent="0">
              <a:buFontTx/>
              <a:buNone/>
            </a:pPr>
            <a:endParaRPr lang="en-US" dirty="0"/>
          </a:p>
        </p:txBody>
      </p:sp>
      <p:sp>
        <p:nvSpPr>
          <p:cNvPr id="4" name="Slide Number Placeholder 3">
            <a:extLst>
              <a:ext uri="{FF2B5EF4-FFF2-40B4-BE49-F238E27FC236}">
                <a16:creationId xmlns:a16="http://schemas.microsoft.com/office/drawing/2014/main" xmlns="" id="{CBABE40A-4A96-123C-F7D8-9F8FCF992A8A}"/>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18</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11196366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C74C2520-C86C-E023-C3A4-0B34D7F7082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5777132F-7E5B-A210-C97F-9F22C8E4BF74}"/>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EE071A93-67DE-7C8E-013B-B7C387017307}"/>
              </a:ext>
            </a:extLst>
          </p:cNvPr>
          <p:cNvSpPr>
            <a:spLocks noGrp="1"/>
          </p:cNvSpPr>
          <p:nvPr>
            <p:ph type="body" idx="1"/>
          </p:nvPr>
        </p:nvSpPr>
        <p:spPr/>
        <p:txBody>
          <a:bodyPr/>
          <a:lstStyle/>
          <a:p>
            <a:pPr marL="0" indent="0">
              <a:buFontTx/>
              <a:buNone/>
            </a:pPr>
            <a:endParaRPr lang="en-US" dirty="0"/>
          </a:p>
        </p:txBody>
      </p:sp>
      <p:sp>
        <p:nvSpPr>
          <p:cNvPr id="4" name="Slide Number Placeholder 3">
            <a:extLst>
              <a:ext uri="{FF2B5EF4-FFF2-40B4-BE49-F238E27FC236}">
                <a16:creationId xmlns:a16="http://schemas.microsoft.com/office/drawing/2014/main" xmlns="" id="{CBABE40A-4A96-123C-F7D8-9F8FCF992A8A}"/>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19</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0704223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1696978B-A236-B943-B34D-431BF05F63D6}" type="slidenum">
              <a:rPr lang="en-US" smtClean="0"/>
              <a:pPr>
                <a:defRPr/>
              </a:pPr>
              <a:t>2</a:t>
            </a:fld>
            <a:endParaRPr lang="en-US" dirty="0"/>
          </a:p>
        </p:txBody>
      </p:sp>
    </p:spTree>
    <p:extLst>
      <p:ext uri="{BB962C8B-B14F-4D97-AF65-F5344CB8AC3E}">
        <p14:creationId xmlns:p14="http://schemas.microsoft.com/office/powerpoint/2010/main" val="269753579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C74C2520-C86C-E023-C3A4-0B34D7F7082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5777132F-7E5B-A210-C97F-9F22C8E4BF74}"/>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EE071A93-67DE-7C8E-013B-B7C387017307}"/>
              </a:ext>
            </a:extLst>
          </p:cNvPr>
          <p:cNvSpPr>
            <a:spLocks noGrp="1"/>
          </p:cNvSpPr>
          <p:nvPr>
            <p:ph type="body" idx="1"/>
          </p:nvPr>
        </p:nvSpPr>
        <p:spPr/>
        <p:txBody>
          <a:bodyPr/>
          <a:lstStyle/>
          <a:p>
            <a:pPr marL="0" indent="0">
              <a:buFontTx/>
              <a:buNone/>
            </a:pPr>
            <a:endParaRPr lang="en-US" dirty="0"/>
          </a:p>
        </p:txBody>
      </p:sp>
      <p:sp>
        <p:nvSpPr>
          <p:cNvPr id="4" name="Slide Number Placeholder 3">
            <a:extLst>
              <a:ext uri="{FF2B5EF4-FFF2-40B4-BE49-F238E27FC236}">
                <a16:creationId xmlns:a16="http://schemas.microsoft.com/office/drawing/2014/main" xmlns="" id="{CBABE40A-4A96-123C-F7D8-9F8FCF992A8A}"/>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20</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97716450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C74C2520-C86C-E023-C3A4-0B34D7F7082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5777132F-7E5B-A210-C97F-9F22C8E4BF74}"/>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EE071A93-67DE-7C8E-013B-B7C387017307}"/>
              </a:ext>
            </a:extLst>
          </p:cNvPr>
          <p:cNvSpPr>
            <a:spLocks noGrp="1"/>
          </p:cNvSpPr>
          <p:nvPr>
            <p:ph type="body" idx="1"/>
          </p:nvPr>
        </p:nvSpPr>
        <p:spPr/>
        <p:txBody>
          <a:bodyPr/>
          <a:lstStyle/>
          <a:p>
            <a:pPr marL="0" indent="0">
              <a:buFontTx/>
              <a:buNone/>
            </a:pPr>
            <a:endParaRPr lang="en-US" dirty="0"/>
          </a:p>
        </p:txBody>
      </p:sp>
      <p:sp>
        <p:nvSpPr>
          <p:cNvPr id="4" name="Slide Number Placeholder 3">
            <a:extLst>
              <a:ext uri="{FF2B5EF4-FFF2-40B4-BE49-F238E27FC236}">
                <a16:creationId xmlns:a16="http://schemas.microsoft.com/office/drawing/2014/main" xmlns="" id="{CBABE40A-4A96-123C-F7D8-9F8FCF992A8A}"/>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21</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34251159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C74C2520-C86C-E023-C3A4-0B34D7F7082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5777132F-7E5B-A210-C97F-9F22C8E4BF74}"/>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EE071A93-67DE-7C8E-013B-B7C387017307}"/>
              </a:ext>
            </a:extLst>
          </p:cNvPr>
          <p:cNvSpPr>
            <a:spLocks noGrp="1"/>
          </p:cNvSpPr>
          <p:nvPr>
            <p:ph type="body" idx="1"/>
          </p:nvPr>
        </p:nvSpPr>
        <p:spPr/>
        <p:txBody>
          <a:bodyPr/>
          <a:lstStyle/>
          <a:p>
            <a:pPr marL="0" indent="0">
              <a:buFontTx/>
              <a:buNone/>
            </a:pPr>
            <a:endParaRPr lang="en-US" b="1" dirty="0"/>
          </a:p>
        </p:txBody>
      </p:sp>
      <p:sp>
        <p:nvSpPr>
          <p:cNvPr id="4" name="Slide Number Placeholder 3">
            <a:extLst>
              <a:ext uri="{FF2B5EF4-FFF2-40B4-BE49-F238E27FC236}">
                <a16:creationId xmlns:a16="http://schemas.microsoft.com/office/drawing/2014/main" xmlns="" id="{CBABE40A-4A96-123C-F7D8-9F8FCF992A8A}"/>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22</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7178686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C74C2520-C86C-E023-C3A4-0B34D7F7082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5777132F-7E5B-A210-C97F-9F22C8E4BF74}"/>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EE071A93-67DE-7C8E-013B-B7C387017307}"/>
              </a:ext>
            </a:extLst>
          </p:cNvPr>
          <p:cNvSpPr>
            <a:spLocks noGrp="1"/>
          </p:cNvSpPr>
          <p:nvPr>
            <p:ph type="body" idx="1"/>
          </p:nvPr>
        </p:nvSpPr>
        <p:spPr/>
        <p:txBody>
          <a:bodyPr/>
          <a:lstStyle/>
          <a:p>
            <a:pPr marL="0" indent="0">
              <a:buFontTx/>
              <a:buNone/>
            </a:pPr>
            <a:endParaRPr lang="en-US" dirty="0"/>
          </a:p>
        </p:txBody>
      </p:sp>
      <p:sp>
        <p:nvSpPr>
          <p:cNvPr id="4" name="Slide Number Placeholder 3">
            <a:extLst>
              <a:ext uri="{FF2B5EF4-FFF2-40B4-BE49-F238E27FC236}">
                <a16:creationId xmlns:a16="http://schemas.microsoft.com/office/drawing/2014/main" xmlns="" id="{CBABE40A-4A96-123C-F7D8-9F8FCF992A8A}"/>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23</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15394243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C74C2520-C86C-E023-C3A4-0B34D7F7082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5777132F-7E5B-A210-C97F-9F22C8E4BF74}"/>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EE071A93-67DE-7C8E-013B-B7C387017307}"/>
              </a:ext>
            </a:extLst>
          </p:cNvPr>
          <p:cNvSpPr>
            <a:spLocks noGrp="1"/>
          </p:cNvSpPr>
          <p:nvPr>
            <p:ph type="body" idx="1"/>
          </p:nvPr>
        </p:nvSpPr>
        <p:spPr/>
        <p:txBody>
          <a:bodyPr/>
          <a:lstStyle/>
          <a:p>
            <a:pPr marL="0" indent="0">
              <a:buFontTx/>
              <a:buNone/>
            </a:pPr>
            <a:endParaRPr lang="en-US" dirty="0"/>
          </a:p>
        </p:txBody>
      </p:sp>
      <p:sp>
        <p:nvSpPr>
          <p:cNvPr id="4" name="Slide Number Placeholder 3">
            <a:extLst>
              <a:ext uri="{FF2B5EF4-FFF2-40B4-BE49-F238E27FC236}">
                <a16:creationId xmlns:a16="http://schemas.microsoft.com/office/drawing/2014/main" xmlns="" id="{CBABE40A-4A96-123C-F7D8-9F8FCF992A8A}"/>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24</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80101840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C74C2520-C86C-E023-C3A4-0B34D7F7082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5777132F-7E5B-A210-C97F-9F22C8E4BF74}"/>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EE071A93-67DE-7C8E-013B-B7C387017307}"/>
              </a:ext>
            </a:extLst>
          </p:cNvPr>
          <p:cNvSpPr>
            <a:spLocks noGrp="1"/>
          </p:cNvSpPr>
          <p:nvPr>
            <p:ph type="body" idx="1"/>
          </p:nvPr>
        </p:nvSpPr>
        <p:spPr/>
        <p:txBody>
          <a:bodyPr/>
          <a:lstStyle/>
          <a:p>
            <a:pPr marL="0" indent="0">
              <a:buFontTx/>
              <a:buNone/>
            </a:pPr>
            <a:endParaRPr lang="en-US" sz="1800" b="1" dirty="0">
              <a:solidFill>
                <a:srgbClr val="000000"/>
              </a:solidFill>
              <a:effectLst/>
              <a:latin typeface="Times New Roman" panose="02020603050405020304" pitchFamily="18" charset="0"/>
              <a:ea typeface="Aptos" panose="020B0004020202020204" pitchFamily="34" charset="0"/>
            </a:endParaRPr>
          </a:p>
        </p:txBody>
      </p:sp>
      <p:sp>
        <p:nvSpPr>
          <p:cNvPr id="4" name="Slide Number Placeholder 3">
            <a:extLst>
              <a:ext uri="{FF2B5EF4-FFF2-40B4-BE49-F238E27FC236}">
                <a16:creationId xmlns:a16="http://schemas.microsoft.com/office/drawing/2014/main" xmlns="" id="{CBABE40A-4A96-123C-F7D8-9F8FCF992A8A}"/>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25</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52937021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C74C2520-C86C-E023-C3A4-0B34D7F7082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5777132F-7E5B-A210-C97F-9F22C8E4BF74}"/>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EE071A93-67DE-7C8E-013B-B7C387017307}"/>
              </a:ext>
            </a:extLst>
          </p:cNvPr>
          <p:cNvSpPr>
            <a:spLocks noGrp="1"/>
          </p:cNvSpPr>
          <p:nvPr>
            <p:ph type="body" idx="1"/>
          </p:nvPr>
        </p:nvSpPr>
        <p:spPr/>
        <p:txBody>
          <a:bodyPr/>
          <a:lstStyle/>
          <a:p>
            <a:pPr marL="0" indent="0">
              <a:buFontTx/>
              <a:buNone/>
            </a:pPr>
            <a:endParaRPr lang="en-US" dirty="0"/>
          </a:p>
        </p:txBody>
      </p:sp>
      <p:sp>
        <p:nvSpPr>
          <p:cNvPr id="4" name="Slide Number Placeholder 3">
            <a:extLst>
              <a:ext uri="{FF2B5EF4-FFF2-40B4-BE49-F238E27FC236}">
                <a16:creationId xmlns:a16="http://schemas.microsoft.com/office/drawing/2014/main" xmlns="" id="{CBABE40A-4A96-123C-F7D8-9F8FCF992A8A}"/>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26</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400319393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C74C2520-C86C-E023-C3A4-0B34D7F7082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5777132F-7E5B-A210-C97F-9F22C8E4BF74}"/>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EE071A93-67DE-7C8E-013B-B7C387017307}"/>
              </a:ext>
            </a:extLst>
          </p:cNvPr>
          <p:cNvSpPr>
            <a:spLocks noGrp="1"/>
          </p:cNvSpPr>
          <p:nvPr>
            <p:ph type="body" idx="1"/>
          </p:nvPr>
        </p:nvSpPr>
        <p:spPr/>
        <p:txBody>
          <a:bodyPr/>
          <a:lstStyle/>
          <a:p>
            <a:pPr marL="0" indent="0">
              <a:buFontTx/>
              <a:buNone/>
            </a:pPr>
            <a:endParaRPr lang="en-US" dirty="0"/>
          </a:p>
        </p:txBody>
      </p:sp>
      <p:sp>
        <p:nvSpPr>
          <p:cNvPr id="4" name="Slide Number Placeholder 3">
            <a:extLst>
              <a:ext uri="{FF2B5EF4-FFF2-40B4-BE49-F238E27FC236}">
                <a16:creationId xmlns:a16="http://schemas.microsoft.com/office/drawing/2014/main" xmlns="" id="{CBABE40A-4A96-123C-F7D8-9F8FCF992A8A}"/>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27</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92304449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C74C2520-C86C-E023-C3A4-0B34D7F7082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5777132F-7E5B-A210-C97F-9F22C8E4BF74}"/>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EE071A93-67DE-7C8E-013B-B7C387017307}"/>
              </a:ext>
            </a:extLst>
          </p:cNvPr>
          <p:cNvSpPr>
            <a:spLocks noGrp="1"/>
          </p:cNvSpPr>
          <p:nvPr>
            <p:ph type="body" idx="1"/>
          </p:nvPr>
        </p:nvSpPr>
        <p:spPr/>
        <p:txBody>
          <a:bodyPr/>
          <a:lstStyle/>
          <a:p>
            <a:pPr marL="0" indent="0">
              <a:buFontTx/>
              <a:buNone/>
            </a:pPr>
            <a:endParaRPr lang="en-US" sz="1800" b="0" dirty="0">
              <a:solidFill>
                <a:srgbClr val="000000"/>
              </a:solidFill>
              <a:effectLst/>
              <a:latin typeface="Times New Roman" panose="02020603050405020304" pitchFamily="18" charset="0"/>
              <a:ea typeface="Aptos" panose="020B0004020202020204" pitchFamily="34" charset="0"/>
            </a:endParaRPr>
          </a:p>
        </p:txBody>
      </p:sp>
      <p:sp>
        <p:nvSpPr>
          <p:cNvPr id="4" name="Slide Number Placeholder 3">
            <a:extLst>
              <a:ext uri="{FF2B5EF4-FFF2-40B4-BE49-F238E27FC236}">
                <a16:creationId xmlns:a16="http://schemas.microsoft.com/office/drawing/2014/main" xmlns="" id="{CBABE40A-4A96-123C-F7D8-9F8FCF992A8A}"/>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28</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81505299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C74C2520-C86C-E023-C3A4-0B34D7F7082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5777132F-7E5B-A210-C97F-9F22C8E4BF74}"/>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EE071A93-67DE-7C8E-013B-B7C387017307}"/>
              </a:ext>
            </a:extLst>
          </p:cNvPr>
          <p:cNvSpPr>
            <a:spLocks noGrp="1"/>
          </p:cNvSpPr>
          <p:nvPr>
            <p:ph type="body" idx="1"/>
          </p:nvPr>
        </p:nvSpPr>
        <p:spPr/>
        <p:txBody>
          <a:bodyPr/>
          <a:lstStyle/>
          <a:p>
            <a:pPr marL="0" indent="0">
              <a:buFontTx/>
              <a:buNone/>
            </a:pPr>
            <a:endParaRPr lang="en-US" dirty="0"/>
          </a:p>
        </p:txBody>
      </p:sp>
      <p:sp>
        <p:nvSpPr>
          <p:cNvPr id="4" name="Slide Number Placeholder 3">
            <a:extLst>
              <a:ext uri="{FF2B5EF4-FFF2-40B4-BE49-F238E27FC236}">
                <a16:creationId xmlns:a16="http://schemas.microsoft.com/office/drawing/2014/main" xmlns="" id="{CBABE40A-4A96-123C-F7D8-9F8FCF992A8A}"/>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29</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5950917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b="0"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8988856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C74C2520-C86C-E023-C3A4-0B34D7F7082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5777132F-7E5B-A210-C97F-9F22C8E4BF74}"/>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EE071A93-67DE-7C8E-013B-B7C387017307}"/>
              </a:ext>
            </a:extLst>
          </p:cNvPr>
          <p:cNvSpPr>
            <a:spLocks noGrp="1"/>
          </p:cNvSpPr>
          <p:nvPr>
            <p:ph type="body" idx="1"/>
          </p:nvPr>
        </p:nvSpPr>
        <p:spPr/>
        <p:txBody>
          <a:bodyPr/>
          <a:lstStyle/>
          <a:p>
            <a:pPr marL="0" indent="0">
              <a:buFontTx/>
              <a:buNone/>
            </a:pPr>
            <a:endParaRPr lang="en-US" dirty="0"/>
          </a:p>
        </p:txBody>
      </p:sp>
      <p:sp>
        <p:nvSpPr>
          <p:cNvPr id="4" name="Slide Number Placeholder 3">
            <a:extLst>
              <a:ext uri="{FF2B5EF4-FFF2-40B4-BE49-F238E27FC236}">
                <a16:creationId xmlns:a16="http://schemas.microsoft.com/office/drawing/2014/main" xmlns="" id="{CBABE40A-4A96-123C-F7D8-9F8FCF992A8A}"/>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30</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71542950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C74C2520-C86C-E023-C3A4-0B34D7F7082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5777132F-7E5B-A210-C97F-9F22C8E4BF74}"/>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EE071A93-67DE-7C8E-013B-B7C387017307}"/>
              </a:ext>
            </a:extLst>
          </p:cNvPr>
          <p:cNvSpPr>
            <a:spLocks noGrp="1"/>
          </p:cNvSpPr>
          <p:nvPr>
            <p:ph type="body" idx="1"/>
          </p:nvPr>
        </p:nvSpPr>
        <p:spPr/>
        <p:txBody>
          <a:bodyPr/>
          <a:lstStyle/>
          <a:p>
            <a:pPr marL="0" indent="0">
              <a:buFontTx/>
              <a:buNone/>
            </a:pPr>
            <a:endParaRPr lang="en-US" dirty="0"/>
          </a:p>
        </p:txBody>
      </p:sp>
      <p:sp>
        <p:nvSpPr>
          <p:cNvPr id="4" name="Slide Number Placeholder 3">
            <a:extLst>
              <a:ext uri="{FF2B5EF4-FFF2-40B4-BE49-F238E27FC236}">
                <a16:creationId xmlns:a16="http://schemas.microsoft.com/office/drawing/2014/main" xmlns="" id="{CBABE40A-4A96-123C-F7D8-9F8FCF992A8A}"/>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31</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97312788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C74C2520-C86C-E023-C3A4-0B34D7F7082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5777132F-7E5B-A210-C97F-9F22C8E4BF74}"/>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EE071A93-67DE-7C8E-013B-B7C387017307}"/>
              </a:ext>
            </a:extLst>
          </p:cNvPr>
          <p:cNvSpPr>
            <a:spLocks noGrp="1"/>
          </p:cNvSpPr>
          <p:nvPr>
            <p:ph type="body" idx="1"/>
          </p:nvPr>
        </p:nvSpPr>
        <p:spPr/>
        <p:txBody>
          <a:bodyPr/>
          <a:lstStyle/>
          <a:p>
            <a:pPr marL="0" indent="0">
              <a:buFontTx/>
              <a:buNone/>
            </a:pPr>
            <a:endParaRPr lang="en-US" sz="1800" b="1" dirty="0">
              <a:effectLst/>
              <a:latin typeface="Times New Roman" panose="02020603050405020304" pitchFamily="18" charset="0"/>
              <a:ea typeface="Aptos" panose="020B0004020202020204" pitchFamily="34" charset="0"/>
              <a:cs typeface="Times New Roman (Body CS)"/>
            </a:endParaRPr>
          </a:p>
        </p:txBody>
      </p:sp>
      <p:sp>
        <p:nvSpPr>
          <p:cNvPr id="4" name="Slide Number Placeholder 3">
            <a:extLst>
              <a:ext uri="{FF2B5EF4-FFF2-40B4-BE49-F238E27FC236}">
                <a16:creationId xmlns:a16="http://schemas.microsoft.com/office/drawing/2014/main" xmlns="" id="{CBABE40A-4A96-123C-F7D8-9F8FCF992A8A}"/>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32</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05917877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C74C2520-C86C-E023-C3A4-0B34D7F7082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5777132F-7E5B-A210-C97F-9F22C8E4BF74}"/>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EE071A93-67DE-7C8E-013B-B7C387017307}"/>
              </a:ext>
            </a:extLst>
          </p:cNvPr>
          <p:cNvSpPr>
            <a:spLocks noGrp="1"/>
          </p:cNvSpPr>
          <p:nvPr>
            <p:ph type="body" idx="1"/>
          </p:nvPr>
        </p:nvSpPr>
        <p:spPr/>
        <p:txBody>
          <a:bodyPr/>
          <a:lstStyle/>
          <a:p>
            <a:pPr marL="0" indent="0">
              <a:buFontTx/>
              <a:buNone/>
            </a:pPr>
            <a:endParaRPr lang="en-US" sz="1800" b="1" dirty="0">
              <a:effectLst/>
              <a:latin typeface="Times New Roman" panose="02020603050405020304" pitchFamily="18" charset="0"/>
              <a:ea typeface="Aptos" panose="020B0004020202020204" pitchFamily="34" charset="0"/>
              <a:cs typeface="Times New Roman (Body CS)"/>
            </a:endParaRPr>
          </a:p>
        </p:txBody>
      </p:sp>
      <p:sp>
        <p:nvSpPr>
          <p:cNvPr id="4" name="Slide Number Placeholder 3">
            <a:extLst>
              <a:ext uri="{FF2B5EF4-FFF2-40B4-BE49-F238E27FC236}">
                <a16:creationId xmlns:a16="http://schemas.microsoft.com/office/drawing/2014/main" xmlns="" id="{CBABE40A-4A96-123C-F7D8-9F8FCF992A8A}"/>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33</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77413904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C74C2520-C86C-E023-C3A4-0B34D7F7082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5777132F-7E5B-A210-C97F-9F22C8E4BF74}"/>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EE071A93-67DE-7C8E-013B-B7C387017307}"/>
              </a:ext>
            </a:extLst>
          </p:cNvPr>
          <p:cNvSpPr>
            <a:spLocks noGrp="1"/>
          </p:cNvSpPr>
          <p:nvPr>
            <p:ph type="body" idx="1"/>
          </p:nvPr>
        </p:nvSpPr>
        <p:spPr/>
        <p:txBody>
          <a:bodyPr/>
          <a:lstStyle/>
          <a:p>
            <a:pPr marL="0" indent="0">
              <a:buFontTx/>
              <a:buNone/>
            </a:pPr>
            <a:endParaRPr lang="en-US" sz="1800" b="1" dirty="0">
              <a:effectLst/>
              <a:latin typeface="Times New Roman" panose="02020603050405020304" pitchFamily="18" charset="0"/>
              <a:ea typeface="Aptos" panose="020B0004020202020204" pitchFamily="34" charset="0"/>
              <a:cs typeface="Times New Roman (Body CS)"/>
            </a:endParaRPr>
          </a:p>
        </p:txBody>
      </p:sp>
      <p:sp>
        <p:nvSpPr>
          <p:cNvPr id="4" name="Slide Number Placeholder 3">
            <a:extLst>
              <a:ext uri="{FF2B5EF4-FFF2-40B4-BE49-F238E27FC236}">
                <a16:creationId xmlns:a16="http://schemas.microsoft.com/office/drawing/2014/main" xmlns="" id="{CBABE40A-4A96-123C-F7D8-9F8FCF992A8A}"/>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34</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11062001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C74C2520-C86C-E023-C3A4-0B34D7F7082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5777132F-7E5B-A210-C97F-9F22C8E4BF74}"/>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EE071A93-67DE-7C8E-013B-B7C387017307}"/>
              </a:ext>
            </a:extLst>
          </p:cNvPr>
          <p:cNvSpPr>
            <a:spLocks noGrp="1"/>
          </p:cNvSpPr>
          <p:nvPr>
            <p:ph type="body" idx="1"/>
          </p:nvPr>
        </p:nvSpPr>
        <p:spPr/>
        <p:txBody>
          <a:bodyPr/>
          <a:lstStyle/>
          <a:p>
            <a:pPr marL="0" indent="0">
              <a:buFontTx/>
              <a:buNone/>
            </a:pPr>
            <a:endParaRPr lang="en-US" sz="1800" b="1" dirty="0">
              <a:effectLst/>
              <a:latin typeface="Times New Roman" panose="02020603050405020304" pitchFamily="18" charset="0"/>
              <a:ea typeface="Aptos" panose="020B0004020202020204" pitchFamily="34" charset="0"/>
              <a:cs typeface="Times New Roman (Body CS)"/>
            </a:endParaRPr>
          </a:p>
        </p:txBody>
      </p:sp>
      <p:sp>
        <p:nvSpPr>
          <p:cNvPr id="4" name="Slide Number Placeholder 3">
            <a:extLst>
              <a:ext uri="{FF2B5EF4-FFF2-40B4-BE49-F238E27FC236}">
                <a16:creationId xmlns:a16="http://schemas.microsoft.com/office/drawing/2014/main" xmlns="" id="{CBABE40A-4A96-123C-F7D8-9F8FCF992A8A}"/>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35</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62994611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C74C2520-C86C-E023-C3A4-0B34D7F7082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5777132F-7E5B-A210-C97F-9F22C8E4BF74}"/>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EE071A93-67DE-7C8E-013B-B7C387017307}"/>
              </a:ext>
            </a:extLst>
          </p:cNvPr>
          <p:cNvSpPr>
            <a:spLocks noGrp="1"/>
          </p:cNvSpPr>
          <p:nvPr>
            <p:ph type="body" idx="1"/>
          </p:nvPr>
        </p:nvSpPr>
        <p:spPr/>
        <p:txBody>
          <a:bodyPr/>
          <a:lstStyle/>
          <a:p>
            <a:pPr marL="0" indent="0">
              <a:buFontTx/>
              <a:buNone/>
            </a:pPr>
            <a:endParaRPr lang="en-US" dirty="0"/>
          </a:p>
        </p:txBody>
      </p:sp>
      <p:sp>
        <p:nvSpPr>
          <p:cNvPr id="4" name="Slide Number Placeholder 3">
            <a:extLst>
              <a:ext uri="{FF2B5EF4-FFF2-40B4-BE49-F238E27FC236}">
                <a16:creationId xmlns:a16="http://schemas.microsoft.com/office/drawing/2014/main" xmlns="" id="{CBABE40A-4A96-123C-F7D8-9F8FCF992A8A}"/>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36</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32681319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37</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00346835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38</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3401523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indent="0">
              <a:buFontTx/>
              <a:buNone/>
            </a:pP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4</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8828006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C74C2520-C86C-E023-C3A4-0B34D7F7082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5777132F-7E5B-A210-C97F-9F22C8E4BF74}"/>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EE071A93-67DE-7C8E-013B-B7C387017307}"/>
              </a:ext>
            </a:extLst>
          </p:cNvPr>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xmlns="" id="{CBABE40A-4A96-123C-F7D8-9F8FCF992A8A}"/>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5</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774382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C74C2520-C86C-E023-C3A4-0B34D7F7082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5777132F-7E5B-A210-C97F-9F22C8E4BF74}"/>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EE071A93-67DE-7C8E-013B-B7C387017307}"/>
              </a:ext>
            </a:extLst>
          </p:cNvPr>
          <p:cNvSpPr>
            <a:spLocks noGrp="1"/>
          </p:cNvSpPr>
          <p:nvPr>
            <p:ph type="body" idx="1"/>
          </p:nvPr>
        </p:nvSpPr>
        <p:spPr/>
        <p:txBody>
          <a:bodyPr/>
          <a:lstStyle/>
          <a:p>
            <a:pPr marL="457200" lvl="1" indent="0">
              <a:buFontTx/>
              <a:buNone/>
            </a:pPr>
            <a:endParaRPr lang="en-US" dirty="0"/>
          </a:p>
        </p:txBody>
      </p:sp>
      <p:sp>
        <p:nvSpPr>
          <p:cNvPr id="4" name="Slide Number Placeholder 3">
            <a:extLst>
              <a:ext uri="{FF2B5EF4-FFF2-40B4-BE49-F238E27FC236}">
                <a16:creationId xmlns:a16="http://schemas.microsoft.com/office/drawing/2014/main" xmlns="" id="{CBABE40A-4A96-123C-F7D8-9F8FCF992A8A}"/>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6</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5436018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C74C2520-C86C-E023-C3A4-0B34D7F7082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5777132F-7E5B-A210-C97F-9F22C8E4BF74}"/>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EE071A93-67DE-7C8E-013B-B7C387017307}"/>
              </a:ext>
            </a:extLst>
          </p:cNvPr>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xmlns="" id="{CBABE40A-4A96-123C-F7D8-9F8FCF992A8A}"/>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7</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348755428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C74C2520-C86C-E023-C3A4-0B34D7F7082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5777132F-7E5B-A210-C97F-9F22C8E4BF74}"/>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EE071A93-67DE-7C8E-013B-B7C387017307}"/>
              </a:ext>
            </a:extLst>
          </p:cNvPr>
          <p:cNvSpPr>
            <a:spLocks noGrp="1"/>
          </p:cNvSpPr>
          <p:nvPr>
            <p:ph type="body" idx="1"/>
          </p:nvPr>
        </p:nvSpPr>
        <p:spPr/>
        <p:txBody>
          <a:bodyPr/>
          <a:lstStyle/>
          <a:p>
            <a:pPr marL="0" indent="0">
              <a:buFontTx/>
              <a:buNone/>
            </a:pPr>
            <a:endParaRPr lang="en-US" dirty="0"/>
          </a:p>
        </p:txBody>
      </p:sp>
      <p:sp>
        <p:nvSpPr>
          <p:cNvPr id="4" name="Slide Number Placeholder 3">
            <a:extLst>
              <a:ext uri="{FF2B5EF4-FFF2-40B4-BE49-F238E27FC236}">
                <a16:creationId xmlns:a16="http://schemas.microsoft.com/office/drawing/2014/main" xmlns="" id="{CBABE40A-4A96-123C-F7D8-9F8FCF992A8A}"/>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8</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12821148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C74C2520-C86C-E023-C3A4-0B34D7F7082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xmlns="" id="{5777132F-7E5B-A210-C97F-9F22C8E4BF74}"/>
              </a:ext>
            </a:extLst>
          </p:cNvPr>
          <p:cNvSpPr>
            <a:spLocks noGrp="1" noRot="1" noChangeAspect="1"/>
          </p:cNvSpPr>
          <p:nvPr>
            <p:ph type="sldImg"/>
          </p:nvPr>
        </p:nvSpPr>
        <p:spPr>
          <a:xfrm>
            <a:off x="381000" y="685800"/>
            <a:ext cx="6096000" cy="3429000"/>
          </a:xfrm>
        </p:spPr>
      </p:sp>
      <p:sp>
        <p:nvSpPr>
          <p:cNvPr id="3" name="Notes Placeholder 2">
            <a:extLst>
              <a:ext uri="{FF2B5EF4-FFF2-40B4-BE49-F238E27FC236}">
                <a16:creationId xmlns:a16="http://schemas.microsoft.com/office/drawing/2014/main" xmlns="" id="{EE071A93-67DE-7C8E-013B-B7C387017307}"/>
              </a:ext>
            </a:extLst>
          </p:cNvPr>
          <p:cNvSpPr>
            <a:spLocks noGrp="1"/>
          </p:cNvSpPr>
          <p:nvPr>
            <p:ph type="body" idx="1"/>
          </p:nvPr>
        </p:nvSpPr>
        <p:spPr/>
        <p:txBody>
          <a:bodyPr/>
          <a:lstStyle/>
          <a:p>
            <a:pPr marL="0" indent="0">
              <a:buFontTx/>
              <a:buNone/>
            </a:pPr>
            <a:endParaRPr lang="en-US" dirty="0"/>
          </a:p>
        </p:txBody>
      </p:sp>
      <p:sp>
        <p:nvSpPr>
          <p:cNvPr id="4" name="Slide Number Placeholder 3">
            <a:extLst>
              <a:ext uri="{FF2B5EF4-FFF2-40B4-BE49-F238E27FC236}">
                <a16:creationId xmlns:a16="http://schemas.microsoft.com/office/drawing/2014/main" xmlns="" id="{CBABE40A-4A96-123C-F7D8-9F8FCF992A8A}"/>
              </a:ext>
            </a:extLst>
          </p:cNvPr>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696978B-A236-B943-B34D-431BF05F63D6}" type="slidenum">
              <a:rPr kumimoji="0" lang="en-US" sz="1200" b="0" i="0" u="none" strike="noStrike" kern="1200" cap="none" spc="0" normalizeH="0" baseline="0" noProof="0" smtClean="0">
                <a:ln>
                  <a:noFill/>
                </a:ln>
                <a:solidFill>
                  <a:srgbClr val="000000"/>
                </a:solidFill>
                <a:effectLst/>
                <a:uLnTx/>
                <a:uFillTx/>
                <a:latin typeface="Arial" charset="0"/>
                <a:ea typeface="ＭＳ Ｐゴシック" charset="-128"/>
              </a:rPr>
              <a:pPr marL="0" marR="0" lvl="0" indent="0" algn="r" defTabSz="914400" rtl="0" eaLnBrk="0" fontAlgn="base" latinLnBrk="0" hangingPunct="0">
                <a:lnSpc>
                  <a:spcPct val="100000"/>
                </a:lnSpc>
                <a:spcBef>
                  <a:spcPct val="0"/>
                </a:spcBef>
                <a:spcAft>
                  <a:spcPct val="0"/>
                </a:spcAft>
                <a:buClrTx/>
                <a:buSzTx/>
                <a:buFontTx/>
                <a:buNone/>
                <a:tabLst/>
                <a:defRPr/>
              </a:pPr>
              <a:t>9</a:t>
            </a:fld>
            <a:endParaRPr kumimoji="0" lang="en-US" sz="1200" b="0" i="0" u="none" strike="noStrike" kern="1200" cap="none" spc="0" normalizeH="0" baseline="0" noProof="0" dirty="0">
              <a:ln>
                <a:noFill/>
              </a:ln>
              <a:solidFill>
                <a:srgbClr val="000000"/>
              </a:solidFill>
              <a:effectLst/>
              <a:uLnTx/>
              <a:uFillTx/>
              <a:latin typeface="Arial" charset="0"/>
              <a:ea typeface="ＭＳ Ｐゴシック" charset="-128"/>
            </a:endParaRPr>
          </a:p>
        </p:txBody>
      </p:sp>
    </p:spTree>
    <p:extLst>
      <p:ext uri="{BB962C8B-B14F-4D97-AF65-F5344CB8AC3E}">
        <p14:creationId xmlns:p14="http://schemas.microsoft.com/office/powerpoint/2010/main" val="20475602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ABD545E2-D7C3-4F9F-B0C1-5F7BBEEABB69}" type="datetimeFigureOut">
              <a:rPr lang="en-US">
                <a:solidFill>
                  <a:prstClr val="black">
                    <a:tint val="75000"/>
                  </a:prstClr>
                </a:solidFill>
              </a:rPr>
              <a:pPr>
                <a:defRPr/>
              </a:pPr>
              <a:t>5/1/2024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2CFDC4F-BA6F-439F-8357-D2276933A3A1}" type="slidenum">
              <a:rPr lang="en-US">
                <a:solidFill>
                  <a:prstClr val="black">
                    <a:tint val="75000"/>
                  </a:prstClr>
                </a:solidFill>
              </a:rPr>
              <a:pPr>
                <a:defRPr/>
              </a:pPr>
              <a:t>‹#›</a:t>
            </a:fld>
            <a:endParaRPr lang="en-US" dirty="0">
              <a:solidFill>
                <a:prstClr val="black">
                  <a:tint val="75000"/>
                </a:prst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8F00964-9868-43BD-9E30-288DDB481615}" type="datetimeFigureOut">
              <a:rPr lang="en-US">
                <a:solidFill>
                  <a:prstClr val="black">
                    <a:tint val="75000"/>
                  </a:prstClr>
                </a:solidFill>
              </a:rPr>
              <a:pPr>
                <a:defRPr/>
              </a:pPr>
              <a:t>5/1/2024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6F4D1FD-880C-446E-B7A1-76160895A6C4}" type="slidenum">
              <a:rPr lang="en-US">
                <a:solidFill>
                  <a:prstClr val="black">
                    <a:tint val="75000"/>
                  </a:prstClr>
                </a:solidFill>
              </a:rPr>
              <a:pPr>
                <a:defRPr/>
              </a:pPr>
              <a:t>‹#›</a:t>
            </a:fld>
            <a:endParaRPr lang="en-US" dirty="0">
              <a:solidFill>
                <a:prstClr val="black">
                  <a:tint val="7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9970723-F931-4C67-9945-C61D1A77393D}" type="datetimeFigureOut">
              <a:rPr lang="en-US">
                <a:solidFill>
                  <a:prstClr val="black">
                    <a:tint val="75000"/>
                  </a:prstClr>
                </a:solidFill>
              </a:rPr>
              <a:pPr>
                <a:defRPr/>
              </a:pPr>
              <a:t>5/1/2024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EBA62B7-955F-4FA4-ACB9-13EC1D621052}" type="slidenum">
              <a:rPr lang="en-US">
                <a:solidFill>
                  <a:prstClr val="black">
                    <a:tint val="75000"/>
                  </a:prstClr>
                </a:solidFill>
              </a:rPr>
              <a:pPr>
                <a:defRPr/>
              </a:pPr>
              <a:t>‹#›</a:t>
            </a:fld>
            <a:endParaRPr lang="en-US" dirty="0">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01012F8-1818-4B15-AE15-8364AD8EFC80}" type="datetimeFigureOut">
              <a:rPr lang="en-US">
                <a:solidFill>
                  <a:prstClr val="black">
                    <a:tint val="75000"/>
                  </a:prstClr>
                </a:solidFill>
              </a:rPr>
              <a:pPr>
                <a:defRPr/>
              </a:pPr>
              <a:t>5/1/2024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2ADD5BFE-1BC4-45CE-BCF7-3645720F6200}" type="slidenum">
              <a:rPr lang="en-US">
                <a:solidFill>
                  <a:prstClr val="black">
                    <a:tint val="75000"/>
                  </a:prstClr>
                </a:solidFill>
              </a:rPr>
              <a:pPr>
                <a:defRPr/>
              </a:pPr>
              <a:t>‹#›</a:t>
            </a:fld>
            <a:endParaRPr lang="en-US" dirty="0">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C16472D7-EFFF-4A53-A8F3-CBD4E14CA01D}" type="datetimeFigureOut">
              <a:rPr lang="en-US">
                <a:solidFill>
                  <a:prstClr val="black">
                    <a:tint val="75000"/>
                  </a:prstClr>
                </a:solidFill>
              </a:rPr>
              <a:pPr>
                <a:defRPr/>
              </a:pPr>
              <a:t>5/1/2024</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C6EF4CC6-6356-40CC-B26F-2C27E8EC3FC8}" type="slidenum">
              <a:rPr lang="en-US">
                <a:solidFill>
                  <a:prstClr val="black">
                    <a:tint val="75000"/>
                  </a:prstClr>
                </a:solidFill>
              </a:rPr>
              <a:pPr>
                <a:defRPr/>
              </a:pPr>
              <a:t>‹#›</a:t>
            </a:fld>
            <a:endParaRPr lang="en-US" dirty="0">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49E11A7B-5F24-4BD3-ACE8-6D2F461FA26F}" type="datetimeFigureOut">
              <a:rPr lang="en-US">
                <a:solidFill>
                  <a:prstClr val="black">
                    <a:tint val="75000"/>
                  </a:prstClr>
                </a:solidFill>
              </a:rPr>
              <a:pPr>
                <a:defRPr/>
              </a:pPr>
              <a:t>5/1/2024</a:t>
            </a:fld>
            <a:endParaRPr lang="en-US" dirty="0">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64983F-46D1-4A47-A8E2-A26E8B93F58F}" type="slidenum">
              <a:rPr lang="en-US">
                <a:solidFill>
                  <a:prstClr val="black">
                    <a:tint val="75000"/>
                  </a:prstClr>
                </a:solidFill>
              </a:rPr>
              <a:pPr>
                <a:defRPr/>
              </a:pPr>
              <a:t>‹#›</a:t>
            </a:fld>
            <a:endParaRPr lang="en-US" dirty="0">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91C17D2A-C336-41B7-9D9F-FB8C29BD02AB}" type="datetimeFigureOut">
              <a:rPr lang="en-US">
                <a:solidFill>
                  <a:prstClr val="black">
                    <a:tint val="75000"/>
                  </a:prstClr>
                </a:solidFill>
              </a:rPr>
              <a:pPr>
                <a:defRPr/>
              </a:pPr>
              <a:t>5/1/2024</a:t>
            </a:fld>
            <a:endParaRPr lang="en-US" dirty="0">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0C686286-07CA-409D-BAF3-BD6762D50EAA}" type="slidenum">
              <a:rPr lang="en-US">
                <a:solidFill>
                  <a:prstClr val="black">
                    <a:tint val="75000"/>
                  </a:prstClr>
                </a:solidFill>
              </a:rPr>
              <a:pPr>
                <a:defRPr/>
              </a:pPr>
              <a:t>‹#›</a:t>
            </a:fld>
            <a:endParaRPr lang="en-US" dirty="0">
              <a:solidFill>
                <a:prstClr val="black">
                  <a:tint val="75000"/>
                </a:prst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D95EBA25-288D-42F6-A67D-362DC66EA9E7}" type="datetimeFigureOut">
              <a:rPr lang="en-US">
                <a:solidFill>
                  <a:prstClr val="black">
                    <a:tint val="75000"/>
                  </a:prstClr>
                </a:solidFill>
              </a:rPr>
              <a:pPr>
                <a:defRPr/>
              </a:pPr>
              <a:t>5/1/2024</a:t>
            </a:fld>
            <a:endParaRPr lang="en-US" dirty="0">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D0660708-9175-4931-A978-FF1FE67D3B65}" type="slidenum">
              <a:rPr lang="en-US">
                <a:solidFill>
                  <a:prstClr val="black">
                    <a:tint val="75000"/>
                  </a:prstClr>
                </a:solidFill>
              </a:rPr>
              <a:pPr>
                <a:defRPr/>
              </a:pPr>
              <a:t>‹#›</a:t>
            </a:fld>
            <a:endParaRPr lang="en-US" dirty="0">
              <a:solidFill>
                <a:prstClr val="black">
                  <a:tint val="75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1A1C3DC6-7158-4037-A418-41D8C46D33E6}" type="datetimeFigureOut">
              <a:rPr lang="en-US">
                <a:solidFill>
                  <a:prstClr val="black">
                    <a:tint val="75000"/>
                  </a:prstClr>
                </a:solidFill>
              </a:rPr>
              <a:pPr>
                <a:defRPr/>
              </a:pPr>
              <a:t>5/1/2024</a:t>
            </a:fld>
            <a:endParaRPr lang="en-US" dirty="0">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D734EA45-91D8-4E63-85BD-95D9321E924E}" type="slidenum">
              <a:rPr lang="en-US">
                <a:solidFill>
                  <a:prstClr val="black">
                    <a:tint val="75000"/>
                  </a:prstClr>
                </a:solidFill>
              </a:rPr>
              <a:pPr>
                <a:defRPr/>
              </a:pPr>
              <a:t>‹#›</a:t>
            </a:fld>
            <a:endParaRPr lang="en-US" dirty="0">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77566A1B-44E1-446A-A043-E7D16061A2DE}" type="datetimeFigureOut">
              <a:rPr lang="en-US">
                <a:solidFill>
                  <a:prstClr val="black">
                    <a:tint val="75000"/>
                  </a:prstClr>
                </a:solidFill>
              </a:rPr>
              <a:pPr>
                <a:defRPr/>
              </a:pPr>
              <a:t>5/1/2024</a:t>
            </a:fld>
            <a:endParaRPr lang="en-US" dirty="0">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E8B6C2FB-1C16-4A89-A48D-5FDEDA99ACD8}" type="slidenum">
              <a:rPr lang="en-US">
                <a:solidFill>
                  <a:prstClr val="black">
                    <a:tint val="75000"/>
                  </a:prstClr>
                </a:solidFill>
              </a:rPr>
              <a:pPr>
                <a:defRPr/>
              </a:pPr>
              <a:t>‹#›</a:t>
            </a:fld>
            <a:endParaRPr lang="en-US" dirty="0">
              <a:solidFill>
                <a:prstClr val="black">
                  <a:tint val="75000"/>
                </a:prst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3848B08-ABFE-491B-919B-E650DE7C0C0E}" type="datetimeFigureOut">
              <a:rPr lang="en-US">
                <a:solidFill>
                  <a:prstClr val="black">
                    <a:tint val="75000"/>
                  </a:prstClr>
                </a:solidFill>
              </a:rPr>
              <a:pPr>
                <a:defRPr/>
              </a:pPr>
              <a:t>5/1/2024</a:t>
            </a:fld>
            <a:endParaRPr lang="en-US" dirty="0">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dirty="0">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C3C31A9D-22BA-4DDF-B209-93F4221DF165}" type="slidenum">
              <a:rPr lang="en-US">
                <a:solidFill>
                  <a:prstClr val="black">
                    <a:tint val="75000"/>
                  </a:prstClr>
                </a:solidFill>
              </a:rPr>
              <a:pPr>
                <a:defRPr/>
              </a:pPr>
              <a:t>‹#›</a:t>
            </a:fld>
            <a:endParaRPr lang="en-US" dirty="0">
              <a:solidFill>
                <a:prstClr val="black">
                  <a:tint val="75000"/>
                </a:prst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609600" y="1600203"/>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AFDAFB93-9BCD-4A7A-A361-882F41969D13}" type="datetimeFigureOut">
              <a:rPr lang="en-US">
                <a:solidFill>
                  <a:prstClr val="black">
                    <a:tint val="75000"/>
                  </a:prstClr>
                </a:solidFill>
              </a:rPr>
              <a:pPr>
                <a:defRPr/>
              </a:pPr>
              <a:t>5/1/2024</a:t>
            </a:fld>
            <a:endParaRPr lang="en-US" dirty="0">
              <a:solidFill>
                <a:prstClr val="black">
                  <a:tint val="75000"/>
                </a:prstClr>
              </a:solidFill>
            </a:endParaRPr>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dirty="0">
              <a:solidFill>
                <a:prstClr val="black">
                  <a:tint val="75000"/>
                </a:prstClr>
              </a:solidFill>
            </a:endParaRP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EA7FC07A-240C-468B-943B-D4EB121898DE}" type="slidenum">
              <a:rPr lang="en-US">
                <a:solidFill>
                  <a:prstClr val="black">
                    <a:tint val="75000"/>
                  </a:prstClr>
                </a:solidFill>
              </a:rPr>
              <a:pPr>
                <a:defRPr/>
              </a:pPr>
              <a:t>‹#›</a:t>
            </a:fld>
            <a:endParaRPr lang="en-US" dirty="0">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5684" r:id="rId1"/>
    <p:sldLayoutId id="2147485685" r:id="rId2"/>
    <p:sldLayoutId id="2147485686" r:id="rId3"/>
    <p:sldLayoutId id="2147485687" r:id="rId4"/>
    <p:sldLayoutId id="2147485688" r:id="rId5"/>
    <p:sldLayoutId id="2147485689" r:id="rId6"/>
    <p:sldLayoutId id="2147485690" r:id="rId7"/>
    <p:sldLayoutId id="2147485691" r:id="rId8"/>
    <p:sldLayoutId id="2147485692" r:id="rId9"/>
    <p:sldLayoutId id="2147485693" r:id="rId10"/>
    <p:sldLayoutId id="2147485694"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ctrTitle"/>
          </p:nvPr>
        </p:nvSpPr>
        <p:spPr>
          <a:xfrm>
            <a:off x="1257299" y="2327564"/>
            <a:ext cx="9677400" cy="2387600"/>
          </a:xfrm>
        </p:spPr>
        <p:txBody>
          <a:bodyPr>
            <a:normAutofit/>
          </a:bodyPr>
          <a:lstStyle/>
          <a:p>
            <a:r>
              <a:rPr lang="en-US" sz="12500" dirty="0">
                <a:solidFill>
                  <a:schemeClr val="bg1"/>
                </a:solidFill>
                <a:latin typeface="Century Gothic" panose="020B0502020202020204" pitchFamily="34" charset="0"/>
              </a:rPr>
              <a:t>2024</a:t>
            </a:r>
          </a:p>
        </p:txBody>
      </p:sp>
      <p:sp>
        <p:nvSpPr>
          <p:cNvPr id="5" name="TextBox 4">
            <a:extLst>
              <a:ext uri="{FF2B5EF4-FFF2-40B4-BE49-F238E27FC236}">
                <a16:creationId xmlns:a16="http://schemas.microsoft.com/office/drawing/2014/main" xmlns="" id="{BAE4048D-F2A1-4F2F-A6A3-C02D29D6F4D0}"/>
              </a:ext>
            </a:extLst>
          </p:cNvPr>
          <p:cNvSpPr txBox="1"/>
          <p:nvPr/>
        </p:nvSpPr>
        <p:spPr>
          <a:xfrm>
            <a:off x="2911364" y="2327564"/>
            <a:ext cx="6369269" cy="584775"/>
          </a:xfrm>
          <a:prstGeom prst="rect">
            <a:avLst/>
          </a:prstGeom>
          <a:noFill/>
        </p:spPr>
        <p:txBody>
          <a:bodyPr wrap="square" rtlCol="0">
            <a:spAutoFit/>
          </a:bodyPr>
          <a:lstStyle/>
          <a:p>
            <a:pPr algn="ctr"/>
            <a:r>
              <a:rPr lang="en-US" sz="3200" dirty="0">
                <a:solidFill>
                  <a:schemeClr val="bg1"/>
                </a:solidFill>
                <a:latin typeface="Century Gothic" panose="020B0502020202020204" pitchFamily="34" charset="0"/>
              </a:rPr>
              <a:t>SERVANT TEAM RETREAT</a:t>
            </a:r>
          </a:p>
        </p:txBody>
      </p:sp>
    </p:spTree>
    <p:extLst>
      <p:ext uri="{BB962C8B-B14F-4D97-AF65-F5344CB8AC3E}">
        <p14:creationId xmlns:p14="http://schemas.microsoft.com/office/powerpoint/2010/main" val="27517867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4110373A-1783-271D-7AE3-5D3347DC4124}"/>
            </a:ext>
          </a:extLst>
        </p:cNvPr>
        <p:cNvGrpSpPr/>
        <p:nvPr/>
      </p:nvGrpSpPr>
      <p:grpSpPr>
        <a:xfrm>
          <a:off x="0" y="0"/>
          <a:ext cx="0" cy="0"/>
          <a:chOff x="0" y="0"/>
          <a:chExt cx="0" cy="0"/>
        </a:xfrm>
      </p:grpSpPr>
      <p:pic>
        <p:nvPicPr>
          <p:cNvPr id="5" name="Picture 4" descr="A graph of a bar chart&#10;&#10;Description automatically generated with medium confidence">
            <a:extLst>
              <a:ext uri="{FF2B5EF4-FFF2-40B4-BE49-F238E27FC236}">
                <a16:creationId xmlns:a16="http://schemas.microsoft.com/office/drawing/2014/main" xmlns="" id="{8CAAE832-6ADD-6C68-BBBB-EEE9BC2005BA}"/>
              </a:ext>
            </a:extLst>
          </p:cNvPr>
          <p:cNvPicPr>
            <a:picLocks noChangeAspect="1"/>
          </p:cNvPicPr>
          <p:nvPr/>
        </p:nvPicPr>
        <p:blipFill rotWithShape="1">
          <a:blip r:embed="rId3"/>
          <a:srcRect l="4445"/>
          <a:stretch/>
        </p:blipFill>
        <p:spPr>
          <a:xfrm>
            <a:off x="544658" y="1426464"/>
            <a:ext cx="5654974" cy="5146106"/>
          </a:xfrm>
          <a:prstGeom prst="rect">
            <a:avLst/>
          </a:prstGeom>
        </p:spPr>
      </p:pic>
      <p:sp>
        <p:nvSpPr>
          <p:cNvPr id="21" name="TextBox 20">
            <a:extLst>
              <a:ext uri="{FF2B5EF4-FFF2-40B4-BE49-F238E27FC236}">
                <a16:creationId xmlns:a16="http://schemas.microsoft.com/office/drawing/2014/main" xmlns="" id="{C882582D-9FFA-AC75-A8E3-A6ACC9F8D76F}"/>
              </a:ext>
            </a:extLst>
          </p:cNvPr>
          <p:cNvSpPr txBox="1"/>
          <p:nvPr/>
        </p:nvSpPr>
        <p:spPr>
          <a:xfrm>
            <a:off x="54864" y="50581"/>
            <a:ext cx="2029968" cy="1200329"/>
          </a:xfrm>
          <a:prstGeom prst="rect">
            <a:avLst/>
          </a:prstGeom>
          <a:noFill/>
        </p:spPr>
        <p:txBody>
          <a:bodyPr wrap="square" rtlCol="0">
            <a:spAutoFit/>
          </a:bodyPr>
          <a:lstStyle/>
          <a:p>
            <a:pPr algn="ctr"/>
            <a:r>
              <a:rPr lang="en-US" sz="3600" dirty="0">
                <a:solidFill>
                  <a:schemeClr val="bg1"/>
                </a:solidFill>
              </a:rPr>
              <a:t>Adult </a:t>
            </a:r>
          </a:p>
          <a:p>
            <a:pPr algn="ctr"/>
            <a:r>
              <a:rPr lang="en-US" sz="3600" dirty="0">
                <a:solidFill>
                  <a:schemeClr val="bg1"/>
                </a:solidFill>
              </a:rPr>
              <a:t>Ministry</a:t>
            </a:r>
          </a:p>
        </p:txBody>
      </p:sp>
      <p:sp>
        <p:nvSpPr>
          <p:cNvPr id="22" name="TextBox 21">
            <a:extLst>
              <a:ext uri="{FF2B5EF4-FFF2-40B4-BE49-F238E27FC236}">
                <a16:creationId xmlns:a16="http://schemas.microsoft.com/office/drawing/2014/main" xmlns="" id="{A63B1A58-810E-69B3-F363-0DA9B88C9D31}"/>
              </a:ext>
            </a:extLst>
          </p:cNvPr>
          <p:cNvSpPr txBox="1"/>
          <p:nvPr/>
        </p:nvSpPr>
        <p:spPr>
          <a:xfrm>
            <a:off x="5858256" y="25614"/>
            <a:ext cx="2029968" cy="1200329"/>
          </a:xfrm>
          <a:prstGeom prst="rect">
            <a:avLst/>
          </a:prstGeom>
          <a:noFill/>
        </p:spPr>
        <p:txBody>
          <a:bodyPr wrap="square" rtlCol="0">
            <a:spAutoFit/>
          </a:bodyPr>
          <a:lstStyle/>
          <a:p>
            <a:pPr algn="ctr"/>
            <a:r>
              <a:rPr lang="en-US" sz="3600" dirty="0">
                <a:solidFill>
                  <a:schemeClr val="bg1"/>
                </a:solidFill>
              </a:rPr>
              <a:t>College </a:t>
            </a:r>
          </a:p>
          <a:p>
            <a:pPr algn="ctr"/>
            <a:r>
              <a:rPr lang="en-US" sz="3600" dirty="0">
                <a:solidFill>
                  <a:schemeClr val="bg1"/>
                </a:solidFill>
              </a:rPr>
              <a:t>Ministry</a:t>
            </a:r>
          </a:p>
        </p:txBody>
      </p:sp>
      <p:pic>
        <p:nvPicPr>
          <p:cNvPr id="25" name="Picture 24" descr="A graph of numbers and a bar chart&#10;&#10;Description automatically generated with medium confidence">
            <a:extLst>
              <a:ext uri="{FF2B5EF4-FFF2-40B4-BE49-F238E27FC236}">
                <a16:creationId xmlns:a16="http://schemas.microsoft.com/office/drawing/2014/main" xmlns="" id="{50C2B09E-0B96-02AB-2295-70D1E6B406A4}"/>
              </a:ext>
            </a:extLst>
          </p:cNvPr>
          <p:cNvPicPr>
            <a:picLocks noChangeAspect="1"/>
          </p:cNvPicPr>
          <p:nvPr/>
        </p:nvPicPr>
        <p:blipFill>
          <a:blip r:embed="rId4"/>
          <a:stretch>
            <a:fillRect/>
          </a:stretch>
        </p:blipFill>
        <p:spPr>
          <a:xfrm>
            <a:off x="7906512" y="400370"/>
            <a:ext cx="3822700" cy="6172200"/>
          </a:xfrm>
          <a:prstGeom prst="rect">
            <a:avLst/>
          </a:prstGeom>
        </p:spPr>
      </p:pic>
      <p:sp>
        <p:nvSpPr>
          <p:cNvPr id="4" name="Content Placeholder 2">
            <a:extLst>
              <a:ext uri="{FF2B5EF4-FFF2-40B4-BE49-F238E27FC236}">
                <a16:creationId xmlns:a16="http://schemas.microsoft.com/office/drawing/2014/main" xmlns="" id="{0E64F9AB-7C9F-0466-1CC5-B716880AF8B1}"/>
              </a:ext>
            </a:extLst>
          </p:cNvPr>
          <p:cNvSpPr txBox="1">
            <a:spLocks/>
          </p:cNvSpPr>
          <p:nvPr/>
        </p:nvSpPr>
        <p:spPr>
          <a:xfrm>
            <a:off x="1069848" y="1764791"/>
            <a:ext cx="2047873" cy="761999"/>
          </a:xfrm>
          <a:prstGeom prst="rect">
            <a:avLst/>
          </a:prstGeom>
          <a:solidFill>
            <a:srgbClr val="ADC59E"/>
          </a:solidFill>
          <a:ln w="12700">
            <a:solidFill>
              <a:schemeClr val="tx1"/>
            </a:solidFill>
          </a:ln>
        </p:spPr>
        <p:txBody>
          <a:bodyPr vert="horz" anchor="ctr">
            <a:noAutofit/>
          </a:bodyPr>
          <a:lstStyle/>
          <a:p>
            <a:pPr lvl="0" algn="ctr">
              <a:spcBef>
                <a:spcPct val="0"/>
              </a:spcBef>
              <a:defRPr/>
            </a:pPr>
            <a:r>
              <a:rPr lang="en-US" sz="4200" dirty="0">
                <a:latin typeface="Perpetua" panose="02020502060401020303" pitchFamily="18" charset="77"/>
                <a:cs typeface="Calibri Light" panose="020F0302020204030204" pitchFamily="34" charset="0"/>
              </a:rPr>
              <a:t>9.2%</a:t>
            </a:r>
          </a:p>
        </p:txBody>
      </p:sp>
      <p:cxnSp>
        <p:nvCxnSpPr>
          <p:cNvPr id="3" name="Straight Arrow Connector 2">
            <a:extLst>
              <a:ext uri="{FF2B5EF4-FFF2-40B4-BE49-F238E27FC236}">
                <a16:creationId xmlns:a16="http://schemas.microsoft.com/office/drawing/2014/main" xmlns="" id="{4036812E-7E14-3A65-272F-F00A855EB08F}"/>
              </a:ext>
            </a:extLst>
          </p:cNvPr>
          <p:cNvCxnSpPr>
            <a:cxnSpLocks/>
          </p:cNvCxnSpPr>
          <p:nvPr/>
        </p:nvCxnSpPr>
        <p:spPr>
          <a:xfrm flipH="1">
            <a:off x="8961120" y="2334767"/>
            <a:ext cx="244087" cy="1028971"/>
          </a:xfrm>
          <a:prstGeom prst="straightConnector1">
            <a:avLst/>
          </a:prstGeom>
          <a:ln w="50800">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6" name="Rectangle 5">
            <a:extLst>
              <a:ext uri="{FF2B5EF4-FFF2-40B4-BE49-F238E27FC236}">
                <a16:creationId xmlns:a16="http://schemas.microsoft.com/office/drawing/2014/main" xmlns="" id="{F1A9C822-D61B-57AC-B16B-28F99FF0F98A}"/>
              </a:ext>
            </a:extLst>
          </p:cNvPr>
          <p:cNvSpPr/>
          <p:nvPr/>
        </p:nvSpPr>
        <p:spPr>
          <a:xfrm>
            <a:off x="8738886" y="300942"/>
            <a:ext cx="3136739" cy="6389225"/>
          </a:xfrm>
          <a:prstGeom prst="rect">
            <a:avLst/>
          </a:prstGeom>
          <a:solidFill>
            <a:schemeClr val="tx1"/>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2380817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4110373A-1783-271D-7AE3-5D3347DC4124}"/>
            </a:ext>
          </a:extLst>
        </p:cNvPr>
        <p:cNvGrpSpPr/>
        <p:nvPr/>
      </p:nvGrpSpPr>
      <p:grpSpPr>
        <a:xfrm>
          <a:off x="0" y="0"/>
          <a:ext cx="0" cy="0"/>
          <a:chOff x="0" y="0"/>
          <a:chExt cx="0" cy="0"/>
        </a:xfrm>
      </p:grpSpPr>
      <p:pic>
        <p:nvPicPr>
          <p:cNvPr id="5" name="Picture 4" descr="A graph of a bar chart&#10;&#10;Description automatically generated with medium confidence">
            <a:extLst>
              <a:ext uri="{FF2B5EF4-FFF2-40B4-BE49-F238E27FC236}">
                <a16:creationId xmlns:a16="http://schemas.microsoft.com/office/drawing/2014/main" xmlns="" id="{8CAAE832-6ADD-6C68-BBBB-EEE9BC2005BA}"/>
              </a:ext>
            </a:extLst>
          </p:cNvPr>
          <p:cNvPicPr>
            <a:picLocks noChangeAspect="1"/>
          </p:cNvPicPr>
          <p:nvPr/>
        </p:nvPicPr>
        <p:blipFill rotWithShape="1">
          <a:blip r:embed="rId3"/>
          <a:srcRect l="4445"/>
          <a:stretch/>
        </p:blipFill>
        <p:spPr>
          <a:xfrm>
            <a:off x="544658" y="1426464"/>
            <a:ext cx="5654974" cy="5146106"/>
          </a:xfrm>
          <a:prstGeom prst="rect">
            <a:avLst/>
          </a:prstGeom>
        </p:spPr>
      </p:pic>
      <p:sp>
        <p:nvSpPr>
          <p:cNvPr id="21" name="TextBox 20">
            <a:extLst>
              <a:ext uri="{FF2B5EF4-FFF2-40B4-BE49-F238E27FC236}">
                <a16:creationId xmlns:a16="http://schemas.microsoft.com/office/drawing/2014/main" xmlns="" id="{C882582D-9FFA-AC75-A8E3-A6ACC9F8D76F}"/>
              </a:ext>
            </a:extLst>
          </p:cNvPr>
          <p:cNvSpPr txBox="1"/>
          <p:nvPr/>
        </p:nvSpPr>
        <p:spPr>
          <a:xfrm>
            <a:off x="54864" y="50581"/>
            <a:ext cx="2029968" cy="1200329"/>
          </a:xfrm>
          <a:prstGeom prst="rect">
            <a:avLst/>
          </a:prstGeom>
          <a:noFill/>
        </p:spPr>
        <p:txBody>
          <a:bodyPr wrap="square" rtlCol="0">
            <a:spAutoFit/>
          </a:bodyPr>
          <a:lstStyle/>
          <a:p>
            <a:pPr algn="ctr"/>
            <a:r>
              <a:rPr lang="en-US" sz="3600" dirty="0">
                <a:solidFill>
                  <a:schemeClr val="bg1"/>
                </a:solidFill>
              </a:rPr>
              <a:t>Adult </a:t>
            </a:r>
          </a:p>
          <a:p>
            <a:pPr algn="ctr"/>
            <a:r>
              <a:rPr lang="en-US" sz="3600" dirty="0">
                <a:solidFill>
                  <a:schemeClr val="bg1"/>
                </a:solidFill>
              </a:rPr>
              <a:t>Ministry</a:t>
            </a:r>
          </a:p>
        </p:txBody>
      </p:sp>
      <p:sp>
        <p:nvSpPr>
          <p:cNvPr id="22" name="TextBox 21">
            <a:extLst>
              <a:ext uri="{FF2B5EF4-FFF2-40B4-BE49-F238E27FC236}">
                <a16:creationId xmlns:a16="http://schemas.microsoft.com/office/drawing/2014/main" xmlns="" id="{A63B1A58-810E-69B3-F363-0DA9B88C9D31}"/>
              </a:ext>
            </a:extLst>
          </p:cNvPr>
          <p:cNvSpPr txBox="1"/>
          <p:nvPr/>
        </p:nvSpPr>
        <p:spPr>
          <a:xfrm>
            <a:off x="5858256" y="25614"/>
            <a:ext cx="2029968" cy="1200329"/>
          </a:xfrm>
          <a:prstGeom prst="rect">
            <a:avLst/>
          </a:prstGeom>
          <a:noFill/>
        </p:spPr>
        <p:txBody>
          <a:bodyPr wrap="square" rtlCol="0">
            <a:spAutoFit/>
          </a:bodyPr>
          <a:lstStyle/>
          <a:p>
            <a:pPr algn="ctr"/>
            <a:r>
              <a:rPr lang="en-US" sz="3600" dirty="0">
                <a:solidFill>
                  <a:schemeClr val="bg1"/>
                </a:solidFill>
              </a:rPr>
              <a:t>College </a:t>
            </a:r>
          </a:p>
          <a:p>
            <a:pPr algn="ctr"/>
            <a:r>
              <a:rPr lang="en-US" sz="3600" dirty="0">
                <a:solidFill>
                  <a:schemeClr val="bg1"/>
                </a:solidFill>
              </a:rPr>
              <a:t>Ministry</a:t>
            </a:r>
          </a:p>
        </p:txBody>
      </p:sp>
      <p:pic>
        <p:nvPicPr>
          <p:cNvPr id="25" name="Picture 24" descr="A graph of numbers and a bar chart&#10;&#10;Description automatically generated with medium confidence">
            <a:extLst>
              <a:ext uri="{FF2B5EF4-FFF2-40B4-BE49-F238E27FC236}">
                <a16:creationId xmlns:a16="http://schemas.microsoft.com/office/drawing/2014/main" xmlns="" id="{50C2B09E-0B96-02AB-2295-70D1E6B406A4}"/>
              </a:ext>
            </a:extLst>
          </p:cNvPr>
          <p:cNvPicPr>
            <a:picLocks noChangeAspect="1"/>
          </p:cNvPicPr>
          <p:nvPr/>
        </p:nvPicPr>
        <p:blipFill>
          <a:blip r:embed="rId4"/>
          <a:stretch>
            <a:fillRect/>
          </a:stretch>
        </p:blipFill>
        <p:spPr>
          <a:xfrm>
            <a:off x="7906512" y="400370"/>
            <a:ext cx="3822700" cy="6172200"/>
          </a:xfrm>
          <a:prstGeom prst="rect">
            <a:avLst/>
          </a:prstGeom>
        </p:spPr>
      </p:pic>
      <p:sp>
        <p:nvSpPr>
          <p:cNvPr id="4" name="Content Placeholder 2">
            <a:extLst>
              <a:ext uri="{FF2B5EF4-FFF2-40B4-BE49-F238E27FC236}">
                <a16:creationId xmlns:a16="http://schemas.microsoft.com/office/drawing/2014/main" xmlns="" id="{0E64F9AB-7C9F-0466-1CC5-B716880AF8B1}"/>
              </a:ext>
            </a:extLst>
          </p:cNvPr>
          <p:cNvSpPr txBox="1">
            <a:spLocks/>
          </p:cNvSpPr>
          <p:nvPr/>
        </p:nvSpPr>
        <p:spPr>
          <a:xfrm>
            <a:off x="1069848" y="1764791"/>
            <a:ext cx="2047873" cy="761999"/>
          </a:xfrm>
          <a:prstGeom prst="rect">
            <a:avLst/>
          </a:prstGeom>
          <a:solidFill>
            <a:srgbClr val="ADC59E"/>
          </a:solidFill>
          <a:ln w="12700">
            <a:solidFill>
              <a:schemeClr val="tx1"/>
            </a:solidFill>
          </a:ln>
        </p:spPr>
        <p:txBody>
          <a:bodyPr vert="horz" anchor="ctr">
            <a:noAutofit/>
          </a:bodyPr>
          <a:lstStyle/>
          <a:p>
            <a:pPr lvl="0" algn="ctr">
              <a:spcBef>
                <a:spcPct val="0"/>
              </a:spcBef>
              <a:defRPr/>
            </a:pPr>
            <a:r>
              <a:rPr lang="en-US" sz="4200" dirty="0">
                <a:latin typeface="Perpetua" panose="02020502060401020303" pitchFamily="18" charset="77"/>
                <a:cs typeface="Calibri Light" panose="020F0302020204030204" pitchFamily="34" charset="0"/>
              </a:rPr>
              <a:t>9.2%</a:t>
            </a:r>
          </a:p>
        </p:txBody>
      </p:sp>
      <p:sp>
        <p:nvSpPr>
          <p:cNvPr id="2" name="Content Placeholder 2">
            <a:extLst>
              <a:ext uri="{FF2B5EF4-FFF2-40B4-BE49-F238E27FC236}">
                <a16:creationId xmlns:a16="http://schemas.microsoft.com/office/drawing/2014/main" xmlns="" id="{C0DEE138-1578-B7DA-DE58-99ABF6240AB2}"/>
              </a:ext>
            </a:extLst>
          </p:cNvPr>
          <p:cNvSpPr txBox="1">
            <a:spLocks/>
          </p:cNvSpPr>
          <p:nvPr/>
        </p:nvSpPr>
        <p:spPr>
          <a:xfrm>
            <a:off x="8181271" y="1572768"/>
            <a:ext cx="2047873" cy="761999"/>
          </a:xfrm>
          <a:prstGeom prst="rect">
            <a:avLst/>
          </a:prstGeom>
          <a:solidFill>
            <a:srgbClr val="ADC59E"/>
          </a:solidFill>
          <a:ln w="12700">
            <a:solidFill>
              <a:schemeClr val="tx1"/>
            </a:solidFill>
          </a:ln>
        </p:spPr>
        <p:txBody>
          <a:bodyPr vert="horz" anchor="ctr">
            <a:noAutofit/>
          </a:bodyPr>
          <a:lstStyle/>
          <a:p>
            <a:pPr lvl="0" algn="ctr">
              <a:spcBef>
                <a:spcPct val="0"/>
              </a:spcBef>
              <a:defRPr/>
            </a:pPr>
            <a:r>
              <a:rPr lang="en-US" sz="4200" dirty="0">
                <a:latin typeface="Perpetua" panose="02020502060401020303" pitchFamily="18" charset="77"/>
                <a:cs typeface="Calibri Light" panose="020F0302020204030204" pitchFamily="34" charset="0"/>
              </a:rPr>
              <a:t>28.3%</a:t>
            </a:r>
          </a:p>
        </p:txBody>
      </p:sp>
      <p:cxnSp>
        <p:nvCxnSpPr>
          <p:cNvPr id="3" name="Straight Arrow Connector 2">
            <a:extLst>
              <a:ext uri="{FF2B5EF4-FFF2-40B4-BE49-F238E27FC236}">
                <a16:creationId xmlns:a16="http://schemas.microsoft.com/office/drawing/2014/main" xmlns="" id="{4036812E-7E14-3A65-272F-F00A855EB08F}"/>
              </a:ext>
            </a:extLst>
          </p:cNvPr>
          <p:cNvCxnSpPr>
            <a:cxnSpLocks/>
          </p:cNvCxnSpPr>
          <p:nvPr/>
        </p:nvCxnSpPr>
        <p:spPr>
          <a:xfrm flipH="1">
            <a:off x="8961120" y="2334767"/>
            <a:ext cx="244087" cy="1028971"/>
          </a:xfrm>
          <a:prstGeom prst="straightConnector1">
            <a:avLst/>
          </a:prstGeom>
          <a:ln w="50800">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06736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 presetClass="entr" presetSubtype="0" fill="hold" nodeType="withEffect">
                                  <p:stCondLst>
                                    <p:cond delay="0"/>
                                  </p:stCondLst>
                                  <p:childTnLst>
                                    <p:set>
                                      <p:cBhvr>
                                        <p:cTn id="9"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4110373A-1783-271D-7AE3-5D3347DC4124}"/>
            </a:ext>
          </a:extLst>
        </p:cNvPr>
        <p:cNvGrpSpPr/>
        <p:nvPr/>
      </p:nvGrpSpPr>
      <p:grpSpPr>
        <a:xfrm>
          <a:off x="0" y="0"/>
          <a:ext cx="0" cy="0"/>
          <a:chOff x="0" y="0"/>
          <a:chExt cx="0" cy="0"/>
        </a:xfrm>
      </p:grpSpPr>
      <p:pic>
        <p:nvPicPr>
          <p:cNvPr id="5" name="Picture 4" descr="A graph of a bar chart&#10;&#10;Description automatically generated with medium confidence">
            <a:extLst>
              <a:ext uri="{FF2B5EF4-FFF2-40B4-BE49-F238E27FC236}">
                <a16:creationId xmlns:a16="http://schemas.microsoft.com/office/drawing/2014/main" xmlns="" id="{8CAAE832-6ADD-6C68-BBBB-EEE9BC2005BA}"/>
              </a:ext>
            </a:extLst>
          </p:cNvPr>
          <p:cNvPicPr>
            <a:picLocks noChangeAspect="1"/>
          </p:cNvPicPr>
          <p:nvPr/>
        </p:nvPicPr>
        <p:blipFill rotWithShape="1">
          <a:blip r:embed="rId3"/>
          <a:srcRect l="4445"/>
          <a:stretch/>
        </p:blipFill>
        <p:spPr>
          <a:xfrm>
            <a:off x="544658" y="1426464"/>
            <a:ext cx="5654974" cy="5146106"/>
          </a:xfrm>
          <a:prstGeom prst="rect">
            <a:avLst/>
          </a:prstGeom>
        </p:spPr>
      </p:pic>
      <p:sp>
        <p:nvSpPr>
          <p:cNvPr id="21" name="TextBox 20">
            <a:extLst>
              <a:ext uri="{FF2B5EF4-FFF2-40B4-BE49-F238E27FC236}">
                <a16:creationId xmlns:a16="http://schemas.microsoft.com/office/drawing/2014/main" xmlns="" id="{C882582D-9FFA-AC75-A8E3-A6ACC9F8D76F}"/>
              </a:ext>
            </a:extLst>
          </p:cNvPr>
          <p:cNvSpPr txBox="1"/>
          <p:nvPr/>
        </p:nvSpPr>
        <p:spPr>
          <a:xfrm>
            <a:off x="54864" y="50581"/>
            <a:ext cx="2029968" cy="1200329"/>
          </a:xfrm>
          <a:prstGeom prst="rect">
            <a:avLst/>
          </a:prstGeom>
          <a:noFill/>
        </p:spPr>
        <p:txBody>
          <a:bodyPr wrap="square" rtlCol="0">
            <a:spAutoFit/>
          </a:bodyPr>
          <a:lstStyle/>
          <a:p>
            <a:pPr algn="ctr"/>
            <a:r>
              <a:rPr lang="en-US" sz="3600" dirty="0">
                <a:solidFill>
                  <a:schemeClr val="bg1"/>
                </a:solidFill>
              </a:rPr>
              <a:t>Adult </a:t>
            </a:r>
          </a:p>
          <a:p>
            <a:pPr algn="ctr"/>
            <a:r>
              <a:rPr lang="en-US" sz="3600" dirty="0">
                <a:solidFill>
                  <a:schemeClr val="bg1"/>
                </a:solidFill>
              </a:rPr>
              <a:t>Ministry</a:t>
            </a:r>
          </a:p>
        </p:txBody>
      </p:sp>
      <p:sp>
        <p:nvSpPr>
          <p:cNvPr id="22" name="TextBox 21">
            <a:extLst>
              <a:ext uri="{FF2B5EF4-FFF2-40B4-BE49-F238E27FC236}">
                <a16:creationId xmlns:a16="http://schemas.microsoft.com/office/drawing/2014/main" xmlns="" id="{A63B1A58-810E-69B3-F363-0DA9B88C9D31}"/>
              </a:ext>
            </a:extLst>
          </p:cNvPr>
          <p:cNvSpPr txBox="1"/>
          <p:nvPr/>
        </p:nvSpPr>
        <p:spPr>
          <a:xfrm>
            <a:off x="5858256" y="25614"/>
            <a:ext cx="2029968" cy="1200329"/>
          </a:xfrm>
          <a:prstGeom prst="rect">
            <a:avLst/>
          </a:prstGeom>
          <a:noFill/>
        </p:spPr>
        <p:txBody>
          <a:bodyPr wrap="square" rtlCol="0">
            <a:spAutoFit/>
          </a:bodyPr>
          <a:lstStyle/>
          <a:p>
            <a:pPr algn="ctr"/>
            <a:r>
              <a:rPr lang="en-US" sz="3600" dirty="0">
                <a:solidFill>
                  <a:schemeClr val="bg1"/>
                </a:solidFill>
              </a:rPr>
              <a:t>College </a:t>
            </a:r>
          </a:p>
          <a:p>
            <a:pPr algn="ctr"/>
            <a:r>
              <a:rPr lang="en-US" sz="3600" dirty="0">
                <a:solidFill>
                  <a:schemeClr val="bg1"/>
                </a:solidFill>
              </a:rPr>
              <a:t>Ministry</a:t>
            </a:r>
          </a:p>
        </p:txBody>
      </p:sp>
      <p:pic>
        <p:nvPicPr>
          <p:cNvPr id="25" name="Picture 24" descr="A graph of numbers and a bar chart&#10;&#10;Description automatically generated with medium confidence">
            <a:extLst>
              <a:ext uri="{FF2B5EF4-FFF2-40B4-BE49-F238E27FC236}">
                <a16:creationId xmlns:a16="http://schemas.microsoft.com/office/drawing/2014/main" xmlns="" id="{50C2B09E-0B96-02AB-2295-70D1E6B406A4}"/>
              </a:ext>
            </a:extLst>
          </p:cNvPr>
          <p:cNvPicPr>
            <a:picLocks noChangeAspect="1"/>
          </p:cNvPicPr>
          <p:nvPr/>
        </p:nvPicPr>
        <p:blipFill>
          <a:blip r:embed="rId4"/>
          <a:stretch>
            <a:fillRect/>
          </a:stretch>
        </p:blipFill>
        <p:spPr>
          <a:xfrm>
            <a:off x="7906512" y="400370"/>
            <a:ext cx="3822700" cy="6172200"/>
          </a:xfrm>
          <a:prstGeom prst="rect">
            <a:avLst/>
          </a:prstGeom>
        </p:spPr>
      </p:pic>
      <p:sp>
        <p:nvSpPr>
          <p:cNvPr id="4" name="Content Placeholder 2">
            <a:extLst>
              <a:ext uri="{FF2B5EF4-FFF2-40B4-BE49-F238E27FC236}">
                <a16:creationId xmlns:a16="http://schemas.microsoft.com/office/drawing/2014/main" xmlns="" id="{0E64F9AB-7C9F-0466-1CC5-B716880AF8B1}"/>
              </a:ext>
            </a:extLst>
          </p:cNvPr>
          <p:cNvSpPr txBox="1">
            <a:spLocks/>
          </p:cNvSpPr>
          <p:nvPr/>
        </p:nvSpPr>
        <p:spPr>
          <a:xfrm>
            <a:off x="1069848" y="1764791"/>
            <a:ext cx="2047873" cy="761999"/>
          </a:xfrm>
          <a:prstGeom prst="rect">
            <a:avLst/>
          </a:prstGeom>
          <a:solidFill>
            <a:srgbClr val="ADC59E"/>
          </a:solidFill>
          <a:ln w="12700">
            <a:solidFill>
              <a:schemeClr val="tx1"/>
            </a:solidFill>
          </a:ln>
        </p:spPr>
        <p:txBody>
          <a:bodyPr vert="horz" anchor="ctr">
            <a:noAutofit/>
          </a:bodyPr>
          <a:lstStyle/>
          <a:p>
            <a:pPr lvl="0" algn="ctr">
              <a:spcBef>
                <a:spcPct val="0"/>
              </a:spcBef>
              <a:defRPr/>
            </a:pPr>
            <a:r>
              <a:rPr lang="en-US" sz="4200" dirty="0">
                <a:latin typeface="Perpetua" panose="02020502060401020303" pitchFamily="18" charset="77"/>
                <a:cs typeface="Calibri Light" panose="020F0302020204030204" pitchFamily="34" charset="0"/>
              </a:rPr>
              <a:t>9.2%</a:t>
            </a:r>
          </a:p>
        </p:txBody>
      </p:sp>
      <p:sp>
        <p:nvSpPr>
          <p:cNvPr id="2" name="Content Placeholder 2">
            <a:extLst>
              <a:ext uri="{FF2B5EF4-FFF2-40B4-BE49-F238E27FC236}">
                <a16:creationId xmlns:a16="http://schemas.microsoft.com/office/drawing/2014/main" xmlns="" id="{C0DEE138-1578-B7DA-DE58-99ABF6240AB2}"/>
              </a:ext>
            </a:extLst>
          </p:cNvPr>
          <p:cNvSpPr txBox="1">
            <a:spLocks/>
          </p:cNvSpPr>
          <p:nvPr/>
        </p:nvSpPr>
        <p:spPr>
          <a:xfrm>
            <a:off x="7963686" y="463944"/>
            <a:ext cx="2047873" cy="761999"/>
          </a:xfrm>
          <a:prstGeom prst="rect">
            <a:avLst/>
          </a:prstGeom>
          <a:solidFill>
            <a:srgbClr val="ADC59E"/>
          </a:solidFill>
          <a:ln w="12700">
            <a:solidFill>
              <a:schemeClr val="tx1"/>
            </a:solidFill>
          </a:ln>
        </p:spPr>
        <p:txBody>
          <a:bodyPr vert="horz" anchor="ctr">
            <a:noAutofit/>
          </a:bodyPr>
          <a:lstStyle/>
          <a:p>
            <a:pPr lvl="0" algn="ctr">
              <a:spcBef>
                <a:spcPct val="0"/>
              </a:spcBef>
              <a:defRPr/>
            </a:pPr>
            <a:r>
              <a:rPr lang="en-US" sz="4200" dirty="0">
                <a:latin typeface="Perpetua" panose="02020502060401020303" pitchFamily="18" charset="77"/>
                <a:cs typeface="Calibri Light" panose="020F0302020204030204" pitchFamily="34" charset="0"/>
              </a:rPr>
              <a:t>13.9%</a:t>
            </a:r>
          </a:p>
        </p:txBody>
      </p:sp>
    </p:spTree>
    <p:extLst>
      <p:ext uri="{BB962C8B-B14F-4D97-AF65-F5344CB8AC3E}">
        <p14:creationId xmlns:p14="http://schemas.microsoft.com/office/powerpoint/2010/main" val="21438600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4110373A-1783-271D-7AE3-5D3347DC4124}"/>
            </a:ext>
          </a:extLst>
        </p:cNvPr>
        <p:cNvGrpSpPr/>
        <p:nvPr/>
      </p:nvGrpSpPr>
      <p:grpSpPr>
        <a:xfrm>
          <a:off x="0" y="0"/>
          <a:ext cx="0" cy="0"/>
          <a:chOff x="0" y="0"/>
          <a:chExt cx="0" cy="0"/>
        </a:xfrm>
      </p:grpSpPr>
      <p:pic>
        <p:nvPicPr>
          <p:cNvPr id="5" name="Picture 4" descr="A graph of a bar chart&#10;&#10;Description automatically generated with medium confidence">
            <a:extLst>
              <a:ext uri="{FF2B5EF4-FFF2-40B4-BE49-F238E27FC236}">
                <a16:creationId xmlns:a16="http://schemas.microsoft.com/office/drawing/2014/main" xmlns="" id="{8CAAE832-6ADD-6C68-BBBB-EEE9BC2005BA}"/>
              </a:ext>
            </a:extLst>
          </p:cNvPr>
          <p:cNvPicPr>
            <a:picLocks noChangeAspect="1"/>
          </p:cNvPicPr>
          <p:nvPr/>
        </p:nvPicPr>
        <p:blipFill rotWithShape="1">
          <a:blip r:embed="rId3"/>
          <a:srcRect l="4445"/>
          <a:stretch/>
        </p:blipFill>
        <p:spPr>
          <a:xfrm>
            <a:off x="544658" y="1426464"/>
            <a:ext cx="5654974" cy="5146106"/>
          </a:xfrm>
          <a:prstGeom prst="rect">
            <a:avLst/>
          </a:prstGeom>
        </p:spPr>
      </p:pic>
      <p:sp>
        <p:nvSpPr>
          <p:cNvPr id="21" name="TextBox 20">
            <a:extLst>
              <a:ext uri="{FF2B5EF4-FFF2-40B4-BE49-F238E27FC236}">
                <a16:creationId xmlns:a16="http://schemas.microsoft.com/office/drawing/2014/main" xmlns="" id="{C882582D-9FFA-AC75-A8E3-A6ACC9F8D76F}"/>
              </a:ext>
            </a:extLst>
          </p:cNvPr>
          <p:cNvSpPr txBox="1"/>
          <p:nvPr/>
        </p:nvSpPr>
        <p:spPr>
          <a:xfrm>
            <a:off x="54864" y="50581"/>
            <a:ext cx="2029968" cy="1200329"/>
          </a:xfrm>
          <a:prstGeom prst="rect">
            <a:avLst/>
          </a:prstGeom>
          <a:noFill/>
        </p:spPr>
        <p:txBody>
          <a:bodyPr wrap="square" rtlCol="0">
            <a:spAutoFit/>
          </a:bodyPr>
          <a:lstStyle/>
          <a:p>
            <a:pPr algn="ctr"/>
            <a:r>
              <a:rPr lang="en-US" sz="3600" dirty="0">
                <a:solidFill>
                  <a:schemeClr val="bg1"/>
                </a:solidFill>
              </a:rPr>
              <a:t>Adult </a:t>
            </a:r>
          </a:p>
          <a:p>
            <a:pPr algn="ctr"/>
            <a:r>
              <a:rPr lang="en-US" sz="3600" dirty="0">
                <a:solidFill>
                  <a:schemeClr val="bg1"/>
                </a:solidFill>
              </a:rPr>
              <a:t>Ministry</a:t>
            </a:r>
          </a:p>
        </p:txBody>
      </p:sp>
      <p:sp>
        <p:nvSpPr>
          <p:cNvPr id="22" name="TextBox 21">
            <a:extLst>
              <a:ext uri="{FF2B5EF4-FFF2-40B4-BE49-F238E27FC236}">
                <a16:creationId xmlns:a16="http://schemas.microsoft.com/office/drawing/2014/main" xmlns="" id="{A63B1A58-810E-69B3-F363-0DA9B88C9D31}"/>
              </a:ext>
            </a:extLst>
          </p:cNvPr>
          <p:cNvSpPr txBox="1"/>
          <p:nvPr/>
        </p:nvSpPr>
        <p:spPr>
          <a:xfrm>
            <a:off x="5858256" y="25614"/>
            <a:ext cx="2029968" cy="1200329"/>
          </a:xfrm>
          <a:prstGeom prst="rect">
            <a:avLst/>
          </a:prstGeom>
          <a:noFill/>
        </p:spPr>
        <p:txBody>
          <a:bodyPr wrap="square" rtlCol="0">
            <a:spAutoFit/>
          </a:bodyPr>
          <a:lstStyle/>
          <a:p>
            <a:pPr algn="ctr"/>
            <a:r>
              <a:rPr lang="en-US" sz="3600" dirty="0">
                <a:solidFill>
                  <a:schemeClr val="bg1"/>
                </a:solidFill>
              </a:rPr>
              <a:t>College </a:t>
            </a:r>
          </a:p>
          <a:p>
            <a:pPr algn="ctr"/>
            <a:r>
              <a:rPr lang="en-US" sz="3600" dirty="0">
                <a:solidFill>
                  <a:schemeClr val="bg1"/>
                </a:solidFill>
              </a:rPr>
              <a:t>Ministry</a:t>
            </a:r>
          </a:p>
        </p:txBody>
      </p:sp>
      <p:pic>
        <p:nvPicPr>
          <p:cNvPr id="25" name="Picture 24" descr="A graph of numbers and a bar chart&#10;&#10;Description automatically generated with medium confidence">
            <a:extLst>
              <a:ext uri="{FF2B5EF4-FFF2-40B4-BE49-F238E27FC236}">
                <a16:creationId xmlns:a16="http://schemas.microsoft.com/office/drawing/2014/main" xmlns="" id="{50C2B09E-0B96-02AB-2295-70D1E6B406A4}"/>
              </a:ext>
            </a:extLst>
          </p:cNvPr>
          <p:cNvPicPr>
            <a:picLocks noChangeAspect="1"/>
          </p:cNvPicPr>
          <p:nvPr/>
        </p:nvPicPr>
        <p:blipFill>
          <a:blip r:embed="rId4"/>
          <a:stretch>
            <a:fillRect/>
          </a:stretch>
        </p:blipFill>
        <p:spPr>
          <a:xfrm>
            <a:off x="7906512" y="400370"/>
            <a:ext cx="3822700" cy="6172200"/>
          </a:xfrm>
          <a:prstGeom prst="rect">
            <a:avLst/>
          </a:prstGeom>
        </p:spPr>
      </p:pic>
      <p:sp>
        <p:nvSpPr>
          <p:cNvPr id="4" name="Content Placeholder 2">
            <a:extLst>
              <a:ext uri="{FF2B5EF4-FFF2-40B4-BE49-F238E27FC236}">
                <a16:creationId xmlns:a16="http://schemas.microsoft.com/office/drawing/2014/main" xmlns="" id="{0E64F9AB-7C9F-0466-1CC5-B716880AF8B1}"/>
              </a:ext>
            </a:extLst>
          </p:cNvPr>
          <p:cNvSpPr txBox="1">
            <a:spLocks/>
          </p:cNvSpPr>
          <p:nvPr/>
        </p:nvSpPr>
        <p:spPr>
          <a:xfrm>
            <a:off x="1069848" y="1764791"/>
            <a:ext cx="2047873" cy="761999"/>
          </a:xfrm>
          <a:prstGeom prst="rect">
            <a:avLst/>
          </a:prstGeom>
          <a:solidFill>
            <a:srgbClr val="ADC59E"/>
          </a:solidFill>
          <a:ln w="12700">
            <a:solidFill>
              <a:schemeClr val="tx1"/>
            </a:solidFill>
          </a:ln>
        </p:spPr>
        <p:txBody>
          <a:bodyPr vert="horz" anchor="ctr">
            <a:noAutofit/>
          </a:bodyPr>
          <a:lstStyle/>
          <a:p>
            <a:pPr lvl="0" algn="ctr">
              <a:spcBef>
                <a:spcPct val="0"/>
              </a:spcBef>
              <a:defRPr/>
            </a:pPr>
            <a:r>
              <a:rPr lang="en-US" sz="4200" dirty="0">
                <a:latin typeface="Perpetua" panose="02020502060401020303" pitchFamily="18" charset="77"/>
                <a:cs typeface="Calibri Light" panose="020F0302020204030204" pitchFamily="34" charset="0"/>
              </a:rPr>
              <a:t>9.2%</a:t>
            </a:r>
          </a:p>
        </p:txBody>
      </p:sp>
      <p:sp>
        <p:nvSpPr>
          <p:cNvPr id="2" name="Content Placeholder 2">
            <a:extLst>
              <a:ext uri="{FF2B5EF4-FFF2-40B4-BE49-F238E27FC236}">
                <a16:creationId xmlns:a16="http://schemas.microsoft.com/office/drawing/2014/main" xmlns="" id="{C0DEE138-1578-B7DA-DE58-99ABF6240AB2}"/>
              </a:ext>
            </a:extLst>
          </p:cNvPr>
          <p:cNvSpPr txBox="1">
            <a:spLocks/>
          </p:cNvSpPr>
          <p:nvPr/>
        </p:nvSpPr>
        <p:spPr>
          <a:xfrm>
            <a:off x="8598568" y="320161"/>
            <a:ext cx="3422744" cy="1438992"/>
          </a:xfrm>
          <a:prstGeom prst="rect">
            <a:avLst/>
          </a:prstGeom>
          <a:solidFill>
            <a:schemeClr val="bg1">
              <a:lumMod val="75000"/>
            </a:schemeClr>
          </a:solidFill>
          <a:ln w="12700">
            <a:solidFill>
              <a:schemeClr val="tx1"/>
            </a:solidFill>
          </a:ln>
        </p:spPr>
        <p:txBody>
          <a:bodyPr vert="horz" anchor="ctr">
            <a:noAutofit/>
          </a:bodyPr>
          <a:lstStyle/>
          <a:p>
            <a:pPr lvl="0" algn="ctr">
              <a:spcBef>
                <a:spcPct val="0"/>
              </a:spcBef>
              <a:defRPr/>
            </a:pPr>
            <a:r>
              <a:rPr lang="en-US" sz="4200" dirty="0">
                <a:latin typeface="Perpetua" panose="02020502060401020303" pitchFamily="18" charset="77"/>
                <a:cs typeface="Calibri Light" panose="020F0302020204030204" pitchFamily="34" charset="0"/>
              </a:rPr>
              <a:t>Interesting year for me.</a:t>
            </a:r>
          </a:p>
        </p:txBody>
      </p:sp>
      <p:cxnSp>
        <p:nvCxnSpPr>
          <p:cNvPr id="3" name="Straight Arrow Connector 2">
            <a:extLst>
              <a:ext uri="{FF2B5EF4-FFF2-40B4-BE49-F238E27FC236}">
                <a16:creationId xmlns:a16="http://schemas.microsoft.com/office/drawing/2014/main" xmlns="" id="{4036812E-7E14-3A65-272F-F00A855EB08F}"/>
              </a:ext>
            </a:extLst>
          </p:cNvPr>
          <p:cNvCxnSpPr>
            <a:cxnSpLocks/>
          </p:cNvCxnSpPr>
          <p:nvPr/>
        </p:nvCxnSpPr>
        <p:spPr>
          <a:xfrm flipH="1">
            <a:off x="10202779" y="1759152"/>
            <a:ext cx="246438" cy="1160511"/>
          </a:xfrm>
          <a:prstGeom prst="straightConnector1">
            <a:avLst/>
          </a:prstGeom>
          <a:ln w="50800">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pic>
        <p:nvPicPr>
          <p:cNvPr id="7" name="Picture 6" descr="A screenshot of a black and white text&#10;&#10;Description automatically generated">
            <a:extLst>
              <a:ext uri="{FF2B5EF4-FFF2-40B4-BE49-F238E27FC236}">
                <a16:creationId xmlns:a16="http://schemas.microsoft.com/office/drawing/2014/main" xmlns="" id="{9ABCBA37-B70B-300B-A3C1-0EEA6E1CBD4C}"/>
              </a:ext>
            </a:extLst>
          </p:cNvPr>
          <p:cNvPicPr>
            <a:picLocks noChangeAspect="1"/>
          </p:cNvPicPr>
          <p:nvPr/>
        </p:nvPicPr>
        <p:blipFill>
          <a:blip r:embed="rId5"/>
          <a:stretch>
            <a:fillRect/>
          </a:stretch>
        </p:blipFill>
        <p:spPr>
          <a:xfrm>
            <a:off x="1527788" y="2500664"/>
            <a:ext cx="7772400" cy="4272427"/>
          </a:xfrm>
          <a:prstGeom prst="rect">
            <a:avLst/>
          </a:prstGeom>
          <a:ln>
            <a:solidFill>
              <a:schemeClr val="tx1"/>
            </a:solidFill>
          </a:ln>
          <a:effectLst>
            <a:outerShdw blurRad="50800" dist="152400" dir="18900000" algn="bl" rotWithShape="0">
              <a:prstClr val="black">
                <a:alpha val="40000"/>
              </a:prstClr>
            </a:outerShdw>
          </a:effectLst>
        </p:spPr>
      </p:pic>
    </p:spTree>
    <p:extLst>
      <p:ext uri="{BB962C8B-B14F-4D97-AF65-F5344CB8AC3E}">
        <p14:creationId xmlns:p14="http://schemas.microsoft.com/office/powerpoint/2010/main" val="276555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4110373A-1783-271D-7AE3-5D3347DC4124}"/>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xmlns="" id="{2BD99F3E-E50C-786E-6556-3E6F3F346395}"/>
              </a:ext>
            </a:extLst>
          </p:cNvPr>
          <p:cNvSpPr txBox="1"/>
          <p:nvPr/>
        </p:nvSpPr>
        <p:spPr>
          <a:xfrm>
            <a:off x="228600" y="224593"/>
            <a:ext cx="11834446" cy="861774"/>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5000" b="0" i="0" u="none" strike="noStrike" kern="1200"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The promise of eternity and a full life</a:t>
            </a:r>
          </a:p>
        </p:txBody>
      </p:sp>
      <p:sp>
        <p:nvSpPr>
          <p:cNvPr id="7" name="Text Box 8">
            <a:extLst>
              <a:ext uri="{FF2B5EF4-FFF2-40B4-BE49-F238E27FC236}">
                <a16:creationId xmlns:a16="http://schemas.microsoft.com/office/drawing/2014/main" xmlns="" id="{EFE37A10-68C0-FD61-42FA-FA66F2CEE8C9}"/>
              </a:ext>
            </a:extLst>
          </p:cNvPr>
          <p:cNvSpPr txBox="1">
            <a:spLocks noChangeArrowheads="1"/>
          </p:cNvSpPr>
          <p:nvPr/>
        </p:nvSpPr>
        <p:spPr bwMode="auto">
          <a:xfrm>
            <a:off x="304800" y="1295401"/>
            <a:ext cx="11537430" cy="1200329"/>
          </a:xfrm>
          <a:prstGeom prst="rect">
            <a:avLst/>
          </a:prstGeom>
          <a:noFill/>
          <a:ln w="9525">
            <a:noFill/>
            <a:miter lim="800000"/>
            <a:headEnd/>
            <a:tailEnd/>
          </a:ln>
        </p:spPr>
        <p:txBody>
          <a:bodyPr wrap="square">
            <a:spAutoFit/>
          </a:bodyPr>
          <a:lstStyle/>
          <a:p>
            <a:pPr marL="577850" indent="-577850">
              <a:lnSpc>
                <a:spcPct val="90000"/>
              </a:lnSpc>
            </a:pPr>
            <a:r>
              <a:rPr lang="en-US" sz="4000" dirty="0">
                <a:solidFill>
                  <a:schemeClr val="bg1"/>
                </a:solidFill>
                <a:latin typeface="Calibri Light" panose="020F0302020204030204" pitchFamily="34" charset="0"/>
                <a:cs typeface="Calibri Light" panose="020F0302020204030204" pitchFamily="34" charset="0"/>
              </a:rPr>
              <a:t>1.	Gives us joy, independent of our ministry success. </a:t>
            </a:r>
          </a:p>
          <a:p>
            <a:pPr marL="577850" indent="-577850">
              <a:lnSpc>
                <a:spcPct val="90000"/>
              </a:lnSpc>
            </a:pPr>
            <a:r>
              <a:rPr lang="en-US" sz="4000" dirty="0">
                <a:solidFill>
                  <a:schemeClr val="bg1"/>
                </a:solidFill>
                <a:latin typeface="Calibri Light" panose="020F0302020204030204" pitchFamily="34" charset="0"/>
                <a:cs typeface="Calibri Light" panose="020F0302020204030204" pitchFamily="34" charset="0"/>
              </a:rPr>
              <a:t>2.	Gives us a heart for the lost. </a:t>
            </a:r>
          </a:p>
        </p:txBody>
      </p:sp>
      <p:sp>
        <p:nvSpPr>
          <p:cNvPr id="4" name="Rectangle 3">
            <a:extLst>
              <a:ext uri="{FF2B5EF4-FFF2-40B4-BE49-F238E27FC236}">
                <a16:creationId xmlns:a16="http://schemas.microsoft.com/office/drawing/2014/main" xmlns="" id="{838479A4-5AF0-CA00-CD75-617379A229C9}"/>
              </a:ext>
            </a:extLst>
          </p:cNvPr>
          <p:cNvSpPr>
            <a:spLocks noChangeArrowheads="1"/>
          </p:cNvSpPr>
          <p:nvPr/>
        </p:nvSpPr>
        <p:spPr bwMode="auto">
          <a:xfrm>
            <a:off x="381000" y="2626819"/>
            <a:ext cx="11537430" cy="4006588"/>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5BE02699-67EC-222D-EEC7-0FFAE434BC67}"/>
              </a:ext>
            </a:extLst>
          </p:cNvPr>
          <p:cNvSpPr txBox="1">
            <a:spLocks noChangeArrowheads="1"/>
          </p:cNvSpPr>
          <p:nvPr/>
        </p:nvSpPr>
        <p:spPr bwMode="auto">
          <a:xfrm>
            <a:off x="423034" y="2779856"/>
            <a:ext cx="11438715" cy="1166473"/>
          </a:xfrm>
          <a:prstGeom prst="rect">
            <a:avLst/>
          </a:prstGeom>
          <a:noFill/>
          <a:ln w="38100">
            <a:noFill/>
            <a:miter lim="800000"/>
            <a:headEnd/>
            <a:tailEnd/>
          </a:ln>
        </p:spPr>
        <p:txBody>
          <a:bodyPr wrap="square">
            <a:spAutoFit/>
          </a:bodyPr>
          <a:lstStyle/>
          <a:p>
            <a:pPr marL="465138" lvl="3" indent="-452438">
              <a:lnSpc>
                <a:spcPct val="90000"/>
              </a:lnSpc>
              <a:spcBef>
                <a:spcPts val="0"/>
              </a:spcBef>
              <a:spcAft>
                <a:spcPts val="600"/>
              </a:spcAft>
              <a:buSzPct val="100000"/>
            </a:pPr>
            <a:r>
              <a:rPr lang="en-US" sz="3800" dirty="0">
                <a:solidFill>
                  <a:prstClr val="white"/>
                </a:solidFill>
                <a:latin typeface="Calibri Light" panose="020F0302020204030204" pitchFamily="34" charset="0"/>
                <a:cs typeface="Calibri Light" panose="020F0302020204030204" pitchFamily="34" charset="0"/>
              </a:rPr>
              <a:t>Romans 5-8</a:t>
            </a:r>
          </a:p>
          <a:p>
            <a:pPr marL="465138" lvl="3" indent="-452438">
              <a:lnSpc>
                <a:spcPct val="90000"/>
              </a:lnSpc>
              <a:spcBef>
                <a:spcPts val="0"/>
              </a:spcBef>
              <a:spcAft>
                <a:spcPts val="600"/>
              </a:spcAft>
              <a:buSzPct val="100000"/>
            </a:pPr>
            <a:r>
              <a:rPr lang="en-US" sz="3400" dirty="0">
                <a:solidFill>
                  <a:prstClr val="white"/>
                </a:solidFill>
                <a:latin typeface="Calibri Light" panose="020F0302020204030204" pitchFamily="34" charset="0"/>
                <a:cs typeface="Calibri Light" panose="020F0302020204030204" pitchFamily="34" charset="0"/>
              </a:rPr>
              <a:t>	Romans 5</a:t>
            </a:r>
            <a:endParaRPr lang="en-US" sz="34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39091501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500"/>
                                  </p:stCondLst>
                                  <p:childTnLst>
                                    <p:set>
                                      <p:cBhvr>
                                        <p:cTn id="6"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500"/>
                                        <p:tgtEl>
                                          <p:spTgt spid="4"/>
                                        </p:tgtEl>
                                      </p:cBhvr>
                                    </p:animEffect>
                                  </p:childTnLst>
                                </p:cTn>
                              </p:par>
                            </p:childTnLst>
                          </p:cTn>
                        </p:par>
                        <p:par>
                          <p:cTn id="12" fill="hold">
                            <p:stCondLst>
                              <p:cond delay="500"/>
                            </p:stCondLst>
                            <p:childTnLst>
                              <p:par>
                                <p:cTn id="13" presetID="1" presetClass="entr" presetSubtype="0" fill="hold" nodeType="after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4110373A-1783-271D-7AE3-5D3347DC4124}"/>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xmlns="" id="{2BD99F3E-E50C-786E-6556-3E6F3F346395}"/>
              </a:ext>
            </a:extLst>
          </p:cNvPr>
          <p:cNvSpPr txBox="1"/>
          <p:nvPr/>
        </p:nvSpPr>
        <p:spPr>
          <a:xfrm>
            <a:off x="228600" y="224593"/>
            <a:ext cx="11834446" cy="861774"/>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5000" b="0" i="0" u="none" strike="noStrike" kern="1200"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The promise of eternity and a full life</a:t>
            </a:r>
          </a:p>
        </p:txBody>
      </p:sp>
      <p:sp>
        <p:nvSpPr>
          <p:cNvPr id="7" name="Text Box 8">
            <a:extLst>
              <a:ext uri="{FF2B5EF4-FFF2-40B4-BE49-F238E27FC236}">
                <a16:creationId xmlns:a16="http://schemas.microsoft.com/office/drawing/2014/main" xmlns="" id="{EFE37A10-68C0-FD61-42FA-FA66F2CEE8C9}"/>
              </a:ext>
            </a:extLst>
          </p:cNvPr>
          <p:cNvSpPr txBox="1">
            <a:spLocks noChangeArrowheads="1"/>
          </p:cNvSpPr>
          <p:nvPr/>
        </p:nvSpPr>
        <p:spPr bwMode="auto">
          <a:xfrm>
            <a:off x="304800" y="1295401"/>
            <a:ext cx="11537430" cy="1200329"/>
          </a:xfrm>
          <a:prstGeom prst="rect">
            <a:avLst/>
          </a:prstGeom>
          <a:noFill/>
          <a:ln w="9525">
            <a:noFill/>
            <a:miter lim="800000"/>
            <a:headEnd/>
            <a:tailEnd/>
          </a:ln>
        </p:spPr>
        <p:txBody>
          <a:bodyPr wrap="square">
            <a:spAutoFit/>
          </a:bodyPr>
          <a:lstStyle/>
          <a:p>
            <a:pPr marL="577850" indent="-577850">
              <a:lnSpc>
                <a:spcPct val="90000"/>
              </a:lnSpc>
            </a:pPr>
            <a:r>
              <a:rPr lang="en-US" sz="4000" dirty="0">
                <a:solidFill>
                  <a:schemeClr val="bg1"/>
                </a:solidFill>
                <a:latin typeface="Calibri Light" panose="020F0302020204030204" pitchFamily="34" charset="0"/>
                <a:cs typeface="Calibri Light" panose="020F0302020204030204" pitchFamily="34" charset="0"/>
              </a:rPr>
              <a:t>1.	Gives us joy, independent of our ministry success. </a:t>
            </a:r>
          </a:p>
          <a:p>
            <a:pPr marL="577850" indent="-577850">
              <a:lnSpc>
                <a:spcPct val="90000"/>
              </a:lnSpc>
            </a:pPr>
            <a:r>
              <a:rPr lang="en-US" sz="4000" dirty="0">
                <a:solidFill>
                  <a:schemeClr val="bg1"/>
                </a:solidFill>
                <a:latin typeface="Calibri Light" panose="020F0302020204030204" pitchFamily="34" charset="0"/>
                <a:cs typeface="Calibri Light" panose="020F0302020204030204" pitchFamily="34" charset="0"/>
              </a:rPr>
              <a:t>2.	Gives us a heart for the lost. </a:t>
            </a:r>
          </a:p>
        </p:txBody>
      </p:sp>
      <p:sp>
        <p:nvSpPr>
          <p:cNvPr id="4" name="Rectangle 3">
            <a:extLst>
              <a:ext uri="{FF2B5EF4-FFF2-40B4-BE49-F238E27FC236}">
                <a16:creationId xmlns:a16="http://schemas.microsoft.com/office/drawing/2014/main" xmlns="" id="{838479A4-5AF0-CA00-CD75-617379A229C9}"/>
              </a:ext>
            </a:extLst>
          </p:cNvPr>
          <p:cNvSpPr>
            <a:spLocks noChangeArrowheads="1"/>
          </p:cNvSpPr>
          <p:nvPr/>
        </p:nvSpPr>
        <p:spPr bwMode="auto">
          <a:xfrm>
            <a:off x="381000" y="2626819"/>
            <a:ext cx="11537430" cy="4006588"/>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5BE02699-67EC-222D-EEC7-0FFAE434BC67}"/>
              </a:ext>
            </a:extLst>
          </p:cNvPr>
          <p:cNvSpPr txBox="1">
            <a:spLocks noChangeArrowheads="1"/>
          </p:cNvSpPr>
          <p:nvPr/>
        </p:nvSpPr>
        <p:spPr bwMode="auto">
          <a:xfrm>
            <a:off x="423034" y="2779856"/>
            <a:ext cx="11438715" cy="1637371"/>
          </a:xfrm>
          <a:prstGeom prst="rect">
            <a:avLst/>
          </a:prstGeom>
          <a:noFill/>
          <a:ln w="38100">
            <a:noFill/>
            <a:miter lim="800000"/>
            <a:headEnd/>
            <a:tailEnd/>
          </a:ln>
        </p:spPr>
        <p:txBody>
          <a:bodyPr wrap="square">
            <a:spAutoFit/>
          </a:bodyPr>
          <a:lstStyle/>
          <a:p>
            <a:pPr marL="465138" lvl="3" indent="-452438">
              <a:lnSpc>
                <a:spcPct val="90000"/>
              </a:lnSpc>
              <a:spcBef>
                <a:spcPts val="0"/>
              </a:spcBef>
              <a:spcAft>
                <a:spcPts val="600"/>
              </a:spcAft>
              <a:buSzPct val="100000"/>
            </a:pPr>
            <a:r>
              <a:rPr lang="en-US" sz="3800" dirty="0">
                <a:solidFill>
                  <a:prstClr val="white"/>
                </a:solidFill>
                <a:latin typeface="Calibri Light" panose="020F0302020204030204" pitchFamily="34" charset="0"/>
                <a:cs typeface="Calibri Light" panose="020F0302020204030204" pitchFamily="34" charset="0"/>
              </a:rPr>
              <a:t>Romans 5-8</a:t>
            </a:r>
          </a:p>
          <a:p>
            <a:pPr marL="465138" lvl="3" indent="-452438">
              <a:lnSpc>
                <a:spcPct val="90000"/>
              </a:lnSpc>
              <a:spcBef>
                <a:spcPts val="0"/>
              </a:spcBef>
              <a:spcAft>
                <a:spcPts val="600"/>
              </a:spcAft>
              <a:buSzPct val="100000"/>
            </a:pPr>
            <a:r>
              <a:rPr lang="en-US" sz="3400" dirty="0">
                <a:solidFill>
                  <a:prstClr val="white"/>
                </a:solidFill>
                <a:latin typeface="Calibri Light" panose="020F0302020204030204" pitchFamily="34" charset="0"/>
                <a:cs typeface="Calibri Light" panose="020F0302020204030204" pitchFamily="34" charset="0"/>
              </a:rPr>
              <a:t>	Romans 5: “But God demonstrates his own love for us in this: While we were still sinners, Christ died for us” (v9). </a:t>
            </a:r>
            <a:endParaRPr lang="en-US" sz="34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4676433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4110373A-1783-271D-7AE3-5D3347DC4124}"/>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xmlns="" id="{2BD99F3E-E50C-786E-6556-3E6F3F346395}"/>
              </a:ext>
            </a:extLst>
          </p:cNvPr>
          <p:cNvSpPr txBox="1"/>
          <p:nvPr/>
        </p:nvSpPr>
        <p:spPr>
          <a:xfrm>
            <a:off x="228600" y="224593"/>
            <a:ext cx="11834446" cy="861774"/>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5000" b="0" i="0" u="none" strike="noStrike" kern="1200"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The promise of eternity and a full life</a:t>
            </a:r>
          </a:p>
        </p:txBody>
      </p:sp>
      <p:sp>
        <p:nvSpPr>
          <p:cNvPr id="7" name="Text Box 8">
            <a:extLst>
              <a:ext uri="{FF2B5EF4-FFF2-40B4-BE49-F238E27FC236}">
                <a16:creationId xmlns:a16="http://schemas.microsoft.com/office/drawing/2014/main" xmlns="" id="{EFE37A10-68C0-FD61-42FA-FA66F2CEE8C9}"/>
              </a:ext>
            </a:extLst>
          </p:cNvPr>
          <p:cNvSpPr txBox="1">
            <a:spLocks noChangeArrowheads="1"/>
          </p:cNvSpPr>
          <p:nvPr/>
        </p:nvSpPr>
        <p:spPr bwMode="auto">
          <a:xfrm>
            <a:off x="304800" y="1295401"/>
            <a:ext cx="11537430" cy="1200329"/>
          </a:xfrm>
          <a:prstGeom prst="rect">
            <a:avLst/>
          </a:prstGeom>
          <a:noFill/>
          <a:ln w="9525">
            <a:noFill/>
            <a:miter lim="800000"/>
            <a:headEnd/>
            <a:tailEnd/>
          </a:ln>
        </p:spPr>
        <p:txBody>
          <a:bodyPr wrap="square">
            <a:spAutoFit/>
          </a:bodyPr>
          <a:lstStyle/>
          <a:p>
            <a:pPr marL="577850" indent="-577850">
              <a:lnSpc>
                <a:spcPct val="90000"/>
              </a:lnSpc>
            </a:pPr>
            <a:r>
              <a:rPr lang="en-US" sz="4000" dirty="0">
                <a:solidFill>
                  <a:schemeClr val="bg1"/>
                </a:solidFill>
                <a:latin typeface="Calibri Light" panose="020F0302020204030204" pitchFamily="34" charset="0"/>
                <a:cs typeface="Calibri Light" panose="020F0302020204030204" pitchFamily="34" charset="0"/>
              </a:rPr>
              <a:t>1.	Gives us joy, independent of our ministry success. </a:t>
            </a:r>
          </a:p>
          <a:p>
            <a:pPr marL="577850" indent="-577850">
              <a:lnSpc>
                <a:spcPct val="90000"/>
              </a:lnSpc>
            </a:pPr>
            <a:r>
              <a:rPr lang="en-US" sz="4000" dirty="0">
                <a:solidFill>
                  <a:schemeClr val="bg1"/>
                </a:solidFill>
                <a:latin typeface="Calibri Light" panose="020F0302020204030204" pitchFamily="34" charset="0"/>
                <a:cs typeface="Calibri Light" panose="020F0302020204030204" pitchFamily="34" charset="0"/>
              </a:rPr>
              <a:t>2.	Gives us a heart for the lost. </a:t>
            </a:r>
          </a:p>
        </p:txBody>
      </p:sp>
      <p:sp>
        <p:nvSpPr>
          <p:cNvPr id="4" name="Rectangle 3">
            <a:extLst>
              <a:ext uri="{FF2B5EF4-FFF2-40B4-BE49-F238E27FC236}">
                <a16:creationId xmlns:a16="http://schemas.microsoft.com/office/drawing/2014/main" xmlns="" id="{838479A4-5AF0-CA00-CD75-617379A229C9}"/>
              </a:ext>
            </a:extLst>
          </p:cNvPr>
          <p:cNvSpPr>
            <a:spLocks noChangeArrowheads="1"/>
          </p:cNvSpPr>
          <p:nvPr/>
        </p:nvSpPr>
        <p:spPr bwMode="auto">
          <a:xfrm>
            <a:off x="381000" y="2626819"/>
            <a:ext cx="11537430" cy="4006588"/>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5BE02699-67EC-222D-EEC7-0FFAE434BC67}"/>
              </a:ext>
            </a:extLst>
          </p:cNvPr>
          <p:cNvSpPr txBox="1">
            <a:spLocks noChangeArrowheads="1"/>
          </p:cNvSpPr>
          <p:nvPr/>
        </p:nvSpPr>
        <p:spPr bwMode="auto">
          <a:xfrm>
            <a:off x="423034" y="2779856"/>
            <a:ext cx="11438715" cy="2185214"/>
          </a:xfrm>
          <a:prstGeom prst="rect">
            <a:avLst/>
          </a:prstGeom>
          <a:noFill/>
          <a:ln w="38100">
            <a:noFill/>
            <a:miter lim="800000"/>
            <a:headEnd/>
            <a:tailEnd/>
          </a:ln>
        </p:spPr>
        <p:txBody>
          <a:bodyPr wrap="square">
            <a:spAutoFit/>
          </a:bodyPr>
          <a:lstStyle/>
          <a:p>
            <a:pPr marL="465138" lvl="3" indent="-452438">
              <a:lnSpc>
                <a:spcPct val="90000"/>
              </a:lnSpc>
              <a:spcBef>
                <a:spcPts val="0"/>
              </a:spcBef>
              <a:spcAft>
                <a:spcPts val="600"/>
              </a:spcAft>
              <a:buSzPct val="100000"/>
            </a:pPr>
            <a:r>
              <a:rPr lang="en-US" sz="3800" dirty="0">
                <a:solidFill>
                  <a:prstClr val="white"/>
                </a:solidFill>
                <a:latin typeface="Calibri Light" panose="020F0302020204030204" pitchFamily="34" charset="0"/>
                <a:cs typeface="Calibri Light" panose="020F0302020204030204" pitchFamily="34" charset="0"/>
              </a:rPr>
              <a:t>Romans 5-8</a:t>
            </a:r>
          </a:p>
          <a:p>
            <a:pPr marL="465138" lvl="3" indent="-452438">
              <a:lnSpc>
                <a:spcPct val="90000"/>
              </a:lnSpc>
              <a:spcBef>
                <a:spcPts val="0"/>
              </a:spcBef>
              <a:spcAft>
                <a:spcPts val="600"/>
              </a:spcAft>
              <a:buSzPct val="100000"/>
            </a:pPr>
            <a:r>
              <a:rPr lang="en-US" sz="3400" dirty="0">
                <a:solidFill>
                  <a:prstClr val="white"/>
                </a:solidFill>
                <a:latin typeface="Calibri Light" panose="020F0302020204030204" pitchFamily="34" charset="0"/>
                <a:cs typeface="Calibri Light" panose="020F0302020204030204" pitchFamily="34" charset="0"/>
              </a:rPr>
              <a:t>	Romans 5: “But God demonstrates his own love for us in this: While we were still sinners, Christ died for us” (v9). </a:t>
            </a:r>
          </a:p>
          <a:p>
            <a:pPr marL="465138" lvl="3" indent="-452438">
              <a:lnSpc>
                <a:spcPct val="90000"/>
              </a:lnSpc>
              <a:spcBef>
                <a:spcPts val="0"/>
              </a:spcBef>
              <a:spcAft>
                <a:spcPts val="600"/>
              </a:spcAft>
              <a:buSzPct val="100000"/>
            </a:pPr>
            <a:r>
              <a:rPr lang="en-US" sz="3400" dirty="0">
                <a:solidFill>
                  <a:prstClr val="white"/>
                </a:solidFill>
                <a:latin typeface="Calibri Light" panose="020F0302020204030204" pitchFamily="34" charset="0"/>
                <a:ea typeface="Cambria" panose="02040503050406030204" pitchFamily="18" charset="0"/>
                <a:cs typeface="Calibri Light" panose="020F0302020204030204" pitchFamily="34" charset="0"/>
              </a:rPr>
              <a:t>	Romans 6</a:t>
            </a:r>
            <a:endParaRPr lang="en-US" sz="34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26188960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4110373A-1783-271D-7AE3-5D3347DC4124}"/>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xmlns="" id="{2BD99F3E-E50C-786E-6556-3E6F3F346395}"/>
              </a:ext>
            </a:extLst>
          </p:cNvPr>
          <p:cNvSpPr txBox="1"/>
          <p:nvPr/>
        </p:nvSpPr>
        <p:spPr>
          <a:xfrm>
            <a:off x="228600" y="224593"/>
            <a:ext cx="11834446" cy="861774"/>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5000" b="0" i="0" u="none" strike="noStrike" kern="1200"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The promise of eternity and a full life</a:t>
            </a:r>
          </a:p>
        </p:txBody>
      </p:sp>
      <p:sp>
        <p:nvSpPr>
          <p:cNvPr id="7" name="Text Box 8">
            <a:extLst>
              <a:ext uri="{FF2B5EF4-FFF2-40B4-BE49-F238E27FC236}">
                <a16:creationId xmlns:a16="http://schemas.microsoft.com/office/drawing/2014/main" xmlns="" id="{EFE37A10-68C0-FD61-42FA-FA66F2CEE8C9}"/>
              </a:ext>
            </a:extLst>
          </p:cNvPr>
          <p:cNvSpPr txBox="1">
            <a:spLocks noChangeArrowheads="1"/>
          </p:cNvSpPr>
          <p:nvPr/>
        </p:nvSpPr>
        <p:spPr bwMode="auto">
          <a:xfrm>
            <a:off x="304800" y="1295401"/>
            <a:ext cx="11537430" cy="1200329"/>
          </a:xfrm>
          <a:prstGeom prst="rect">
            <a:avLst/>
          </a:prstGeom>
          <a:noFill/>
          <a:ln w="9525">
            <a:noFill/>
            <a:miter lim="800000"/>
            <a:headEnd/>
            <a:tailEnd/>
          </a:ln>
        </p:spPr>
        <p:txBody>
          <a:bodyPr wrap="square">
            <a:spAutoFit/>
          </a:bodyPr>
          <a:lstStyle/>
          <a:p>
            <a:pPr marL="577850" indent="-577850">
              <a:lnSpc>
                <a:spcPct val="90000"/>
              </a:lnSpc>
            </a:pPr>
            <a:r>
              <a:rPr lang="en-US" sz="4000" dirty="0">
                <a:solidFill>
                  <a:schemeClr val="bg1"/>
                </a:solidFill>
                <a:latin typeface="Calibri Light" panose="020F0302020204030204" pitchFamily="34" charset="0"/>
                <a:cs typeface="Calibri Light" panose="020F0302020204030204" pitchFamily="34" charset="0"/>
              </a:rPr>
              <a:t>1.	Gives us joy, independent of our ministry success. </a:t>
            </a:r>
          </a:p>
          <a:p>
            <a:pPr marL="577850" indent="-577850">
              <a:lnSpc>
                <a:spcPct val="90000"/>
              </a:lnSpc>
            </a:pPr>
            <a:r>
              <a:rPr lang="en-US" sz="4000" dirty="0">
                <a:solidFill>
                  <a:schemeClr val="bg1"/>
                </a:solidFill>
                <a:latin typeface="Calibri Light" panose="020F0302020204030204" pitchFamily="34" charset="0"/>
                <a:cs typeface="Calibri Light" panose="020F0302020204030204" pitchFamily="34" charset="0"/>
              </a:rPr>
              <a:t>2.	Gives us a heart for the lost. </a:t>
            </a:r>
          </a:p>
        </p:txBody>
      </p:sp>
      <p:sp>
        <p:nvSpPr>
          <p:cNvPr id="4" name="Rectangle 3">
            <a:extLst>
              <a:ext uri="{FF2B5EF4-FFF2-40B4-BE49-F238E27FC236}">
                <a16:creationId xmlns:a16="http://schemas.microsoft.com/office/drawing/2014/main" xmlns="" id="{838479A4-5AF0-CA00-CD75-617379A229C9}"/>
              </a:ext>
            </a:extLst>
          </p:cNvPr>
          <p:cNvSpPr>
            <a:spLocks noChangeArrowheads="1"/>
          </p:cNvSpPr>
          <p:nvPr/>
        </p:nvSpPr>
        <p:spPr bwMode="auto">
          <a:xfrm>
            <a:off x="381000" y="2626819"/>
            <a:ext cx="11537430" cy="4006588"/>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5BE02699-67EC-222D-EEC7-0FFAE434BC67}"/>
              </a:ext>
            </a:extLst>
          </p:cNvPr>
          <p:cNvSpPr txBox="1">
            <a:spLocks noChangeArrowheads="1"/>
          </p:cNvSpPr>
          <p:nvPr/>
        </p:nvSpPr>
        <p:spPr bwMode="auto">
          <a:xfrm>
            <a:off x="423034" y="2779856"/>
            <a:ext cx="11438715" cy="3127010"/>
          </a:xfrm>
          <a:prstGeom prst="rect">
            <a:avLst/>
          </a:prstGeom>
          <a:noFill/>
          <a:ln w="38100">
            <a:noFill/>
            <a:miter lim="800000"/>
            <a:headEnd/>
            <a:tailEnd/>
          </a:ln>
        </p:spPr>
        <p:txBody>
          <a:bodyPr wrap="square">
            <a:spAutoFit/>
          </a:bodyPr>
          <a:lstStyle/>
          <a:p>
            <a:pPr marL="465138" lvl="3" indent="-452438">
              <a:lnSpc>
                <a:spcPct val="90000"/>
              </a:lnSpc>
              <a:spcBef>
                <a:spcPts val="0"/>
              </a:spcBef>
              <a:spcAft>
                <a:spcPts val="600"/>
              </a:spcAft>
              <a:buSzPct val="100000"/>
            </a:pPr>
            <a:r>
              <a:rPr lang="en-US" sz="3800" dirty="0">
                <a:solidFill>
                  <a:prstClr val="white"/>
                </a:solidFill>
                <a:latin typeface="Calibri Light" panose="020F0302020204030204" pitchFamily="34" charset="0"/>
                <a:cs typeface="Calibri Light" panose="020F0302020204030204" pitchFamily="34" charset="0"/>
              </a:rPr>
              <a:t>Romans 5-8</a:t>
            </a:r>
          </a:p>
          <a:p>
            <a:pPr marL="465138" lvl="3" indent="-452438">
              <a:lnSpc>
                <a:spcPct val="90000"/>
              </a:lnSpc>
              <a:spcBef>
                <a:spcPts val="0"/>
              </a:spcBef>
              <a:spcAft>
                <a:spcPts val="600"/>
              </a:spcAft>
              <a:buSzPct val="100000"/>
            </a:pPr>
            <a:r>
              <a:rPr lang="en-US" sz="3400" dirty="0">
                <a:solidFill>
                  <a:prstClr val="white"/>
                </a:solidFill>
                <a:latin typeface="Calibri Light" panose="020F0302020204030204" pitchFamily="34" charset="0"/>
                <a:cs typeface="Calibri Light" panose="020F0302020204030204" pitchFamily="34" charset="0"/>
              </a:rPr>
              <a:t>	Romans 5: “But God demonstrates his own love for us in this: While we were still sinners, Christ died for us” (v9). </a:t>
            </a:r>
          </a:p>
          <a:p>
            <a:pPr marL="465138" lvl="3" indent="-452438">
              <a:lnSpc>
                <a:spcPct val="90000"/>
              </a:lnSpc>
              <a:spcBef>
                <a:spcPts val="0"/>
              </a:spcBef>
              <a:spcAft>
                <a:spcPts val="600"/>
              </a:spcAft>
              <a:buSzPct val="100000"/>
            </a:pPr>
            <a:r>
              <a:rPr lang="en-US" sz="3400" dirty="0">
                <a:solidFill>
                  <a:prstClr val="white"/>
                </a:solidFill>
                <a:latin typeface="Calibri Light" panose="020F0302020204030204" pitchFamily="34" charset="0"/>
                <a:ea typeface="Cambria" panose="02040503050406030204" pitchFamily="18" charset="0"/>
                <a:cs typeface="Calibri Light" panose="020F0302020204030204" pitchFamily="34" charset="0"/>
              </a:rPr>
              <a:t>	Romans 6: “Knowing this, that our old self was crucified with Him, in order that our body of sin might be done away with, so that we would no longer be slaves to sin” (v6). </a:t>
            </a:r>
            <a:endParaRPr lang="en-US" sz="34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31135511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4110373A-1783-271D-7AE3-5D3347DC4124}"/>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xmlns="" id="{2BD99F3E-E50C-786E-6556-3E6F3F346395}"/>
              </a:ext>
            </a:extLst>
          </p:cNvPr>
          <p:cNvSpPr txBox="1"/>
          <p:nvPr/>
        </p:nvSpPr>
        <p:spPr>
          <a:xfrm>
            <a:off x="228600" y="224593"/>
            <a:ext cx="11834446" cy="861774"/>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5000" b="0" i="0" u="none" strike="noStrike" kern="1200"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The promise of eternity and a full life</a:t>
            </a:r>
          </a:p>
        </p:txBody>
      </p:sp>
      <p:sp>
        <p:nvSpPr>
          <p:cNvPr id="7" name="Text Box 8">
            <a:extLst>
              <a:ext uri="{FF2B5EF4-FFF2-40B4-BE49-F238E27FC236}">
                <a16:creationId xmlns:a16="http://schemas.microsoft.com/office/drawing/2014/main" xmlns="" id="{EFE37A10-68C0-FD61-42FA-FA66F2CEE8C9}"/>
              </a:ext>
            </a:extLst>
          </p:cNvPr>
          <p:cNvSpPr txBox="1">
            <a:spLocks noChangeArrowheads="1"/>
          </p:cNvSpPr>
          <p:nvPr/>
        </p:nvSpPr>
        <p:spPr bwMode="auto">
          <a:xfrm>
            <a:off x="304800" y="1295401"/>
            <a:ext cx="11537430" cy="1200329"/>
          </a:xfrm>
          <a:prstGeom prst="rect">
            <a:avLst/>
          </a:prstGeom>
          <a:noFill/>
          <a:ln w="9525">
            <a:noFill/>
            <a:miter lim="800000"/>
            <a:headEnd/>
            <a:tailEnd/>
          </a:ln>
        </p:spPr>
        <p:txBody>
          <a:bodyPr wrap="square">
            <a:spAutoFit/>
          </a:bodyPr>
          <a:lstStyle/>
          <a:p>
            <a:pPr marL="577850" indent="-577850">
              <a:lnSpc>
                <a:spcPct val="90000"/>
              </a:lnSpc>
            </a:pPr>
            <a:r>
              <a:rPr lang="en-US" sz="4000" dirty="0">
                <a:solidFill>
                  <a:schemeClr val="bg1"/>
                </a:solidFill>
                <a:latin typeface="Calibri Light" panose="020F0302020204030204" pitchFamily="34" charset="0"/>
                <a:cs typeface="Calibri Light" panose="020F0302020204030204" pitchFamily="34" charset="0"/>
              </a:rPr>
              <a:t>1.	Gives us joy, independent of our ministry success. </a:t>
            </a:r>
          </a:p>
          <a:p>
            <a:pPr marL="577850" indent="-577850">
              <a:lnSpc>
                <a:spcPct val="90000"/>
              </a:lnSpc>
            </a:pPr>
            <a:r>
              <a:rPr lang="en-US" sz="4000" dirty="0">
                <a:solidFill>
                  <a:schemeClr val="bg1"/>
                </a:solidFill>
                <a:latin typeface="Calibri Light" panose="020F0302020204030204" pitchFamily="34" charset="0"/>
                <a:cs typeface="Calibri Light" panose="020F0302020204030204" pitchFamily="34" charset="0"/>
              </a:rPr>
              <a:t>2.	Gives us a heart for the lost. </a:t>
            </a:r>
          </a:p>
        </p:txBody>
      </p:sp>
      <p:sp>
        <p:nvSpPr>
          <p:cNvPr id="4" name="Rectangle 3">
            <a:extLst>
              <a:ext uri="{FF2B5EF4-FFF2-40B4-BE49-F238E27FC236}">
                <a16:creationId xmlns:a16="http://schemas.microsoft.com/office/drawing/2014/main" xmlns="" id="{838479A4-5AF0-CA00-CD75-617379A229C9}"/>
              </a:ext>
            </a:extLst>
          </p:cNvPr>
          <p:cNvSpPr>
            <a:spLocks noChangeArrowheads="1"/>
          </p:cNvSpPr>
          <p:nvPr/>
        </p:nvSpPr>
        <p:spPr bwMode="auto">
          <a:xfrm>
            <a:off x="381000" y="2626819"/>
            <a:ext cx="11537430" cy="4006588"/>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5BE02699-67EC-222D-EEC7-0FFAE434BC67}"/>
              </a:ext>
            </a:extLst>
          </p:cNvPr>
          <p:cNvSpPr txBox="1">
            <a:spLocks noChangeArrowheads="1"/>
          </p:cNvSpPr>
          <p:nvPr/>
        </p:nvSpPr>
        <p:spPr bwMode="auto">
          <a:xfrm>
            <a:off x="423034" y="2779856"/>
            <a:ext cx="11438715" cy="1166473"/>
          </a:xfrm>
          <a:prstGeom prst="rect">
            <a:avLst/>
          </a:prstGeom>
          <a:noFill/>
          <a:ln w="38100">
            <a:noFill/>
            <a:miter lim="800000"/>
            <a:headEnd/>
            <a:tailEnd/>
          </a:ln>
        </p:spPr>
        <p:txBody>
          <a:bodyPr wrap="square">
            <a:spAutoFit/>
          </a:bodyPr>
          <a:lstStyle/>
          <a:p>
            <a:pPr marL="465138" lvl="3" indent="-452438">
              <a:lnSpc>
                <a:spcPct val="90000"/>
              </a:lnSpc>
              <a:spcBef>
                <a:spcPts val="0"/>
              </a:spcBef>
              <a:spcAft>
                <a:spcPts val="600"/>
              </a:spcAft>
              <a:buSzPct val="100000"/>
            </a:pPr>
            <a:r>
              <a:rPr lang="en-US" sz="3800" dirty="0">
                <a:solidFill>
                  <a:prstClr val="white"/>
                </a:solidFill>
                <a:latin typeface="Calibri Light" panose="020F0302020204030204" pitchFamily="34" charset="0"/>
                <a:cs typeface="Calibri Light" panose="020F0302020204030204" pitchFamily="34" charset="0"/>
              </a:rPr>
              <a:t>Romans 5-8</a:t>
            </a:r>
          </a:p>
          <a:p>
            <a:pPr marL="465138" lvl="3" indent="-452438">
              <a:lnSpc>
                <a:spcPct val="90000"/>
              </a:lnSpc>
              <a:spcBef>
                <a:spcPts val="0"/>
              </a:spcBef>
              <a:spcAft>
                <a:spcPts val="600"/>
              </a:spcAft>
              <a:buSzPct val="100000"/>
            </a:pPr>
            <a:r>
              <a:rPr lang="en-US" sz="3400" dirty="0">
                <a:solidFill>
                  <a:prstClr val="white"/>
                </a:solidFill>
                <a:latin typeface="Calibri Light" panose="020F0302020204030204" pitchFamily="34" charset="0"/>
                <a:cs typeface="Calibri Light" panose="020F0302020204030204" pitchFamily="34" charset="0"/>
              </a:rPr>
              <a:t>	Romans 7</a:t>
            </a:r>
            <a:endParaRPr lang="en-US" sz="34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21309708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4110373A-1783-271D-7AE3-5D3347DC4124}"/>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xmlns="" id="{2BD99F3E-E50C-786E-6556-3E6F3F346395}"/>
              </a:ext>
            </a:extLst>
          </p:cNvPr>
          <p:cNvSpPr txBox="1"/>
          <p:nvPr/>
        </p:nvSpPr>
        <p:spPr>
          <a:xfrm>
            <a:off x="228600" y="224593"/>
            <a:ext cx="11834446" cy="861774"/>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5000" b="0" i="0" u="none" strike="noStrike" kern="1200"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The promise of eternity and a full life</a:t>
            </a:r>
          </a:p>
        </p:txBody>
      </p:sp>
      <p:sp>
        <p:nvSpPr>
          <p:cNvPr id="7" name="Text Box 8">
            <a:extLst>
              <a:ext uri="{FF2B5EF4-FFF2-40B4-BE49-F238E27FC236}">
                <a16:creationId xmlns:a16="http://schemas.microsoft.com/office/drawing/2014/main" xmlns="" id="{EFE37A10-68C0-FD61-42FA-FA66F2CEE8C9}"/>
              </a:ext>
            </a:extLst>
          </p:cNvPr>
          <p:cNvSpPr txBox="1">
            <a:spLocks noChangeArrowheads="1"/>
          </p:cNvSpPr>
          <p:nvPr/>
        </p:nvSpPr>
        <p:spPr bwMode="auto">
          <a:xfrm>
            <a:off x="304800" y="1295401"/>
            <a:ext cx="11537430" cy="1200329"/>
          </a:xfrm>
          <a:prstGeom prst="rect">
            <a:avLst/>
          </a:prstGeom>
          <a:noFill/>
          <a:ln w="9525">
            <a:noFill/>
            <a:miter lim="800000"/>
            <a:headEnd/>
            <a:tailEnd/>
          </a:ln>
        </p:spPr>
        <p:txBody>
          <a:bodyPr wrap="square">
            <a:spAutoFit/>
          </a:bodyPr>
          <a:lstStyle/>
          <a:p>
            <a:pPr marL="577850" indent="-577850">
              <a:lnSpc>
                <a:spcPct val="90000"/>
              </a:lnSpc>
            </a:pPr>
            <a:r>
              <a:rPr lang="en-US" sz="4000" dirty="0">
                <a:solidFill>
                  <a:schemeClr val="bg1"/>
                </a:solidFill>
                <a:latin typeface="Calibri Light" panose="020F0302020204030204" pitchFamily="34" charset="0"/>
                <a:cs typeface="Calibri Light" panose="020F0302020204030204" pitchFamily="34" charset="0"/>
              </a:rPr>
              <a:t>1.	Gives us joy, independent of our ministry success. </a:t>
            </a:r>
          </a:p>
          <a:p>
            <a:pPr marL="577850" indent="-577850">
              <a:lnSpc>
                <a:spcPct val="90000"/>
              </a:lnSpc>
            </a:pPr>
            <a:r>
              <a:rPr lang="en-US" sz="4000" dirty="0">
                <a:solidFill>
                  <a:schemeClr val="bg1"/>
                </a:solidFill>
                <a:latin typeface="Calibri Light" panose="020F0302020204030204" pitchFamily="34" charset="0"/>
                <a:cs typeface="Calibri Light" panose="020F0302020204030204" pitchFamily="34" charset="0"/>
              </a:rPr>
              <a:t>2.	Gives us a heart for the lost. </a:t>
            </a:r>
          </a:p>
        </p:txBody>
      </p:sp>
      <p:sp>
        <p:nvSpPr>
          <p:cNvPr id="4" name="Rectangle 3">
            <a:extLst>
              <a:ext uri="{FF2B5EF4-FFF2-40B4-BE49-F238E27FC236}">
                <a16:creationId xmlns:a16="http://schemas.microsoft.com/office/drawing/2014/main" xmlns="" id="{838479A4-5AF0-CA00-CD75-617379A229C9}"/>
              </a:ext>
            </a:extLst>
          </p:cNvPr>
          <p:cNvSpPr>
            <a:spLocks noChangeArrowheads="1"/>
          </p:cNvSpPr>
          <p:nvPr/>
        </p:nvSpPr>
        <p:spPr bwMode="auto">
          <a:xfrm>
            <a:off x="381000" y="2626819"/>
            <a:ext cx="11537430" cy="4006588"/>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5BE02699-67EC-222D-EEC7-0FFAE434BC67}"/>
              </a:ext>
            </a:extLst>
          </p:cNvPr>
          <p:cNvSpPr txBox="1">
            <a:spLocks noChangeArrowheads="1"/>
          </p:cNvSpPr>
          <p:nvPr/>
        </p:nvSpPr>
        <p:spPr bwMode="auto">
          <a:xfrm>
            <a:off x="423034" y="2779856"/>
            <a:ext cx="11438715" cy="1637371"/>
          </a:xfrm>
          <a:prstGeom prst="rect">
            <a:avLst/>
          </a:prstGeom>
          <a:noFill/>
          <a:ln w="38100">
            <a:noFill/>
            <a:miter lim="800000"/>
            <a:headEnd/>
            <a:tailEnd/>
          </a:ln>
        </p:spPr>
        <p:txBody>
          <a:bodyPr wrap="square">
            <a:spAutoFit/>
          </a:bodyPr>
          <a:lstStyle/>
          <a:p>
            <a:pPr marL="465138" lvl="3" indent="-452438">
              <a:lnSpc>
                <a:spcPct val="90000"/>
              </a:lnSpc>
              <a:spcBef>
                <a:spcPts val="0"/>
              </a:spcBef>
              <a:spcAft>
                <a:spcPts val="600"/>
              </a:spcAft>
              <a:buSzPct val="100000"/>
            </a:pPr>
            <a:r>
              <a:rPr lang="en-US" sz="3800" dirty="0">
                <a:solidFill>
                  <a:prstClr val="white"/>
                </a:solidFill>
                <a:latin typeface="Calibri Light" panose="020F0302020204030204" pitchFamily="34" charset="0"/>
                <a:cs typeface="Calibri Light" panose="020F0302020204030204" pitchFamily="34" charset="0"/>
              </a:rPr>
              <a:t>Romans 5-8</a:t>
            </a:r>
          </a:p>
          <a:p>
            <a:pPr marL="465138" lvl="3" indent="-452438">
              <a:lnSpc>
                <a:spcPct val="90000"/>
              </a:lnSpc>
              <a:spcBef>
                <a:spcPts val="0"/>
              </a:spcBef>
              <a:spcAft>
                <a:spcPts val="600"/>
              </a:spcAft>
              <a:buSzPct val="100000"/>
            </a:pPr>
            <a:r>
              <a:rPr lang="en-US" sz="3400" dirty="0">
                <a:solidFill>
                  <a:prstClr val="white"/>
                </a:solidFill>
                <a:latin typeface="Calibri Light" panose="020F0302020204030204" pitchFamily="34" charset="0"/>
                <a:cs typeface="Calibri Light" panose="020F0302020204030204" pitchFamily="34" charset="0"/>
              </a:rPr>
              <a:t>	Romans 7: “Thanks be to God who delivers me through Jesus Christ our Lord” (v25). </a:t>
            </a:r>
            <a:endParaRPr lang="en-US" sz="34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6703706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a:spLocks noGrp="1"/>
          </p:cNvSpPr>
          <p:nvPr>
            <p:ph type="ctrTitle"/>
          </p:nvPr>
        </p:nvSpPr>
        <p:spPr>
          <a:xfrm>
            <a:off x="473242" y="316831"/>
            <a:ext cx="11245516" cy="6224337"/>
          </a:xfrm>
        </p:spPr>
        <p:txBody>
          <a:bodyPr>
            <a:noAutofit/>
          </a:bodyPr>
          <a:lstStyle/>
          <a:p>
            <a:r>
              <a:rPr lang="en-US" sz="8000" dirty="0">
                <a:solidFill>
                  <a:schemeClr val="bg1"/>
                </a:solidFill>
                <a:latin typeface="Century Gothic" panose="020B0502020202020204" pitchFamily="34" charset="0"/>
              </a:rPr>
              <a:t>“I came that they may have life, and have it abundantly.”</a:t>
            </a:r>
          </a:p>
        </p:txBody>
      </p:sp>
    </p:spTree>
    <p:extLst>
      <p:ext uri="{BB962C8B-B14F-4D97-AF65-F5344CB8AC3E}">
        <p14:creationId xmlns:p14="http://schemas.microsoft.com/office/powerpoint/2010/main" val="19040748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4110373A-1783-271D-7AE3-5D3347DC4124}"/>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xmlns="" id="{2BD99F3E-E50C-786E-6556-3E6F3F346395}"/>
              </a:ext>
            </a:extLst>
          </p:cNvPr>
          <p:cNvSpPr txBox="1"/>
          <p:nvPr/>
        </p:nvSpPr>
        <p:spPr>
          <a:xfrm>
            <a:off x="228600" y="224593"/>
            <a:ext cx="11834446" cy="861774"/>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5000" b="0" i="0" u="none" strike="noStrike" kern="1200"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The promise of eternity and a full life</a:t>
            </a:r>
          </a:p>
        </p:txBody>
      </p:sp>
      <p:sp>
        <p:nvSpPr>
          <p:cNvPr id="7" name="Text Box 8">
            <a:extLst>
              <a:ext uri="{FF2B5EF4-FFF2-40B4-BE49-F238E27FC236}">
                <a16:creationId xmlns:a16="http://schemas.microsoft.com/office/drawing/2014/main" xmlns="" id="{EFE37A10-68C0-FD61-42FA-FA66F2CEE8C9}"/>
              </a:ext>
            </a:extLst>
          </p:cNvPr>
          <p:cNvSpPr txBox="1">
            <a:spLocks noChangeArrowheads="1"/>
          </p:cNvSpPr>
          <p:nvPr/>
        </p:nvSpPr>
        <p:spPr bwMode="auto">
          <a:xfrm>
            <a:off x="304800" y="1295401"/>
            <a:ext cx="11537430" cy="1200329"/>
          </a:xfrm>
          <a:prstGeom prst="rect">
            <a:avLst/>
          </a:prstGeom>
          <a:noFill/>
          <a:ln w="9525">
            <a:noFill/>
            <a:miter lim="800000"/>
            <a:headEnd/>
            <a:tailEnd/>
          </a:ln>
        </p:spPr>
        <p:txBody>
          <a:bodyPr wrap="square">
            <a:spAutoFit/>
          </a:bodyPr>
          <a:lstStyle/>
          <a:p>
            <a:pPr marL="577850" indent="-577850">
              <a:lnSpc>
                <a:spcPct val="90000"/>
              </a:lnSpc>
            </a:pPr>
            <a:r>
              <a:rPr lang="en-US" sz="4000" dirty="0">
                <a:solidFill>
                  <a:schemeClr val="bg1"/>
                </a:solidFill>
                <a:latin typeface="Calibri Light" panose="020F0302020204030204" pitchFamily="34" charset="0"/>
                <a:cs typeface="Calibri Light" panose="020F0302020204030204" pitchFamily="34" charset="0"/>
              </a:rPr>
              <a:t>1.	Gives us joy, independent of our ministry success. </a:t>
            </a:r>
          </a:p>
          <a:p>
            <a:pPr marL="577850" indent="-577850">
              <a:lnSpc>
                <a:spcPct val="90000"/>
              </a:lnSpc>
            </a:pPr>
            <a:r>
              <a:rPr lang="en-US" sz="4000" dirty="0">
                <a:solidFill>
                  <a:schemeClr val="bg1"/>
                </a:solidFill>
                <a:latin typeface="Calibri Light" panose="020F0302020204030204" pitchFamily="34" charset="0"/>
                <a:cs typeface="Calibri Light" panose="020F0302020204030204" pitchFamily="34" charset="0"/>
              </a:rPr>
              <a:t>2.	Gives us a heart for the lost. </a:t>
            </a:r>
          </a:p>
        </p:txBody>
      </p:sp>
      <p:sp>
        <p:nvSpPr>
          <p:cNvPr id="4" name="Rectangle 3">
            <a:extLst>
              <a:ext uri="{FF2B5EF4-FFF2-40B4-BE49-F238E27FC236}">
                <a16:creationId xmlns:a16="http://schemas.microsoft.com/office/drawing/2014/main" xmlns="" id="{838479A4-5AF0-CA00-CD75-617379A229C9}"/>
              </a:ext>
            </a:extLst>
          </p:cNvPr>
          <p:cNvSpPr>
            <a:spLocks noChangeArrowheads="1"/>
          </p:cNvSpPr>
          <p:nvPr/>
        </p:nvSpPr>
        <p:spPr bwMode="auto">
          <a:xfrm>
            <a:off x="381000" y="2626819"/>
            <a:ext cx="11537430" cy="4006588"/>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5BE02699-67EC-222D-EEC7-0FFAE434BC67}"/>
              </a:ext>
            </a:extLst>
          </p:cNvPr>
          <p:cNvSpPr txBox="1">
            <a:spLocks noChangeArrowheads="1"/>
          </p:cNvSpPr>
          <p:nvPr/>
        </p:nvSpPr>
        <p:spPr bwMode="auto">
          <a:xfrm>
            <a:off x="423034" y="2779856"/>
            <a:ext cx="11438715" cy="2185214"/>
          </a:xfrm>
          <a:prstGeom prst="rect">
            <a:avLst/>
          </a:prstGeom>
          <a:noFill/>
          <a:ln w="38100">
            <a:noFill/>
            <a:miter lim="800000"/>
            <a:headEnd/>
            <a:tailEnd/>
          </a:ln>
        </p:spPr>
        <p:txBody>
          <a:bodyPr wrap="square">
            <a:spAutoFit/>
          </a:bodyPr>
          <a:lstStyle/>
          <a:p>
            <a:pPr marL="465138" lvl="3" indent="-452438">
              <a:lnSpc>
                <a:spcPct val="90000"/>
              </a:lnSpc>
              <a:spcBef>
                <a:spcPts val="0"/>
              </a:spcBef>
              <a:spcAft>
                <a:spcPts val="600"/>
              </a:spcAft>
              <a:buSzPct val="100000"/>
            </a:pPr>
            <a:r>
              <a:rPr lang="en-US" sz="3800" dirty="0">
                <a:solidFill>
                  <a:prstClr val="white"/>
                </a:solidFill>
                <a:latin typeface="Calibri Light" panose="020F0302020204030204" pitchFamily="34" charset="0"/>
                <a:cs typeface="Calibri Light" panose="020F0302020204030204" pitchFamily="34" charset="0"/>
              </a:rPr>
              <a:t>Romans 5-8</a:t>
            </a:r>
          </a:p>
          <a:p>
            <a:pPr marL="465138" lvl="3" indent="-452438">
              <a:lnSpc>
                <a:spcPct val="90000"/>
              </a:lnSpc>
              <a:spcBef>
                <a:spcPts val="0"/>
              </a:spcBef>
              <a:spcAft>
                <a:spcPts val="600"/>
              </a:spcAft>
              <a:buSzPct val="100000"/>
            </a:pPr>
            <a:r>
              <a:rPr lang="en-US" sz="3400" dirty="0">
                <a:solidFill>
                  <a:prstClr val="white"/>
                </a:solidFill>
                <a:latin typeface="Calibri Light" panose="020F0302020204030204" pitchFamily="34" charset="0"/>
                <a:cs typeface="Calibri Light" panose="020F0302020204030204" pitchFamily="34" charset="0"/>
              </a:rPr>
              <a:t>	Romans 7: “Thanks be to God who delivers me through Jesus Christ our Lord” (v25). </a:t>
            </a:r>
          </a:p>
          <a:p>
            <a:pPr marL="465138" lvl="3" indent="-452438">
              <a:lnSpc>
                <a:spcPct val="90000"/>
              </a:lnSpc>
              <a:spcBef>
                <a:spcPts val="0"/>
              </a:spcBef>
              <a:spcAft>
                <a:spcPts val="600"/>
              </a:spcAft>
              <a:buSzPct val="100000"/>
            </a:pPr>
            <a:r>
              <a:rPr lang="en-US" sz="3400" dirty="0">
                <a:solidFill>
                  <a:prstClr val="white"/>
                </a:solidFill>
                <a:latin typeface="Calibri Light" panose="020F0302020204030204" pitchFamily="34" charset="0"/>
                <a:ea typeface="Cambria" panose="02040503050406030204" pitchFamily="18" charset="0"/>
                <a:cs typeface="Calibri Light" panose="020F0302020204030204" pitchFamily="34" charset="0"/>
              </a:rPr>
              <a:t>	Romans 8</a:t>
            </a:r>
            <a:endParaRPr lang="en-US" sz="34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21216813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4110373A-1783-271D-7AE3-5D3347DC4124}"/>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xmlns="" id="{2BD99F3E-E50C-786E-6556-3E6F3F346395}"/>
              </a:ext>
            </a:extLst>
          </p:cNvPr>
          <p:cNvSpPr txBox="1"/>
          <p:nvPr/>
        </p:nvSpPr>
        <p:spPr>
          <a:xfrm>
            <a:off x="228600" y="224593"/>
            <a:ext cx="11834446" cy="861774"/>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5000" b="0" i="0" u="none" strike="noStrike" kern="1200"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The promise of eternity and a full life</a:t>
            </a:r>
          </a:p>
        </p:txBody>
      </p:sp>
      <p:sp>
        <p:nvSpPr>
          <p:cNvPr id="7" name="Text Box 8">
            <a:extLst>
              <a:ext uri="{FF2B5EF4-FFF2-40B4-BE49-F238E27FC236}">
                <a16:creationId xmlns:a16="http://schemas.microsoft.com/office/drawing/2014/main" xmlns="" id="{EFE37A10-68C0-FD61-42FA-FA66F2CEE8C9}"/>
              </a:ext>
            </a:extLst>
          </p:cNvPr>
          <p:cNvSpPr txBox="1">
            <a:spLocks noChangeArrowheads="1"/>
          </p:cNvSpPr>
          <p:nvPr/>
        </p:nvSpPr>
        <p:spPr bwMode="auto">
          <a:xfrm>
            <a:off x="304800" y="1295401"/>
            <a:ext cx="11537430" cy="1200329"/>
          </a:xfrm>
          <a:prstGeom prst="rect">
            <a:avLst/>
          </a:prstGeom>
          <a:noFill/>
          <a:ln w="9525">
            <a:noFill/>
            <a:miter lim="800000"/>
            <a:headEnd/>
            <a:tailEnd/>
          </a:ln>
        </p:spPr>
        <p:txBody>
          <a:bodyPr wrap="square">
            <a:spAutoFit/>
          </a:bodyPr>
          <a:lstStyle/>
          <a:p>
            <a:pPr marL="577850" indent="-577850">
              <a:lnSpc>
                <a:spcPct val="90000"/>
              </a:lnSpc>
            </a:pPr>
            <a:r>
              <a:rPr lang="en-US" sz="4000" dirty="0">
                <a:solidFill>
                  <a:schemeClr val="bg1"/>
                </a:solidFill>
                <a:latin typeface="Calibri Light" panose="020F0302020204030204" pitchFamily="34" charset="0"/>
                <a:cs typeface="Calibri Light" panose="020F0302020204030204" pitchFamily="34" charset="0"/>
              </a:rPr>
              <a:t>1.	Gives us joy, independent of our ministry success. </a:t>
            </a:r>
          </a:p>
          <a:p>
            <a:pPr marL="577850" indent="-577850">
              <a:lnSpc>
                <a:spcPct val="90000"/>
              </a:lnSpc>
            </a:pPr>
            <a:r>
              <a:rPr lang="en-US" sz="4000" dirty="0">
                <a:solidFill>
                  <a:schemeClr val="bg1"/>
                </a:solidFill>
                <a:latin typeface="Calibri Light" panose="020F0302020204030204" pitchFamily="34" charset="0"/>
                <a:cs typeface="Calibri Light" panose="020F0302020204030204" pitchFamily="34" charset="0"/>
              </a:rPr>
              <a:t>2.	Gives us a heart for the lost. </a:t>
            </a:r>
          </a:p>
        </p:txBody>
      </p:sp>
      <p:sp>
        <p:nvSpPr>
          <p:cNvPr id="4" name="Rectangle 3">
            <a:extLst>
              <a:ext uri="{FF2B5EF4-FFF2-40B4-BE49-F238E27FC236}">
                <a16:creationId xmlns:a16="http://schemas.microsoft.com/office/drawing/2014/main" xmlns="" id="{838479A4-5AF0-CA00-CD75-617379A229C9}"/>
              </a:ext>
            </a:extLst>
          </p:cNvPr>
          <p:cNvSpPr>
            <a:spLocks noChangeArrowheads="1"/>
          </p:cNvSpPr>
          <p:nvPr/>
        </p:nvSpPr>
        <p:spPr bwMode="auto">
          <a:xfrm>
            <a:off x="381000" y="2626819"/>
            <a:ext cx="11537430" cy="4006588"/>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5BE02699-67EC-222D-EEC7-0FFAE434BC67}"/>
              </a:ext>
            </a:extLst>
          </p:cNvPr>
          <p:cNvSpPr txBox="1">
            <a:spLocks noChangeArrowheads="1"/>
          </p:cNvSpPr>
          <p:nvPr/>
        </p:nvSpPr>
        <p:spPr bwMode="auto">
          <a:xfrm>
            <a:off x="423034" y="2779856"/>
            <a:ext cx="11438715" cy="2656112"/>
          </a:xfrm>
          <a:prstGeom prst="rect">
            <a:avLst/>
          </a:prstGeom>
          <a:noFill/>
          <a:ln w="38100">
            <a:noFill/>
            <a:miter lim="800000"/>
            <a:headEnd/>
            <a:tailEnd/>
          </a:ln>
        </p:spPr>
        <p:txBody>
          <a:bodyPr wrap="square">
            <a:spAutoFit/>
          </a:bodyPr>
          <a:lstStyle/>
          <a:p>
            <a:pPr marL="465138" lvl="3" indent="-452438">
              <a:lnSpc>
                <a:spcPct val="90000"/>
              </a:lnSpc>
              <a:spcBef>
                <a:spcPts val="0"/>
              </a:spcBef>
              <a:spcAft>
                <a:spcPts val="600"/>
              </a:spcAft>
              <a:buSzPct val="100000"/>
            </a:pPr>
            <a:r>
              <a:rPr lang="en-US" sz="3800" dirty="0">
                <a:solidFill>
                  <a:prstClr val="white"/>
                </a:solidFill>
                <a:latin typeface="Calibri Light" panose="020F0302020204030204" pitchFamily="34" charset="0"/>
                <a:cs typeface="Calibri Light" panose="020F0302020204030204" pitchFamily="34" charset="0"/>
              </a:rPr>
              <a:t>Romans 5-8</a:t>
            </a:r>
          </a:p>
          <a:p>
            <a:pPr marL="465138" lvl="3" indent="-452438">
              <a:lnSpc>
                <a:spcPct val="90000"/>
              </a:lnSpc>
              <a:spcBef>
                <a:spcPts val="0"/>
              </a:spcBef>
              <a:spcAft>
                <a:spcPts val="600"/>
              </a:spcAft>
              <a:buSzPct val="100000"/>
            </a:pPr>
            <a:r>
              <a:rPr lang="en-US" sz="3400" dirty="0">
                <a:solidFill>
                  <a:prstClr val="white"/>
                </a:solidFill>
                <a:latin typeface="Calibri Light" panose="020F0302020204030204" pitchFamily="34" charset="0"/>
                <a:cs typeface="Calibri Light" panose="020F0302020204030204" pitchFamily="34" charset="0"/>
              </a:rPr>
              <a:t>	Romans 7: “Thanks be to God who delivers me through Jesus Christ our Lord” (v25). </a:t>
            </a:r>
          </a:p>
          <a:p>
            <a:pPr marL="465138" lvl="3" indent="-452438">
              <a:lnSpc>
                <a:spcPct val="90000"/>
              </a:lnSpc>
              <a:spcBef>
                <a:spcPts val="0"/>
              </a:spcBef>
              <a:spcAft>
                <a:spcPts val="600"/>
              </a:spcAft>
              <a:buSzPct val="100000"/>
            </a:pPr>
            <a:r>
              <a:rPr lang="en-US" sz="3400" dirty="0">
                <a:solidFill>
                  <a:prstClr val="white"/>
                </a:solidFill>
                <a:latin typeface="Calibri Light" panose="020F0302020204030204" pitchFamily="34" charset="0"/>
                <a:ea typeface="Cambria" panose="02040503050406030204" pitchFamily="18" charset="0"/>
                <a:cs typeface="Calibri Light" panose="020F0302020204030204" pitchFamily="34" charset="0"/>
              </a:rPr>
              <a:t>	Romans 8: “There is now no condemnation for those who are in Christ Jesus” (v1).</a:t>
            </a:r>
            <a:endParaRPr lang="en-US" sz="34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15987186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4110373A-1783-271D-7AE3-5D3347DC4124}"/>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xmlns="" id="{2BD99F3E-E50C-786E-6556-3E6F3F346395}"/>
              </a:ext>
            </a:extLst>
          </p:cNvPr>
          <p:cNvSpPr txBox="1"/>
          <p:nvPr/>
        </p:nvSpPr>
        <p:spPr>
          <a:xfrm>
            <a:off x="228600" y="224593"/>
            <a:ext cx="11834446" cy="861774"/>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5000" b="0" i="0" u="none" strike="noStrike" kern="1200"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The promise of eternity and a full life</a:t>
            </a:r>
          </a:p>
        </p:txBody>
      </p:sp>
      <p:sp>
        <p:nvSpPr>
          <p:cNvPr id="7" name="Text Box 8">
            <a:extLst>
              <a:ext uri="{FF2B5EF4-FFF2-40B4-BE49-F238E27FC236}">
                <a16:creationId xmlns:a16="http://schemas.microsoft.com/office/drawing/2014/main" xmlns="" id="{EFE37A10-68C0-FD61-42FA-FA66F2CEE8C9}"/>
              </a:ext>
            </a:extLst>
          </p:cNvPr>
          <p:cNvSpPr txBox="1">
            <a:spLocks noChangeArrowheads="1"/>
          </p:cNvSpPr>
          <p:nvPr/>
        </p:nvSpPr>
        <p:spPr bwMode="auto">
          <a:xfrm>
            <a:off x="304800" y="1295401"/>
            <a:ext cx="11537430" cy="1200329"/>
          </a:xfrm>
          <a:prstGeom prst="rect">
            <a:avLst/>
          </a:prstGeom>
          <a:noFill/>
          <a:ln w="9525">
            <a:noFill/>
            <a:miter lim="800000"/>
            <a:headEnd/>
            <a:tailEnd/>
          </a:ln>
        </p:spPr>
        <p:txBody>
          <a:bodyPr wrap="square">
            <a:spAutoFit/>
          </a:bodyPr>
          <a:lstStyle/>
          <a:p>
            <a:pPr marL="577850" indent="-577850">
              <a:lnSpc>
                <a:spcPct val="90000"/>
              </a:lnSpc>
            </a:pPr>
            <a:r>
              <a:rPr lang="en-US" sz="4000" dirty="0">
                <a:solidFill>
                  <a:schemeClr val="bg1"/>
                </a:solidFill>
                <a:latin typeface="Calibri Light" panose="020F0302020204030204" pitchFamily="34" charset="0"/>
                <a:cs typeface="Calibri Light" panose="020F0302020204030204" pitchFamily="34" charset="0"/>
              </a:rPr>
              <a:t>1.	Gives us joy, independent of our ministry success. </a:t>
            </a:r>
          </a:p>
          <a:p>
            <a:pPr marL="577850" indent="-577850">
              <a:lnSpc>
                <a:spcPct val="90000"/>
              </a:lnSpc>
            </a:pPr>
            <a:r>
              <a:rPr lang="en-US" sz="4000" dirty="0">
                <a:solidFill>
                  <a:schemeClr val="bg1"/>
                </a:solidFill>
                <a:latin typeface="Calibri Light" panose="020F0302020204030204" pitchFamily="34" charset="0"/>
                <a:cs typeface="Calibri Light" panose="020F0302020204030204" pitchFamily="34" charset="0"/>
              </a:rPr>
              <a:t>2.	Gives us a heart for the lost. </a:t>
            </a:r>
          </a:p>
        </p:txBody>
      </p:sp>
      <p:sp>
        <p:nvSpPr>
          <p:cNvPr id="4" name="Rectangle 3">
            <a:extLst>
              <a:ext uri="{FF2B5EF4-FFF2-40B4-BE49-F238E27FC236}">
                <a16:creationId xmlns:a16="http://schemas.microsoft.com/office/drawing/2014/main" xmlns="" id="{838479A4-5AF0-CA00-CD75-617379A229C9}"/>
              </a:ext>
            </a:extLst>
          </p:cNvPr>
          <p:cNvSpPr>
            <a:spLocks noChangeArrowheads="1"/>
          </p:cNvSpPr>
          <p:nvPr/>
        </p:nvSpPr>
        <p:spPr bwMode="auto">
          <a:xfrm>
            <a:off x="381000" y="2626819"/>
            <a:ext cx="11537430" cy="4006588"/>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5BE02699-67EC-222D-EEC7-0FFAE434BC67}"/>
              </a:ext>
            </a:extLst>
          </p:cNvPr>
          <p:cNvSpPr txBox="1">
            <a:spLocks noChangeArrowheads="1"/>
          </p:cNvSpPr>
          <p:nvPr/>
        </p:nvSpPr>
        <p:spPr bwMode="auto">
          <a:xfrm>
            <a:off x="423034" y="2779856"/>
            <a:ext cx="11438715" cy="3597908"/>
          </a:xfrm>
          <a:prstGeom prst="rect">
            <a:avLst/>
          </a:prstGeom>
          <a:noFill/>
          <a:ln w="38100">
            <a:noFill/>
            <a:miter lim="800000"/>
            <a:headEnd/>
            <a:tailEnd/>
          </a:ln>
        </p:spPr>
        <p:txBody>
          <a:bodyPr wrap="square">
            <a:spAutoFit/>
          </a:bodyPr>
          <a:lstStyle/>
          <a:p>
            <a:pPr marL="465138" lvl="3" indent="-452438">
              <a:lnSpc>
                <a:spcPct val="90000"/>
              </a:lnSpc>
              <a:spcBef>
                <a:spcPts val="0"/>
              </a:spcBef>
              <a:spcAft>
                <a:spcPts val="600"/>
              </a:spcAft>
              <a:buSzPct val="100000"/>
            </a:pPr>
            <a:r>
              <a:rPr lang="en-US" sz="3800" dirty="0">
                <a:solidFill>
                  <a:prstClr val="white"/>
                </a:solidFill>
                <a:latin typeface="Calibri Light" panose="020F0302020204030204" pitchFamily="34" charset="0"/>
                <a:cs typeface="Calibri Light" panose="020F0302020204030204" pitchFamily="34" charset="0"/>
              </a:rPr>
              <a:t>Romans 5-8</a:t>
            </a:r>
          </a:p>
          <a:p>
            <a:pPr marL="465138" lvl="3" indent="-452438">
              <a:lnSpc>
                <a:spcPct val="90000"/>
              </a:lnSpc>
              <a:spcBef>
                <a:spcPts val="0"/>
              </a:spcBef>
              <a:spcAft>
                <a:spcPts val="600"/>
              </a:spcAft>
              <a:buSzPct val="100000"/>
            </a:pPr>
            <a:r>
              <a:rPr lang="en-US" sz="3400" dirty="0">
                <a:solidFill>
                  <a:prstClr val="white"/>
                </a:solidFill>
                <a:latin typeface="Calibri Light" panose="020F0302020204030204" pitchFamily="34" charset="0"/>
                <a:cs typeface="Calibri Light" panose="020F0302020204030204" pitchFamily="34" charset="0"/>
              </a:rPr>
              <a:t>	Romans 7: “Thanks be to God who delivers me through Jesus Christ our Lord” (v25). </a:t>
            </a:r>
          </a:p>
          <a:p>
            <a:pPr marL="465138" lvl="3" indent="-452438">
              <a:lnSpc>
                <a:spcPct val="90000"/>
              </a:lnSpc>
              <a:spcBef>
                <a:spcPts val="0"/>
              </a:spcBef>
              <a:spcAft>
                <a:spcPts val="600"/>
              </a:spcAft>
              <a:buSzPct val="100000"/>
            </a:pPr>
            <a:r>
              <a:rPr lang="en-US" sz="3400" dirty="0">
                <a:solidFill>
                  <a:prstClr val="white"/>
                </a:solidFill>
                <a:latin typeface="Calibri Light" panose="020F0302020204030204" pitchFamily="34" charset="0"/>
                <a:ea typeface="Cambria" panose="02040503050406030204" pitchFamily="18" charset="0"/>
                <a:cs typeface="Calibri Light" panose="020F0302020204030204" pitchFamily="34" charset="0"/>
              </a:rPr>
              <a:t>	Romans 8: “Neither death nor life, neither angels nor principalities, neither things present nor the future…nor anything else in all creation can separate him from the love of God that is in Christ Jesus our Lord” (v38-39) </a:t>
            </a:r>
            <a:endParaRPr lang="en-US" sz="34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32838687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4110373A-1783-271D-7AE3-5D3347DC4124}"/>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xmlns="" id="{2BD99F3E-E50C-786E-6556-3E6F3F346395}"/>
              </a:ext>
            </a:extLst>
          </p:cNvPr>
          <p:cNvSpPr txBox="1"/>
          <p:nvPr/>
        </p:nvSpPr>
        <p:spPr>
          <a:xfrm>
            <a:off x="228600" y="224593"/>
            <a:ext cx="11834446" cy="861774"/>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5000" b="0" i="0" u="none" strike="noStrike" kern="1200"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The promise of eternity and a full life</a:t>
            </a:r>
          </a:p>
        </p:txBody>
      </p:sp>
      <p:sp>
        <p:nvSpPr>
          <p:cNvPr id="7" name="Text Box 8">
            <a:extLst>
              <a:ext uri="{FF2B5EF4-FFF2-40B4-BE49-F238E27FC236}">
                <a16:creationId xmlns:a16="http://schemas.microsoft.com/office/drawing/2014/main" xmlns="" id="{EFE37A10-68C0-FD61-42FA-FA66F2CEE8C9}"/>
              </a:ext>
            </a:extLst>
          </p:cNvPr>
          <p:cNvSpPr txBox="1">
            <a:spLocks noChangeArrowheads="1"/>
          </p:cNvSpPr>
          <p:nvPr/>
        </p:nvSpPr>
        <p:spPr bwMode="auto">
          <a:xfrm>
            <a:off x="304800" y="1295401"/>
            <a:ext cx="11537430" cy="1200329"/>
          </a:xfrm>
          <a:prstGeom prst="rect">
            <a:avLst/>
          </a:prstGeom>
          <a:noFill/>
          <a:ln w="9525">
            <a:noFill/>
            <a:miter lim="800000"/>
            <a:headEnd/>
            <a:tailEnd/>
          </a:ln>
        </p:spPr>
        <p:txBody>
          <a:bodyPr wrap="square">
            <a:spAutoFit/>
          </a:bodyPr>
          <a:lstStyle/>
          <a:p>
            <a:pPr marL="577850" indent="-577850">
              <a:lnSpc>
                <a:spcPct val="90000"/>
              </a:lnSpc>
            </a:pPr>
            <a:r>
              <a:rPr lang="en-US" sz="4000" dirty="0">
                <a:solidFill>
                  <a:schemeClr val="bg1"/>
                </a:solidFill>
                <a:latin typeface="Calibri Light" panose="020F0302020204030204" pitchFamily="34" charset="0"/>
                <a:cs typeface="Calibri Light" panose="020F0302020204030204" pitchFamily="34" charset="0"/>
              </a:rPr>
              <a:t>1.	Gives us joy, independent of our ministry success. </a:t>
            </a:r>
          </a:p>
          <a:p>
            <a:pPr marL="577850" indent="-577850">
              <a:lnSpc>
                <a:spcPct val="90000"/>
              </a:lnSpc>
            </a:pPr>
            <a:r>
              <a:rPr lang="en-US" sz="4000" dirty="0">
                <a:solidFill>
                  <a:schemeClr val="bg1"/>
                </a:solidFill>
                <a:latin typeface="Calibri Light" panose="020F0302020204030204" pitchFamily="34" charset="0"/>
                <a:cs typeface="Calibri Light" panose="020F0302020204030204" pitchFamily="34" charset="0"/>
              </a:rPr>
              <a:t>2.	Gives us a heart for the lost. </a:t>
            </a:r>
          </a:p>
        </p:txBody>
      </p:sp>
      <p:sp>
        <p:nvSpPr>
          <p:cNvPr id="4" name="Rectangle 3">
            <a:extLst>
              <a:ext uri="{FF2B5EF4-FFF2-40B4-BE49-F238E27FC236}">
                <a16:creationId xmlns:a16="http://schemas.microsoft.com/office/drawing/2014/main" xmlns="" id="{838479A4-5AF0-CA00-CD75-617379A229C9}"/>
              </a:ext>
            </a:extLst>
          </p:cNvPr>
          <p:cNvSpPr>
            <a:spLocks noChangeArrowheads="1"/>
          </p:cNvSpPr>
          <p:nvPr/>
        </p:nvSpPr>
        <p:spPr bwMode="auto">
          <a:xfrm>
            <a:off x="381000" y="2626819"/>
            <a:ext cx="11537430" cy="4006588"/>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5BE02699-67EC-222D-EEC7-0FFAE434BC67}"/>
              </a:ext>
            </a:extLst>
          </p:cNvPr>
          <p:cNvSpPr txBox="1">
            <a:spLocks noChangeArrowheads="1"/>
          </p:cNvSpPr>
          <p:nvPr/>
        </p:nvSpPr>
        <p:spPr bwMode="auto">
          <a:xfrm>
            <a:off x="423034" y="2779856"/>
            <a:ext cx="11438715" cy="2634567"/>
          </a:xfrm>
          <a:prstGeom prst="rect">
            <a:avLst/>
          </a:prstGeom>
          <a:noFill/>
          <a:ln w="38100">
            <a:noFill/>
            <a:miter lim="800000"/>
            <a:headEnd/>
            <a:tailEnd/>
          </a:ln>
        </p:spPr>
        <p:txBody>
          <a:bodyPr wrap="square">
            <a:spAutoFit/>
          </a:bodyPr>
          <a:lstStyle/>
          <a:p>
            <a:pPr marL="15875" lvl="3" indent="-3175">
              <a:lnSpc>
                <a:spcPct val="90000"/>
              </a:lnSpc>
              <a:spcBef>
                <a:spcPts val="0"/>
              </a:spcBef>
              <a:spcAft>
                <a:spcPts val="600"/>
              </a:spcAft>
              <a:buSzPct val="100000"/>
            </a:pPr>
            <a:r>
              <a:rPr lang="en-US" sz="3800" dirty="0">
                <a:solidFill>
                  <a:prstClr val="white"/>
                </a:solidFill>
                <a:latin typeface="Calibri Light" panose="020F0302020204030204" pitchFamily="34" charset="0"/>
                <a:cs typeface="Calibri Light" panose="020F0302020204030204" pitchFamily="34" charset="0"/>
              </a:rPr>
              <a:t>What effect did Jesus’ promise of eternity and an abundant life produce in Paul?  </a:t>
            </a:r>
          </a:p>
          <a:p>
            <a:pPr marL="465138" lvl="3" indent="-452438">
              <a:lnSpc>
                <a:spcPct val="90000"/>
              </a:lnSpc>
              <a:spcBef>
                <a:spcPts val="0"/>
              </a:spcBef>
              <a:spcAft>
                <a:spcPts val="600"/>
              </a:spcAft>
              <a:buSzPct val="100000"/>
            </a:pPr>
            <a:r>
              <a:rPr lang="en-US" sz="3400" dirty="0">
                <a:solidFill>
                  <a:prstClr val="white"/>
                </a:solidFill>
                <a:latin typeface="Calibri Light" panose="020F0302020204030204" pitchFamily="34" charset="0"/>
                <a:ea typeface="Cambria" panose="02040503050406030204" pitchFamily="18" charset="0"/>
                <a:cs typeface="Calibri Light" panose="020F0302020204030204" pitchFamily="34" charset="0"/>
              </a:rPr>
              <a:t>	Romans 9:3-4: “I have great sorrow and unceasing anguish in my heart… for the sake of my people, those of my own race, the people of Israel.”</a:t>
            </a:r>
            <a:endParaRPr lang="en-US" sz="34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p:txBody>
      </p:sp>
    </p:spTree>
    <p:extLst>
      <p:ext uri="{BB962C8B-B14F-4D97-AF65-F5344CB8AC3E}">
        <p14:creationId xmlns:p14="http://schemas.microsoft.com/office/powerpoint/2010/main" val="1125655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4110373A-1783-271D-7AE3-5D3347DC4124}"/>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xmlns="" id="{2BD99F3E-E50C-786E-6556-3E6F3F346395}"/>
              </a:ext>
            </a:extLst>
          </p:cNvPr>
          <p:cNvSpPr txBox="1"/>
          <p:nvPr/>
        </p:nvSpPr>
        <p:spPr>
          <a:xfrm>
            <a:off x="228600" y="224593"/>
            <a:ext cx="11834446" cy="861774"/>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5000" b="0" i="0" u="none" strike="noStrike" kern="1200"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The promise of eternity and a full life</a:t>
            </a:r>
          </a:p>
        </p:txBody>
      </p:sp>
      <p:sp>
        <p:nvSpPr>
          <p:cNvPr id="7" name="Text Box 8">
            <a:extLst>
              <a:ext uri="{FF2B5EF4-FFF2-40B4-BE49-F238E27FC236}">
                <a16:creationId xmlns:a16="http://schemas.microsoft.com/office/drawing/2014/main" xmlns="" id="{EFE37A10-68C0-FD61-42FA-FA66F2CEE8C9}"/>
              </a:ext>
            </a:extLst>
          </p:cNvPr>
          <p:cNvSpPr txBox="1">
            <a:spLocks noChangeArrowheads="1"/>
          </p:cNvSpPr>
          <p:nvPr/>
        </p:nvSpPr>
        <p:spPr bwMode="auto">
          <a:xfrm>
            <a:off x="304800" y="1295401"/>
            <a:ext cx="11537430" cy="1200329"/>
          </a:xfrm>
          <a:prstGeom prst="rect">
            <a:avLst/>
          </a:prstGeom>
          <a:noFill/>
          <a:ln w="9525">
            <a:noFill/>
            <a:miter lim="800000"/>
            <a:headEnd/>
            <a:tailEnd/>
          </a:ln>
        </p:spPr>
        <p:txBody>
          <a:bodyPr wrap="square">
            <a:spAutoFit/>
          </a:bodyPr>
          <a:lstStyle/>
          <a:p>
            <a:pPr marL="577850" indent="-577850">
              <a:lnSpc>
                <a:spcPct val="90000"/>
              </a:lnSpc>
            </a:pPr>
            <a:r>
              <a:rPr lang="en-US" sz="4000" dirty="0">
                <a:solidFill>
                  <a:schemeClr val="bg1"/>
                </a:solidFill>
                <a:latin typeface="Calibri Light" panose="020F0302020204030204" pitchFamily="34" charset="0"/>
                <a:cs typeface="Calibri Light" panose="020F0302020204030204" pitchFamily="34" charset="0"/>
              </a:rPr>
              <a:t>3.	Enables us to enjoy unparalleled unity with other believers. </a:t>
            </a:r>
          </a:p>
        </p:txBody>
      </p:sp>
      <p:sp>
        <p:nvSpPr>
          <p:cNvPr id="2" name="Rectangle 1">
            <a:extLst>
              <a:ext uri="{FF2B5EF4-FFF2-40B4-BE49-F238E27FC236}">
                <a16:creationId xmlns:a16="http://schemas.microsoft.com/office/drawing/2014/main" xmlns="" id="{37675FB3-29CD-5360-6375-EFC5FAC283FC}"/>
              </a:ext>
            </a:extLst>
          </p:cNvPr>
          <p:cNvSpPr>
            <a:spLocks noChangeArrowheads="1"/>
          </p:cNvSpPr>
          <p:nvPr/>
        </p:nvSpPr>
        <p:spPr bwMode="auto">
          <a:xfrm>
            <a:off x="349973" y="2482514"/>
            <a:ext cx="11568457" cy="3469108"/>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3ED787A9-81E7-FE3B-B62F-64E92A5C7DFE}"/>
              </a:ext>
            </a:extLst>
          </p:cNvPr>
          <p:cNvSpPr txBox="1">
            <a:spLocks noChangeArrowheads="1"/>
          </p:cNvSpPr>
          <p:nvPr/>
        </p:nvSpPr>
        <p:spPr bwMode="auto">
          <a:xfrm>
            <a:off x="387245" y="2569555"/>
            <a:ext cx="11469476" cy="3327065"/>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Ephesians 1:13,14,18: “Once you were far away from God, but now you have been brought near to him through the blood of Christ…He united us into one people when, in his own body on the cross…Now all of us can come to the Father through the same Holy Spirit because of what Christ has done for us.”</a:t>
            </a:r>
          </a:p>
        </p:txBody>
      </p:sp>
      <p:sp>
        <p:nvSpPr>
          <p:cNvPr id="6" name="Rectangle 5">
            <a:extLst>
              <a:ext uri="{FF2B5EF4-FFF2-40B4-BE49-F238E27FC236}">
                <a16:creationId xmlns:a16="http://schemas.microsoft.com/office/drawing/2014/main" xmlns="" id="{9ED85EAD-B702-4E8D-0C83-11CD7AF39024}"/>
              </a:ext>
            </a:extLst>
          </p:cNvPr>
          <p:cNvSpPr>
            <a:spLocks noChangeArrowheads="1"/>
          </p:cNvSpPr>
          <p:nvPr/>
        </p:nvSpPr>
        <p:spPr bwMode="auto">
          <a:xfrm>
            <a:off x="1727870" y="5253230"/>
            <a:ext cx="10335176" cy="1341783"/>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9" name="TextBox 8">
            <a:extLst>
              <a:ext uri="{FF2B5EF4-FFF2-40B4-BE49-F238E27FC236}">
                <a16:creationId xmlns:a16="http://schemas.microsoft.com/office/drawing/2014/main" xmlns="" id="{8E78EB0A-B4C0-A85B-11EE-FBEF0FC4B171}"/>
              </a:ext>
            </a:extLst>
          </p:cNvPr>
          <p:cNvSpPr txBox="1">
            <a:spLocks noChangeArrowheads="1"/>
          </p:cNvSpPr>
          <p:nvPr/>
        </p:nvSpPr>
        <p:spPr bwMode="auto">
          <a:xfrm>
            <a:off x="1765142" y="5369666"/>
            <a:ext cx="10246748" cy="1144929"/>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And yet what once felt like a privilege, can at times feels like an obligation. </a:t>
            </a:r>
          </a:p>
        </p:txBody>
      </p:sp>
    </p:spTree>
    <p:extLst>
      <p:ext uri="{BB962C8B-B14F-4D97-AF65-F5344CB8AC3E}">
        <p14:creationId xmlns:p14="http://schemas.microsoft.com/office/powerpoint/2010/main" val="807061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500"/>
                                        <p:tgtEl>
                                          <p:spTgt spid="6"/>
                                        </p:tgtEl>
                                      </p:cBhvr>
                                    </p:animEffect>
                                  </p:childTnLst>
                                </p:cTn>
                              </p:par>
                            </p:childTnLst>
                          </p:cTn>
                        </p:par>
                        <p:par>
                          <p:cTn id="16" fill="hold">
                            <p:stCondLst>
                              <p:cond delay="500"/>
                            </p:stCondLst>
                            <p:childTnLst>
                              <p:par>
                                <p:cTn id="17" presetID="1" presetClass="entr" presetSubtype="0" fill="hold" nodeType="afterEffect">
                                  <p:stCondLst>
                                    <p:cond delay="0"/>
                                  </p:stCondLst>
                                  <p:childTnLst>
                                    <p:set>
                                      <p:cBhvr>
                                        <p:cTn id="18"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4110373A-1783-271D-7AE3-5D3347DC4124}"/>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xmlns="" id="{2BD99F3E-E50C-786E-6556-3E6F3F346395}"/>
              </a:ext>
            </a:extLst>
          </p:cNvPr>
          <p:cNvSpPr txBox="1"/>
          <p:nvPr/>
        </p:nvSpPr>
        <p:spPr>
          <a:xfrm>
            <a:off x="228600" y="224593"/>
            <a:ext cx="11834446" cy="861774"/>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5000" b="0" i="0" u="none" strike="noStrike" kern="1200"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The promise of eternity and a full life</a:t>
            </a:r>
          </a:p>
        </p:txBody>
      </p:sp>
      <p:sp>
        <p:nvSpPr>
          <p:cNvPr id="7" name="Text Box 8">
            <a:extLst>
              <a:ext uri="{FF2B5EF4-FFF2-40B4-BE49-F238E27FC236}">
                <a16:creationId xmlns:a16="http://schemas.microsoft.com/office/drawing/2014/main" xmlns="" id="{EFE37A10-68C0-FD61-42FA-FA66F2CEE8C9}"/>
              </a:ext>
            </a:extLst>
          </p:cNvPr>
          <p:cNvSpPr txBox="1">
            <a:spLocks noChangeArrowheads="1"/>
          </p:cNvSpPr>
          <p:nvPr/>
        </p:nvSpPr>
        <p:spPr bwMode="auto">
          <a:xfrm>
            <a:off x="304800" y="1295401"/>
            <a:ext cx="11537430" cy="1200329"/>
          </a:xfrm>
          <a:prstGeom prst="rect">
            <a:avLst/>
          </a:prstGeom>
          <a:noFill/>
          <a:ln w="9525">
            <a:noFill/>
            <a:miter lim="800000"/>
            <a:headEnd/>
            <a:tailEnd/>
          </a:ln>
        </p:spPr>
        <p:txBody>
          <a:bodyPr wrap="square">
            <a:spAutoFit/>
          </a:bodyPr>
          <a:lstStyle/>
          <a:p>
            <a:pPr marL="577850" indent="-577850">
              <a:lnSpc>
                <a:spcPct val="90000"/>
              </a:lnSpc>
            </a:pPr>
            <a:r>
              <a:rPr lang="en-US" sz="4000" dirty="0">
                <a:solidFill>
                  <a:schemeClr val="bg1"/>
                </a:solidFill>
                <a:latin typeface="Calibri Light" panose="020F0302020204030204" pitchFamily="34" charset="0"/>
                <a:cs typeface="Calibri Light" panose="020F0302020204030204" pitchFamily="34" charset="0"/>
              </a:rPr>
              <a:t>3.	Enables us to enjoy unparalleled unity with other believers. </a:t>
            </a:r>
          </a:p>
        </p:txBody>
      </p:sp>
      <p:sp>
        <p:nvSpPr>
          <p:cNvPr id="2" name="Rectangle 1">
            <a:extLst>
              <a:ext uri="{FF2B5EF4-FFF2-40B4-BE49-F238E27FC236}">
                <a16:creationId xmlns:a16="http://schemas.microsoft.com/office/drawing/2014/main" xmlns="" id="{37675FB3-29CD-5360-6375-EFC5FAC283FC}"/>
              </a:ext>
            </a:extLst>
          </p:cNvPr>
          <p:cNvSpPr>
            <a:spLocks noChangeArrowheads="1"/>
          </p:cNvSpPr>
          <p:nvPr/>
        </p:nvSpPr>
        <p:spPr bwMode="auto">
          <a:xfrm>
            <a:off x="349973" y="2482514"/>
            <a:ext cx="11568457" cy="1447802"/>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3ED787A9-81E7-FE3B-B62F-64E92A5C7DFE}"/>
              </a:ext>
            </a:extLst>
          </p:cNvPr>
          <p:cNvSpPr txBox="1">
            <a:spLocks noChangeArrowheads="1"/>
          </p:cNvSpPr>
          <p:nvPr/>
        </p:nvSpPr>
        <p:spPr bwMode="auto">
          <a:xfrm>
            <a:off x="387245" y="2569555"/>
            <a:ext cx="11469476" cy="1144929"/>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Psalm 133:1, “How good and pleasant it is when God’s people live together in unity!” </a:t>
            </a:r>
          </a:p>
        </p:txBody>
      </p:sp>
    </p:spTree>
    <p:extLst>
      <p:ext uri="{BB962C8B-B14F-4D97-AF65-F5344CB8AC3E}">
        <p14:creationId xmlns:p14="http://schemas.microsoft.com/office/powerpoint/2010/main" val="22952917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4110373A-1783-271D-7AE3-5D3347DC4124}"/>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xmlns="" id="{2BD99F3E-E50C-786E-6556-3E6F3F346395}"/>
              </a:ext>
            </a:extLst>
          </p:cNvPr>
          <p:cNvSpPr txBox="1"/>
          <p:nvPr/>
        </p:nvSpPr>
        <p:spPr>
          <a:xfrm>
            <a:off x="228600" y="224593"/>
            <a:ext cx="11834446" cy="861774"/>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5000" b="0" i="0" u="none" strike="noStrike" kern="1200"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The promise of eternity and a full life</a:t>
            </a:r>
          </a:p>
        </p:txBody>
      </p:sp>
      <p:sp>
        <p:nvSpPr>
          <p:cNvPr id="7" name="Text Box 8">
            <a:extLst>
              <a:ext uri="{FF2B5EF4-FFF2-40B4-BE49-F238E27FC236}">
                <a16:creationId xmlns:a16="http://schemas.microsoft.com/office/drawing/2014/main" xmlns="" id="{EFE37A10-68C0-FD61-42FA-FA66F2CEE8C9}"/>
              </a:ext>
            </a:extLst>
          </p:cNvPr>
          <p:cNvSpPr txBox="1">
            <a:spLocks noChangeArrowheads="1"/>
          </p:cNvSpPr>
          <p:nvPr/>
        </p:nvSpPr>
        <p:spPr bwMode="auto">
          <a:xfrm>
            <a:off x="304800" y="1295401"/>
            <a:ext cx="11537430" cy="2308324"/>
          </a:xfrm>
          <a:prstGeom prst="rect">
            <a:avLst/>
          </a:prstGeom>
          <a:noFill/>
          <a:ln w="9525">
            <a:noFill/>
            <a:miter lim="800000"/>
            <a:headEnd/>
            <a:tailEnd/>
          </a:ln>
        </p:spPr>
        <p:txBody>
          <a:bodyPr wrap="square">
            <a:spAutoFit/>
          </a:bodyPr>
          <a:lstStyle/>
          <a:p>
            <a:pPr marL="577850" indent="-577850">
              <a:lnSpc>
                <a:spcPct val="90000"/>
              </a:lnSpc>
            </a:pPr>
            <a:r>
              <a:rPr lang="en-US" sz="4000" dirty="0">
                <a:solidFill>
                  <a:schemeClr val="bg1"/>
                </a:solidFill>
                <a:latin typeface="Calibri Light" panose="020F0302020204030204" pitchFamily="34" charset="0"/>
                <a:cs typeface="Calibri Light" panose="020F0302020204030204" pitchFamily="34" charset="0"/>
              </a:rPr>
              <a:t>3.	Enables us to enjoy unparalleled unity with other believers. </a:t>
            </a:r>
          </a:p>
          <a:p>
            <a:pPr marL="577850" indent="-577850">
              <a:lnSpc>
                <a:spcPct val="90000"/>
              </a:lnSpc>
            </a:pPr>
            <a:r>
              <a:rPr lang="en-US" sz="4000" dirty="0">
                <a:solidFill>
                  <a:schemeClr val="bg1"/>
                </a:solidFill>
                <a:latin typeface="Calibri Light" panose="020F0302020204030204" pitchFamily="34" charset="0"/>
                <a:cs typeface="Calibri Light" panose="020F0302020204030204" pitchFamily="34" charset="0"/>
              </a:rPr>
              <a:t>4.	Ensures our suffering will prepare us for our future glory.</a:t>
            </a:r>
          </a:p>
        </p:txBody>
      </p:sp>
      <p:sp>
        <p:nvSpPr>
          <p:cNvPr id="4" name="Rectangle 3">
            <a:extLst>
              <a:ext uri="{FF2B5EF4-FFF2-40B4-BE49-F238E27FC236}">
                <a16:creationId xmlns:a16="http://schemas.microsoft.com/office/drawing/2014/main" xmlns="" id="{8432A24F-711F-8307-8A8B-29C8B8EFB3EB}"/>
              </a:ext>
            </a:extLst>
          </p:cNvPr>
          <p:cNvSpPr>
            <a:spLocks noChangeArrowheads="1"/>
          </p:cNvSpPr>
          <p:nvPr/>
        </p:nvSpPr>
        <p:spPr bwMode="auto">
          <a:xfrm>
            <a:off x="381000" y="3011827"/>
            <a:ext cx="11537430" cy="362459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B920D096-0834-369C-E84E-B01388C343B4}"/>
              </a:ext>
            </a:extLst>
          </p:cNvPr>
          <p:cNvSpPr txBox="1">
            <a:spLocks noChangeArrowheads="1"/>
          </p:cNvSpPr>
          <p:nvPr/>
        </p:nvSpPr>
        <p:spPr bwMode="auto">
          <a:xfrm>
            <a:off x="423034" y="3164864"/>
            <a:ext cx="11438715" cy="3071610"/>
          </a:xfrm>
          <a:prstGeom prst="rect">
            <a:avLst/>
          </a:prstGeom>
          <a:noFill/>
          <a:ln w="38100">
            <a:noFill/>
            <a:miter lim="800000"/>
            <a:headEnd/>
            <a:tailEnd/>
          </a:ln>
        </p:spPr>
        <p:txBody>
          <a:bodyPr wrap="square">
            <a:spAutoFit/>
          </a:bodyPr>
          <a:lstStyle/>
          <a:p>
            <a:pPr marL="465138" lvl="3" indent="-452438">
              <a:lnSpc>
                <a:spcPct val="90000"/>
              </a:lnSpc>
              <a:spcBef>
                <a:spcPts val="0"/>
              </a:spcBef>
              <a:spcAft>
                <a:spcPts val="600"/>
              </a:spcAft>
              <a:buSzPct val="100000"/>
            </a:pPr>
            <a:r>
              <a:rPr lang="en-US" sz="3400" dirty="0">
                <a:solidFill>
                  <a:prstClr val="white"/>
                </a:solidFill>
                <a:latin typeface="Calibri Light" panose="020F0302020204030204" pitchFamily="34" charset="0"/>
                <a:cs typeface="Calibri Light" panose="020F0302020204030204" pitchFamily="34" charset="0"/>
              </a:rPr>
              <a:t>►	</a:t>
            </a:r>
            <a:r>
              <a:rPr lang="en-US" sz="3400" dirty="0">
                <a:solidFill>
                  <a:schemeClr val="bg1"/>
                </a:solidFill>
                <a:latin typeface="Calibri Light" panose="020F0302020204030204" pitchFamily="34" charset="0"/>
                <a:cs typeface="Calibri Light" panose="020F0302020204030204" pitchFamily="34" charset="0"/>
              </a:rPr>
              <a:t>The experience of suffering puts Scripture’s claims to the test.</a:t>
            </a:r>
            <a:endParaRPr lang="en-US" sz="34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a:p>
            <a:pPr marL="465138" lvl="3" indent="-452438">
              <a:lnSpc>
                <a:spcPct val="90000"/>
              </a:lnSpc>
              <a:spcBef>
                <a:spcPts val="0"/>
              </a:spcBef>
              <a:spcAft>
                <a:spcPts val="600"/>
              </a:spcAft>
              <a:buSzPct val="100000"/>
            </a:pPr>
            <a:r>
              <a:rPr lang="en-US" sz="3400" dirty="0">
                <a:solidFill>
                  <a:prstClr val="white"/>
                </a:solidFill>
                <a:latin typeface="Calibri Light" panose="020F0302020204030204" pitchFamily="34" charset="0"/>
                <a:cs typeface="Calibri Light" panose="020F0302020204030204" pitchFamily="34" charset="0"/>
              </a:rPr>
              <a:t>►	</a:t>
            </a:r>
            <a:r>
              <a:rPr lang="en-US" sz="34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And it puts our faith to the test.</a:t>
            </a:r>
          </a:p>
          <a:p>
            <a:pPr marL="465138" lvl="3" indent="-452438">
              <a:lnSpc>
                <a:spcPct val="90000"/>
              </a:lnSpc>
              <a:spcBef>
                <a:spcPts val="0"/>
              </a:spcBef>
              <a:spcAft>
                <a:spcPts val="600"/>
              </a:spcAft>
              <a:buSzPct val="100000"/>
            </a:pPr>
            <a:r>
              <a:rPr lang="en-US" sz="34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Matthew 11:2-3: ‘John the Baptist, who was in prison, heard about all the things the Messiah was doing. So he sent his disciples to ask Jesus, “Are you the Messiah we’ve been expecting, or should we keep looking for someone else?”’ </a:t>
            </a:r>
          </a:p>
        </p:txBody>
      </p:sp>
    </p:spTree>
    <p:extLst>
      <p:ext uri="{BB962C8B-B14F-4D97-AF65-F5344CB8AC3E}">
        <p14:creationId xmlns:p14="http://schemas.microsoft.com/office/powerpoint/2010/main" val="2753568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4110373A-1783-271D-7AE3-5D3347DC4124}"/>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xmlns="" id="{2BD99F3E-E50C-786E-6556-3E6F3F346395}"/>
              </a:ext>
            </a:extLst>
          </p:cNvPr>
          <p:cNvSpPr txBox="1"/>
          <p:nvPr/>
        </p:nvSpPr>
        <p:spPr>
          <a:xfrm>
            <a:off x="228600" y="224593"/>
            <a:ext cx="11834446" cy="861774"/>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5000" b="0" i="0" u="none" strike="noStrike" kern="1200"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The promise of eternity and a full life</a:t>
            </a:r>
          </a:p>
        </p:txBody>
      </p:sp>
      <p:sp>
        <p:nvSpPr>
          <p:cNvPr id="7" name="Text Box 8">
            <a:extLst>
              <a:ext uri="{FF2B5EF4-FFF2-40B4-BE49-F238E27FC236}">
                <a16:creationId xmlns:a16="http://schemas.microsoft.com/office/drawing/2014/main" xmlns="" id="{EFE37A10-68C0-FD61-42FA-FA66F2CEE8C9}"/>
              </a:ext>
            </a:extLst>
          </p:cNvPr>
          <p:cNvSpPr txBox="1">
            <a:spLocks noChangeArrowheads="1"/>
          </p:cNvSpPr>
          <p:nvPr/>
        </p:nvSpPr>
        <p:spPr bwMode="auto">
          <a:xfrm>
            <a:off x="304800" y="1295401"/>
            <a:ext cx="11537430" cy="2308324"/>
          </a:xfrm>
          <a:prstGeom prst="rect">
            <a:avLst/>
          </a:prstGeom>
          <a:noFill/>
          <a:ln w="9525">
            <a:noFill/>
            <a:miter lim="800000"/>
            <a:headEnd/>
            <a:tailEnd/>
          </a:ln>
        </p:spPr>
        <p:txBody>
          <a:bodyPr wrap="square">
            <a:spAutoFit/>
          </a:bodyPr>
          <a:lstStyle/>
          <a:p>
            <a:pPr marL="577850" indent="-577850">
              <a:lnSpc>
                <a:spcPct val="90000"/>
              </a:lnSpc>
            </a:pPr>
            <a:r>
              <a:rPr lang="en-US" sz="4000" dirty="0">
                <a:solidFill>
                  <a:schemeClr val="bg1"/>
                </a:solidFill>
                <a:latin typeface="Calibri Light" panose="020F0302020204030204" pitchFamily="34" charset="0"/>
                <a:cs typeface="Calibri Light" panose="020F0302020204030204" pitchFamily="34" charset="0"/>
              </a:rPr>
              <a:t>3.	Enables us to enjoy unparalleled unity with other believers. </a:t>
            </a:r>
          </a:p>
          <a:p>
            <a:pPr marL="577850" indent="-577850">
              <a:lnSpc>
                <a:spcPct val="90000"/>
              </a:lnSpc>
            </a:pPr>
            <a:r>
              <a:rPr lang="en-US" sz="4000" dirty="0">
                <a:solidFill>
                  <a:schemeClr val="bg1"/>
                </a:solidFill>
                <a:latin typeface="Calibri Light" panose="020F0302020204030204" pitchFamily="34" charset="0"/>
                <a:cs typeface="Calibri Light" panose="020F0302020204030204" pitchFamily="34" charset="0"/>
              </a:rPr>
              <a:t>4.	Ensures our suffering will prepare us for our future glory.</a:t>
            </a:r>
          </a:p>
        </p:txBody>
      </p:sp>
      <p:sp>
        <p:nvSpPr>
          <p:cNvPr id="4" name="Rectangle 3">
            <a:extLst>
              <a:ext uri="{FF2B5EF4-FFF2-40B4-BE49-F238E27FC236}">
                <a16:creationId xmlns:a16="http://schemas.microsoft.com/office/drawing/2014/main" xmlns="" id="{8432A24F-711F-8307-8A8B-29C8B8EFB3EB}"/>
              </a:ext>
            </a:extLst>
          </p:cNvPr>
          <p:cNvSpPr>
            <a:spLocks noChangeArrowheads="1"/>
          </p:cNvSpPr>
          <p:nvPr/>
        </p:nvSpPr>
        <p:spPr bwMode="auto">
          <a:xfrm>
            <a:off x="381000" y="3011827"/>
            <a:ext cx="11537430" cy="362459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B920D096-0834-369C-E84E-B01388C343B4}"/>
              </a:ext>
            </a:extLst>
          </p:cNvPr>
          <p:cNvSpPr txBox="1">
            <a:spLocks noChangeArrowheads="1"/>
          </p:cNvSpPr>
          <p:nvPr/>
        </p:nvSpPr>
        <p:spPr bwMode="auto">
          <a:xfrm>
            <a:off x="423034" y="3164864"/>
            <a:ext cx="11438715" cy="3071610"/>
          </a:xfrm>
          <a:prstGeom prst="rect">
            <a:avLst/>
          </a:prstGeom>
          <a:noFill/>
          <a:ln w="38100">
            <a:noFill/>
            <a:miter lim="800000"/>
            <a:headEnd/>
            <a:tailEnd/>
          </a:ln>
        </p:spPr>
        <p:txBody>
          <a:bodyPr wrap="square">
            <a:spAutoFit/>
          </a:bodyPr>
          <a:lstStyle/>
          <a:p>
            <a:pPr marL="465138" lvl="3" indent="-452438">
              <a:lnSpc>
                <a:spcPct val="90000"/>
              </a:lnSpc>
              <a:spcBef>
                <a:spcPts val="0"/>
              </a:spcBef>
              <a:spcAft>
                <a:spcPts val="600"/>
              </a:spcAft>
              <a:buSzPct val="100000"/>
            </a:pPr>
            <a:r>
              <a:rPr lang="en-US" sz="3400" dirty="0">
                <a:solidFill>
                  <a:prstClr val="white"/>
                </a:solidFill>
                <a:latin typeface="Calibri Light" panose="020F0302020204030204" pitchFamily="34" charset="0"/>
                <a:cs typeface="Calibri Light" panose="020F0302020204030204" pitchFamily="34" charset="0"/>
              </a:rPr>
              <a:t>►	</a:t>
            </a:r>
            <a:r>
              <a:rPr lang="en-US" sz="3400" dirty="0">
                <a:solidFill>
                  <a:schemeClr val="bg1"/>
                </a:solidFill>
                <a:latin typeface="Calibri Light" panose="020F0302020204030204" pitchFamily="34" charset="0"/>
                <a:cs typeface="Calibri Light" panose="020F0302020204030204" pitchFamily="34" charset="0"/>
              </a:rPr>
              <a:t>We simultaneously experienced God’s comfort in profound ways.</a:t>
            </a:r>
            <a:endParaRPr lang="en-US" sz="34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a:p>
            <a:pPr marL="465138" lvl="3" indent="-452438">
              <a:lnSpc>
                <a:spcPct val="90000"/>
              </a:lnSpc>
              <a:spcBef>
                <a:spcPts val="0"/>
              </a:spcBef>
              <a:spcAft>
                <a:spcPts val="600"/>
              </a:spcAft>
              <a:buSzPct val="100000"/>
            </a:pPr>
            <a:r>
              <a:rPr lang="en-US" sz="3400" dirty="0">
                <a:solidFill>
                  <a:prstClr val="white"/>
                </a:solidFill>
                <a:latin typeface="Calibri Light" panose="020F0302020204030204" pitchFamily="34" charset="0"/>
                <a:cs typeface="Calibri Light" panose="020F0302020204030204" pitchFamily="34" charset="0"/>
              </a:rPr>
              <a:t>►	</a:t>
            </a:r>
            <a:r>
              <a:rPr lang="en-US" sz="34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Those who persevered in suffering have been changed by it. </a:t>
            </a:r>
          </a:p>
          <a:p>
            <a:pPr marL="465138" lvl="3" indent="-452438">
              <a:lnSpc>
                <a:spcPct val="90000"/>
              </a:lnSpc>
              <a:spcBef>
                <a:spcPts val="0"/>
              </a:spcBef>
              <a:spcAft>
                <a:spcPts val="600"/>
              </a:spcAft>
              <a:buSzPct val="100000"/>
            </a:pPr>
            <a:r>
              <a:rPr lang="en-US" sz="34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2 Corinthians 4:11, 17: “We who are alive are always being given over to death for Jesus’ sake, so that his life may also be revealed in our mortal body…</a:t>
            </a:r>
          </a:p>
        </p:txBody>
      </p:sp>
    </p:spTree>
    <p:extLst>
      <p:ext uri="{BB962C8B-B14F-4D97-AF65-F5344CB8AC3E}">
        <p14:creationId xmlns:p14="http://schemas.microsoft.com/office/powerpoint/2010/main" val="22888786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4110373A-1783-271D-7AE3-5D3347DC4124}"/>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xmlns="" id="{2BD99F3E-E50C-786E-6556-3E6F3F346395}"/>
              </a:ext>
            </a:extLst>
          </p:cNvPr>
          <p:cNvSpPr txBox="1"/>
          <p:nvPr/>
        </p:nvSpPr>
        <p:spPr>
          <a:xfrm>
            <a:off x="228600" y="224593"/>
            <a:ext cx="11834446" cy="861774"/>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5000" b="0" i="0" u="none" strike="noStrike" kern="1200"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The promise of eternity and a full life</a:t>
            </a:r>
          </a:p>
        </p:txBody>
      </p:sp>
      <p:sp>
        <p:nvSpPr>
          <p:cNvPr id="7" name="Text Box 8">
            <a:extLst>
              <a:ext uri="{FF2B5EF4-FFF2-40B4-BE49-F238E27FC236}">
                <a16:creationId xmlns:a16="http://schemas.microsoft.com/office/drawing/2014/main" xmlns="" id="{EFE37A10-68C0-FD61-42FA-FA66F2CEE8C9}"/>
              </a:ext>
            </a:extLst>
          </p:cNvPr>
          <p:cNvSpPr txBox="1">
            <a:spLocks noChangeArrowheads="1"/>
          </p:cNvSpPr>
          <p:nvPr/>
        </p:nvSpPr>
        <p:spPr bwMode="auto">
          <a:xfrm>
            <a:off x="304800" y="1295401"/>
            <a:ext cx="11537430" cy="2308324"/>
          </a:xfrm>
          <a:prstGeom prst="rect">
            <a:avLst/>
          </a:prstGeom>
          <a:noFill/>
          <a:ln w="9525">
            <a:noFill/>
            <a:miter lim="800000"/>
            <a:headEnd/>
            <a:tailEnd/>
          </a:ln>
        </p:spPr>
        <p:txBody>
          <a:bodyPr wrap="square">
            <a:spAutoFit/>
          </a:bodyPr>
          <a:lstStyle/>
          <a:p>
            <a:pPr marL="577850" indent="-577850">
              <a:lnSpc>
                <a:spcPct val="90000"/>
              </a:lnSpc>
            </a:pPr>
            <a:r>
              <a:rPr lang="en-US" sz="4000" dirty="0">
                <a:solidFill>
                  <a:schemeClr val="bg1"/>
                </a:solidFill>
                <a:latin typeface="Calibri Light" panose="020F0302020204030204" pitchFamily="34" charset="0"/>
                <a:cs typeface="Calibri Light" panose="020F0302020204030204" pitchFamily="34" charset="0"/>
              </a:rPr>
              <a:t>3.	Enables us to enjoy unparalleled unity with other believers. </a:t>
            </a:r>
          </a:p>
          <a:p>
            <a:pPr marL="577850" indent="-577850">
              <a:lnSpc>
                <a:spcPct val="90000"/>
              </a:lnSpc>
            </a:pPr>
            <a:r>
              <a:rPr lang="en-US" sz="4000" dirty="0">
                <a:solidFill>
                  <a:schemeClr val="bg1"/>
                </a:solidFill>
                <a:latin typeface="Calibri Light" panose="020F0302020204030204" pitchFamily="34" charset="0"/>
                <a:cs typeface="Calibri Light" panose="020F0302020204030204" pitchFamily="34" charset="0"/>
              </a:rPr>
              <a:t>4.	Ensures our suffering will prepare us for our future glory.</a:t>
            </a:r>
          </a:p>
        </p:txBody>
      </p:sp>
      <p:sp>
        <p:nvSpPr>
          <p:cNvPr id="4" name="Rectangle 3">
            <a:extLst>
              <a:ext uri="{FF2B5EF4-FFF2-40B4-BE49-F238E27FC236}">
                <a16:creationId xmlns:a16="http://schemas.microsoft.com/office/drawing/2014/main" xmlns="" id="{8432A24F-711F-8307-8A8B-29C8B8EFB3EB}"/>
              </a:ext>
            </a:extLst>
          </p:cNvPr>
          <p:cNvSpPr>
            <a:spLocks noChangeArrowheads="1"/>
          </p:cNvSpPr>
          <p:nvPr/>
        </p:nvSpPr>
        <p:spPr bwMode="auto">
          <a:xfrm>
            <a:off x="381000" y="3011827"/>
            <a:ext cx="11537430" cy="3624594"/>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B920D096-0834-369C-E84E-B01388C343B4}"/>
              </a:ext>
            </a:extLst>
          </p:cNvPr>
          <p:cNvSpPr txBox="1">
            <a:spLocks noChangeArrowheads="1"/>
          </p:cNvSpPr>
          <p:nvPr/>
        </p:nvSpPr>
        <p:spPr bwMode="auto">
          <a:xfrm>
            <a:off x="423034" y="3164864"/>
            <a:ext cx="11438715" cy="3071610"/>
          </a:xfrm>
          <a:prstGeom prst="rect">
            <a:avLst/>
          </a:prstGeom>
          <a:noFill/>
          <a:ln w="38100">
            <a:noFill/>
            <a:miter lim="800000"/>
            <a:headEnd/>
            <a:tailEnd/>
          </a:ln>
        </p:spPr>
        <p:txBody>
          <a:bodyPr wrap="square">
            <a:spAutoFit/>
          </a:bodyPr>
          <a:lstStyle/>
          <a:p>
            <a:pPr marL="465138" lvl="3" indent="-452438">
              <a:lnSpc>
                <a:spcPct val="90000"/>
              </a:lnSpc>
              <a:spcBef>
                <a:spcPts val="0"/>
              </a:spcBef>
              <a:spcAft>
                <a:spcPts val="600"/>
              </a:spcAft>
              <a:buSzPct val="100000"/>
            </a:pPr>
            <a:r>
              <a:rPr lang="en-US" sz="3400" dirty="0">
                <a:solidFill>
                  <a:prstClr val="white"/>
                </a:solidFill>
                <a:latin typeface="Calibri Light" panose="020F0302020204030204" pitchFamily="34" charset="0"/>
                <a:cs typeface="Calibri Light" panose="020F0302020204030204" pitchFamily="34" charset="0"/>
              </a:rPr>
              <a:t>►	</a:t>
            </a:r>
            <a:r>
              <a:rPr lang="en-US" sz="3400" dirty="0">
                <a:solidFill>
                  <a:schemeClr val="bg1"/>
                </a:solidFill>
                <a:latin typeface="Calibri Light" panose="020F0302020204030204" pitchFamily="34" charset="0"/>
                <a:cs typeface="Calibri Light" panose="020F0302020204030204" pitchFamily="34" charset="0"/>
              </a:rPr>
              <a:t>We simultaneously experienced God’s comfort in profound ways.</a:t>
            </a:r>
            <a:endParaRPr lang="en-US" sz="3400" dirty="0">
              <a:solidFill>
                <a:schemeClr val="bg1"/>
              </a:solidFill>
              <a:latin typeface="Calibri Light" panose="020F0302020204030204" pitchFamily="34" charset="0"/>
              <a:ea typeface="Cambria" panose="02040503050406030204" pitchFamily="18" charset="0"/>
              <a:cs typeface="Calibri Light" panose="020F0302020204030204" pitchFamily="34" charset="0"/>
            </a:endParaRPr>
          </a:p>
          <a:p>
            <a:pPr marL="465138" lvl="3" indent="-452438">
              <a:lnSpc>
                <a:spcPct val="90000"/>
              </a:lnSpc>
              <a:spcBef>
                <a:spcPts val="0"/>
              </a:spcBef>
              <a:spcAft>
                <a:spcPts val="600"/>
              </a:spcAft>
              <a:buSzPct val="100000"/>
            </a:pPr>
            <a:r>
              <a:rPr lang="en-US" sz="3400" dirty="0">
                <a:solidFill>
                  <a:prstClr val="white"/>
                </a:solidFill>
                <a:latin typeface="Calibri Light" panose="020F0302020204030204" pitchFamily="34" charset="0"/>
                <a:cs typeface="Calibri Light" panose="020F0302020204030204" pitchFamily="34" charset="0"/>
              </a:rPr>
              <a:t>►	</a:t>
            </a:r>
            <a:r>
              <a:rPr lang="en-US" sz="34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Those who persevered in suffering have been changed by it. </a:t>
            </a:r>
          </a:p>
          <a:p>
            <a:pPr marL="465138" lvl="3" indent="-452438">
              <a:lnSpc>
                <a:spcPct val="90000"/>
              </a:lnSpc>
              <a:spcBef>
                <a:spcPts val="0"/>
              </a:spcBef>
              <a:spcAft>
                <a:spcPts val="600"/>
              </a:spcAft>
              <a:buSzPct val="100000"/>
            </a:pPr>
            <a:r>
              <a:rPr lang="en-US" sz="34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	2 Corinthians 4:11, 17: For our light and momentary troubles are achieving for us an eternal glory that far outweighs them all.”</a:t>
            </a:r>
          </a:p>
        </p:txBody>
      </p:sp>
    </p:spTree>
    <p:extLst>
      <p:ext uri="{BB962C8B-B14F-4D97-AF65-F5344CB8AC3E}">
        <p14:creationId xmlns:p14="http://schemas.microsoft.com/office/powerpoint/2010/main" val="3286238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4110373A-1783-271D-7AE3-5D3347DC4124}"/>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xmlns="" id="{2BD99F3E-E50C-786E-6556-3E6F3F346395}"/>
              </a:ext>
            </a:extLst>
          </p:cNvPr>
          <p:cNvSpPr txBox="1"/>
          <p:nvPr/>
        </p:nvSpPr>
        <p:spPr>
          <a:xfrm>
            <a:off x="228600" y="224593"/>
            <a:ext cx="11834446" cy="861774"/>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5000" b="0" i="0" u="none" strike="noStrike" kern="1200"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The promise of eternity and a full life</a:t>
            </a:r>
          </a:p>
        </p:txBody>
      </p:sp>
      <p:sp>
        <p:nvSpPr>
          <p:cNvPr id="7" name="Text Box 8">
            <a:extLst>
              <a:ext uri="{FF2B5EF4-FFF2-40B4-BE49-F238E27FC236}">
                <a16:creationId xmlns:a16="http://schemas.microsoft.com/office/drawing/2014/main" xmlns="" id="{EFE37A10-68C0-FD61-42FA-FA66F2CEE8C9}"/>
              </a:ext>
            </a:extLst>
          </p:cNvPr>
          <p:cNvSpPr txBox="1">
            <a:spLocks noChangeArrowheads="1"/>
          </p:cNvSpPr>
          <p:nvPr/>
        </p:nvSpPr>
        <p:spPr bwMode="auto">
          <a:xfrm>
            <a:off x="304800" y="1295401"/>
            <a:ext cx="11537430" cy="646331"/>
          </a:xfrm>
          <a:prstGeom prst="rect">
            <a:avLst/>
          </a:prstGeom>
          <a:noFill/>
          <a:ln w="9525">
            <a:noFill/>
            <a:miter lim="800000"/>
            <a:headEnd/>
            <a:tailEnd/>
          </a:ln>
        </p:spPr>
        <p:txBody>
          <a:bodyPr wrap="square">
            <a:spAutoFit/>
          </a:bodyPr>
          <a:lstStyle/>
          <a:p>
            <a:pPr marL="577850" indent="-577850">
              <a:lnSpc>
                <a:spcPct val="90000"/>
              </a:lnSpc>
            </a:pPr>
            <a:r>
              <a:rPr lang="en-US" sz="4000" dirty="0">
                <a:solidFill>
                  <a:schemeClr val="bg1"/>
                </a:solidFill>
                <a:latin typeface="Calibri Light" panose="020F0302020204030204" pitchFamily="34" charset="0"/>
                <a:cs typeface="Calibri Light" panose="020F0302020204030204" pitchFamily="34" charset="0"/>
              </a:rPr>
              <a:t>5.	God speaks and reveals himself to me. </a:t>
            </a:r>
          </a:p>
        </p:txBody>
      </p:sp>
      <p:sp>
        <p:nvSpPr>
          <p:cNvPr id="2" name="Rectangle 1">
            <a:extLst>
              <a:ext uri="{FF2B5EF4-FFF2-40B4-BE49-F238E27FC236}">
                <a16:creationId xmlns:a16="http://schemas.microsoft.com/office/drawing/2014/main" xmlns="" id="{59CAFA88-7F2A-40EA-9E86-556AEE4B00AA}"/>
              </a:ext>
            </a:extLst>
          </p:cNvPr>
          <p:cNvSpPr>
            <a:spLocks noChangeArrowheads="1"/>
          </p:cNvSpPr>
          <p:nvPr/>
        </p:nvSpPr>
        <p:spPr bwMode="auto">
          <a:xfrm>
            <a:off x="349973" y="1985212"/>
            <a:ext cx="11568457" cy="2923675"/>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827340E7-1A39-B8FA-C3EE-D3843F95167B}"/>
              </a:ext>
            </a:extLst>
          </p:cNvPr>
          <p:cNvSpPr txBox="1">
            <a:spLocks noChangeArrowheads="1"/>
          </p:cNvSpPr>
          <p:nvPr/>
        </p:nvSpPr>
        <p:spPr bwMode="auto">
          <a:xfrm>
            <a:off x="387245" y="2072253"/>
            <a:ext cx="11469476" cy="2723823"/>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1 Corinthians 2:12-13: “What we have received is…the Spirit who is from God, so that we may understand what God has freely given us…not in words taught us by human wisdom but in words taught by the Spirit, explaining spiritual realities with Spirit-taught words.” </a:t>
            </a:r>
          </a:p>
        </p:txBody>
      </p:sp>
    </p:spTree>
    <p:extLst>
      <p:ext uri="{BB962C8B-B14F-4D97-AF65-F5344CB8AC3E}">
        <p14:creationId xmlns:p14="http://schemas.microsoft.com/office/powerpoint/2010/main" val="3910028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28600" y="5"/>
            <a:ext cx="11834446"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Ephesians 2:11-13</a:t>
            </a:r>
          </a:p>
        </p:txBody>
      </p:sp>
      <p:sp>
        <p:nvSpPr>
          <p:cNvPr id="7" name="Text Box 8">
            <a:extLst>
              <a:ext uri="{FF2B5EF4-FFF2-40B4-BE49-F238E27FC236}">
                <a16:creationId xmlns:a16="http://schemas.microsoft.com/office/drawing/2014/main" xmlns="" id="{03CF5EC4-E82D-156E-5F6D-7DD957C09ED5}"/>
              </a:ext>
            </a:extLst>
          </p:cNvPr>
          <p:cNvSpPr txBox="1">
            <a:spLocks noChangeArrowheads="1"/>
          </p:cNvSpPr>
          <p:nvPr/>
        </p:nvSpPr>
        <p:spPr bwMode="auto">
          <a:xfrm>
            <a:off x="304800" y="1471863"/>
            <a:ext cx="11537430" cy="3970318"/>
          </a:xfrm>
          <a:prstGeom prst="rect">
            <a:avLst/>
          </a:prstGeom>
          <a:noFill/>
          <a:ln w="9525">
            <a:noFill/>
            <a:miter lim="800000"/>
            <a:headEnd/>
            <a:tailEnd/>
          </a:ln>
        </p:spPr>
        <p:txBody>
          <a:bodyPr wrap="square">
            <a:spAutoFit/>
          </a:bodyPr>
          <a:lstStyle/>
          <a:p>
            <a:pPr marL="15875" indent="-15875">
              <a:lnSpc>
                <a:spcPct val="90000"/>
              </a:lnSpc>
            </a:pPr>
            <a:r>
              <a:rPr lang="en-US" sz="4000" dirty="0">
                <a:solidFill>
                  <a:schemeClr val="bg1"/>
                </a:solidFill>
                <a:latin typeface="Calibri Light" panose="020F0302020204030204" pitchFamily="34" charset="0"/>
                <a:cs typeface="Calibri Light" panose="020F0302020204030204" pitchFamily="34" charset="0"/>
              </a:rPr>
              <a:t>Remember that formerly you who are Gentiles by birth and called “uncircumcised”…were separate from Christ, excluded from citizenship in Israel and foreigners to the covenants of the promise, without hope and without God in the world. But now in Christ Jesus you who once were far away have been brought near by the blood of Christ. </a:t>
            </a:r>
          </a:p>
        </p:txBody>
      </p:sp>
    </p:spTree>
    <p:extLst>
      <p:ext uri="{BB962C8B-B14F-4D97-AF65-F5344CB8AC3E}">
        <p14:creationId xmlns:p14="http://schemas.microsoft.com/office/powerpoint/2010/main" val="245273703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4110373A-1783-271D-7AE3-5D3347DC4124}"/>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xmlns="" id="{2BD99F3E-E50C-786E-6556-3E6F3F346395}"/>
              </a:ext>
            </a:extLst>
          </p:cNvPr>
          <p:cNvSpPr txBox="1"/>
          <p:nvPr/>
        </p:nvSpPr>
        <p:spPr>
          <a:xfrm>
            <a:off x="228600" y="224593"/>
            <a:ext cx="11834446" cy="861774"/>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5000" b="0" i="0" u="none" strike="noStrike" kern="1200"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The promise of eternity and a full life</a:t>
            </a:r>
          </a:p>
        </p:txBody>
      </p:sp>
      <p:sp>
        <p:nvSpPr>
          <p:cNvPr id="7" name="Text Box 8">
            <a:extLst>
              <a:ext uri="{FF2B5EF4-FFF2-40B4-BE49-F238E27FC236}">
                <a16:creationId xmlns:a16="http://schemas.microsoft.com/office/drawing/2014/main" xmlns="" id="{EFE37A10-68C0-FD61-42FA-FA66F2CEE8C9}"/>
              </a:ext>
            </a:extLst>
          </p:cNvPr>
          <p:cNvSpPr txBox="1">
            <a:spLocks noChangeArrowheads="1"/>
          </p:cNvSpPr>
          <p:nvPr/>
        </p:nvSpPr>
        <p:spPr bwMode="auto">
          <a:xfrm>
            <a:off x="304800" y="1295401"/>
            <a:ext cx="11537430" cy="1200329"/>
          </a:xfrm>
          <a:prstGeom prst="rect">
            <a:avLst/>
          </a:prstGeom>
          <a:noFill/>
          <a:ln w="9525">
            <a:noFill/>
            <a:miter lim="800000"/>
            <a:headEnd/>
            <a:tailEnd/>
          </a:ln>
        </p:spPr>
        <p:txBody>
          <a:bodyPr wrap="square">
            <a:spAutoFit/>
          </a:bodyPr>
          <a:lstStyle/>
          <a:p>
            <a:pPr marL="577850" indent="-577850">
              <a:lnSpc>
                <a:spcPct val="90000"/>
              </a:lnSpc>
            </a:pPr>
            <a:r>
              <a:rPr lang="en-US" sz="4000" dirty="0">
                <a:solidFill>
                  <a:schemeClr val="bg1"/>
                </a:solidFill>
                <a:latin typeface="Calibri Light" panose="020F0302020204030204" pitchFamily="34" charset="0"/>
                <a:cs typeface="Calibri Light" panose="020F0302020204030204" pitchFamily="34" charset="0"/>
              </a:rPr>
              <a:t>5.	God speaks and reveals himself to me.</a:t>
            </a:r>
          </a:p>
          <a:p>
            <a:pPr marL="577850" indent="-577850">
              <a:lnSpc>
                <a:spcPct val="90000"/>
              </a:lnSpc>
            </a:pPr>
            <a:r>
              <a:rPr lang="en-US" sz="4000" dirty="0">
                <a:solidFill>
                  <a:schemeClr val="bg1"/>
                </a:solidFill>
                <a:latin typeface="Calibri Light" panose="020F0302020204030204" pitchFamily="34" charset="0"/>
                <a:cs typeface="Calibri Light" panose="020F0302020204030204" pitchFamily="34" charset="0"/>
              </a:rPr>
              <a:t>6.	We get to see God’s Spirit work in powerful ways.  </a:t>
            </a:r>
          </a:p>
        </p:txBody>
      </p:sp>
      <p:sp>
        <p:nvSpPr>
          <p:cNvPr id="4" name="Rectangle 3">
            <a:extLst>
              <a:ext uri="{FF2B5EF4-FFF2-40B4-BE49-F238E27FC236}">
                <a16:creationId xmlns:a16="http://schemas.microsoft.com/office/drawing/2014/main" xmlns="" id="{D4F5FA62-48F8-8684-BC2D-6861C9C2B6D7}"/>
              </a:ext>
            </a:extLst>
          </p:cNvPr>
          <p:cNvSpPr>
            <a:spLocks noChangeArrowheads="1"/>
          </p:cNvSpPr>
          <p:nvPr/>
        </p:nvSpPr>
        <p:spPr bwMode="auto">
          <a:xfrm>
            <a:off x="349770" y="2495729"/>
            <a:ext cx="11568457" cy="1866541"/>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EB988AC2-D1D7-2C57-3CBD-ED56F7ED4B0B}"/>
              </a:ext>
            </a:extLst>
          </p:cNvPr>
          <p:cNvSpPr txBox="1">
            <a:spLocks noChangeArrowheads="1"/>
          </p:cNvSpPr>
          <p:nvPr/>
        </p:nvSpPr>
        <p:spPr bwMode="auto">
          <a:xfrm>
            <a:off x="387042" y="2582771"/>
            <a:ext cx="11469476" cy="1671227"/>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The book of Acts talks about when the Spirit was at work in the early church, the believers were “filled with awe” (Acts 2:43)</a:t>
            </a:r>
          </a:p>
        </p:txBody>
      </p:sp>
    </p:spTree>
    <p:extLst>
      <p:ext uri="{BB962C8B-B14F-4D97-AF65-F5344CB8AC3E}">
        <p14:creationId xmlns:p14="http://schemas.microsoft.com/office/powerpoint/2010/main" val="24293149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4110373A-1783-271D-7AE3-5D3347DC4124}"/>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xmlns="" id="{2BD99F3E-E50C-786E-6556-3E6F3F346395}"/>
              </a:ext>
            </a:extLst>
          </p:cNvPr>
          <p:cNvSpPr txBox="1"/>
          <p:nvPr/>
        </p:nvSpPr>
        <p:spPr>
          <a:xfrm>
            <a:off x="228600" y="224593"/>
            <a:ext cx="11834446" cy="861774"/>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5000" b="0" i="0" u="none" strike="noStrike" kern="1200"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The promise of eternity and a full life</a:t>
            </a:r>
          </a:p>
        </p:txBody>
      </p:sp>
      <p:sp>
        <p:nvSpPr>
          <p:cNvPr id="7" name="Text Box 8">
            <a:extLst>
              <a:ext uri="{FF2B5EF4-FFF2-40B4-BE49-F238E27FC236}">
                <a16:creationId xmlns:a16="http://schemas.microsoft.com/office/drawing/2014/main" xmlns="" id="{EFE37A10-68C0-FD61-42FA-FA66F2CEE8C9}"/>
              </a:ext>
            </a:extLst>
          </p:cNvPr>
          <p:cNvSpPr txBox="1">
            <a:spLocks noChangeArrowheads="1"/>
          </p:cNvSpPr>
          <p:nvPr/>
        </p:nvSpPr>
        <p:spPr bwMode="auto">
          <a:xfrm>
            <a:off x="304800" y="1295401"/>
            <a:ext cx="11537430" cy="1200329"/>
          </a:xfrm>
          <a:prstGeom prst="rect">
            <a:avLst/>
          </a:prstGeom>
          <a:noFill/>
          <a:ln w="9525">
            <a:noFill/>
            <a:miter lim="800000"/>
            <a:headEnd/>
            <a:tailEnd/>
          </a:ln>
        </p:spPr>
        <p:txBody>
          <a:bodyPr wrap="square">
            <a:spAutoFit/>
          </a:bodyPr>
          <a:lstStyle/>
          <a:p>
            <a:pPr marL="577850" indent="-577850">
              <a:lnSpc>
                <a:spcPct val="90000"/>
              </a:lnSpc>
            </a:pPr>
            <a:r>
              <a:rPr lang="en-US" sz="4000" dirty="0">
                <a:solidFill>
                  <a:schemeClr val="bg1"/>
                </a:solidFill>
                <a:latin typeface="Calibri Light" panose="020F0302020204030204" pitchFamily="34" charset="0"/>
                <a:cs typeface="Calibri Light" panose="020F0302020204030204" pitchFamily="34" charset="0"/>
              </a:rPr>
              <a:t>5.	God speaks and reveals himself to me.</a:t>
            </a:r>
          </a:p>
          <a:p>
            <a:pPr marL="577850" indent="-577850">
              <a:lnSpc>
                <a:spcPct val="90000"/>
              </a:lnSpc>
            </a:pPr>
            <a:r>
              <a:rPr lang="en-US" sz="4000" dirty="0">
                <a:solidFill>
                  <a:schemeClr val="bg1"/>
                </a:solidFill>
                <a:latin typeface="Calibri Light" panose="020F0302020204030204" pitchFamily="34" charset="0"/>
                <a:cs typeface="Calibri Light" panose="020F0302020204030204" pitchFamily="34" charset="0"/>
              </a:rPr>
              <a:t>6.	We get to see God’s Spirit work in powerful ways.  </a:t>
            </a:r>
          </a:p>
        </p:txBody>
      </p:sp>
      <p:sp>
        <p:nvSpPr>
          <p:cNvPr id="4" name="Rectangle 3">
            <a:extLst>
              <a:ext uri="{FF2B5EF4-FFF2-40B4-BE49-F238E27FC236}">
                <a16:creationId xmlns:a16="http://schemas.microsoft.com/office/drawing/2014/main" xmlns="" id="{D4F5FA62-48F8-8684-BC2D-6861C9C2B6D7}"/>
              </a:ext>
            </a:extLst>
          </p:cNvPr>
          <p:cNvSpPr>
            <a:spLocks noChangeArrowheads="1"/>
          </p:cNvSpPr>
          <p:nvPr/>
        </p:nvSpPr>
        <p:spPr bwMode="auto">
          <a:xfrm>
            <a:off x="349770" y="2495729"/>
            <a:ext cx="11568457" cy="1866541"/>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EB988AC2-D1D7-2C57-3CBD-ED56F7ED4B0B}"/>
              </a:ext>
            </a:extLst>
          </p:cNvPr>
          <p:cNvSpPr txBox="1">
            <a:spLocks noChangeArrowheads="1"/>
          </p:cNvSpPr>
          <p:nvPr/>
        </p:nvSpPr>
        <p:spPr bwMode="auto">
          <a:xfrm>
            <a:off x="387042" y="2582771"/>
            <a:ext cx="11469476" cy="1671227"/>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John 3:8 “The wind blows wherever it pleases. You hear its sound, but you cannot tell where it comes from or where it is going.” </a:t>
            </a:r>
          </a:p>
        </p:txBody>
      </p:sp>
      <p:sp>
        <p:nvSpPr>
          <p:cNvPr id="10" name="Rectangle 9">
            <a:extLst>
              <a:ext uri="{FF2B5EF4-FFF2-40B4-BE49-F238E27FC236}">
                <a16:creationId xmlns:a16="http://schemas.microsoft.com/office/drawing/2014/main" xmlns="" id="{DD7FCF46-010C-30CB-37F2-BCAE9E3F5848}"/>
              </a:ext>
            </a:extLst>
          </p:cNvPr>
          <p:cNvSpPr>
            <a:spLocks noChangeArrowheads="1"/>
          </p:cNvSpPr>
          <p:nvPr/>
        </p:nvSpPr>
        <p:spPr bwMode="auto">
          <a:xfrm>
            <a:off x="333931" y="2466473"/>
            <a:ext cx="11568457" cy="4255328"/>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11" name="TextBox 10">
            <a:extLst>
              <a:ext uri="{FF2B5EF4-FFF2-40B4-BE49-F238E27FC236}">
                <a16:creationId xmlns:a16="http://schemas.microsoft.com/office/drawing/2014/main" xmlns="" id="{A1D6DB38-AA3B-5F8E-3B88-6DEC5313B54C}"/>
              </a:ext>
            </a:extLst>
          </p:cNvPr>
          <p:cNvSpPr txBox="1">
            <a:spLocks noChangeArrowheads="1"/>
          </p:cNvSpPr>
          <p:nvPr/>
        </p:nvSpPr>
        <p:spPr bwMode="auto">
          <a:xfrm>
            <a:off x="371203" y="2553514"/>
            <a:ext cx="11469476" cy="3250121"/>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“Friday night the teaching was about the what and why in discipleship. Our students were locked in during the teaching eager to participate. I don't think any of our leaders even had a chance to contribute. After the teaching…I overheard leaders and students talking about their experience with discipleship.</a:t>
            </a:r>
          </a:p>
        </p:txBody>
      </p:sp>
    </p:spTree>
    <p:extLst>
      <p:ext uri="{BB962C8B-B14F-4D97-AF65-F5344CB8AC3E}">
        <p14:creationId xmlns:p14="http://schemas.microsoft.com/office/powerpoint/2010/main" val="1652015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4110373A-1783-271D-7AE3-5D3347DC4124}"/>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xmlns="" id="{2BD99F3E-E50C-786E-6556-3E6F3F346395}"/>
              </a:ext>
            </a:extLst>
          </p:cNvPr>
          <p:cNvSpPr txBox="1"/>
          <p:nvPr/>
        </p:nvSpPr>
        <p:spPr>
          <a:xfrm>
            <a:off x="228600" y="224593"/>
            <a:ext cx="11834446" cy="861774"/>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5000" b="0" i="0" u="none" strike="noStrike" kern="1200"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The promise of eternity and a full life</a:t>
            </a:r>
          </a:p>
        </p:txBody>
      </p:sp>
      <p:sp>
        <p:nvSpPr>
          <p:cNvPr id="7" name="Text Box 8">
            <a:extLst>
              <a:ext uri="{FF2B5EF4-FFF2-40B4-BE49-F238E27FC236}">
                <a16:creationId xmlns:a16="http://schemas.microsoft.com/office/drawing/2014/main" xmlns="" id="{EFE37A10-68C0-FD61-42FA-FA66F2CEE8C9}"/>
              </a:ext>
            </a:extLst>
          </p:cNvPr>
          <p:cNvSpPr txBox="1">
            <a:spLocks noChangeArrowheads="1"/>
          </p:cNvSpPr>
          <p:nvPr/>
        </p:nvSpPr>
        <p:spPr bwMode="auto">
          <a:xfrm>
            <a:off x="304800" y="1295401"/>
            <a:ext cx="11537430" cy="1200329"/>
          </a:xfrm>
          <a:prstGeom prst="rect">
            <a:avLst/>
          </a:prstGeom>
          <a:noFill/>
          <a:ln w="9525">
            <a:noFill/>
            <a:miter lim="800000"/>
            <a:headEnd/>
            <a:tailEnd/>
          </a:ln>
        </p:spPr>
        <p:txBody>
          <a:bodyPr wrap="square">
            <a:spAutoFit/>
          </a:bodyPr>
          <a:lstStyle/>
          <a:p>
            <a:pPr marL="577850" indent="-577850">
              <a:lnSpc>
                <a:spcPct val="90000"/>
              </a:lnSpc>
            </a:pPr>
            <a:r>
              <a:rPr lang="en-US" sz="4000" dirty="0">
                <a:solidFill>
                  <a:schemeClr val="bg1"/>
                </a:solidFill>
                <a:latin typeface="Calibri Light" panose="020F0302020204030204" pitchFamily="34" charset="0"/>
                <a:cs typeface="Calibri Light" panose="020F0302020204030204" pitchFamily="34" charset="0"/>
              </a:rPr>
              <a:t>5.	God speaks and reveals himself to me.</a:t>
            </a:r>
          </a:p>
          <a:p>
            <a:pPr marL="577850" indent="-577850">
              <a:lnSpc>
                <a:spcPct val="90000"/>
              </a:lnSpc>
            </a:pPr>
            <a:r>
              <a:rPr lang="en-US" sz="4000" dirty="0">
                <a:solidFill>
                  <a:schemeClr val="bg1"/>
                </a:solidFill>
                <a:latin typeface="Calibri Light" panose="020F0302020204030204" pitchFamily="34" charset="0"/>
                <a:cs typeface="Calibri Light" panose="020F0302020204030204" pitchFamily="34" charset="0"/>
              </a:rPr>
              <a:t>6.	We get to see God’s Spirit work in powerful ways.  </a:t>
            </a:r>
          </a:p>
        </p:txBody>
      </p:sp>
      <p:sp>
        <p:nvSpPr>
          <p:cNvPr id="4" name="Rectangle 3">
            <a:extLst>
              <a:ext uri="{FF2B5EF4-FFF2-40B4-BE49-F238E27FC236}">
                <a16:creationId xmlns:a16="http://schemas.microsoft.com/office/drawing/2014/main" xmlns="" id="{D4F5FA62-48F8-8684-BC2D-6861C9C2B6D7}"/>
              </a:ext>
            </a:extLst>
          </p:cNvPr>
          <p:cNvSpPr>
            <a:spLocks noChangeArrowheads="1"/>
          </p:cNvSpPr>
          <p:nvPr/>
        </p:nvSpPr>
        <p:spPr bwMode="auto">
          <a:xfrm>
            <a:off x="349770" y="2495729"/>
            <a:ext cx="11568457" cy="1866541"/>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EB988AC2-D1D7-2C57-3CBD-ED56F7ED4B0B}"/>
              </a:ext>
            </a:extLst>
          </p:cNvPr>
          <p:cNvSpPr txBox="1">
            <a:spLocks noChangeArrowheads="1"/>
          </p:cNvSpPr>
          <p:nvPr/>
        </p:nvSpPr>
        <p:spPr bwMode="auto">
          <a:xfrm>
            <a:off x="387042" y="2582771"/>
            <a:ext cx="11469476" cy="1671227"/>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John 3:8 “The wind blows wherever it pleases. You hear its sound, but you cannot tell where it comes from or where it is going.” </a:t>
            </a:r>
          </a:p>
        </p:txBody>
      </p:sp>
      <p:sp>
        <p:nvSpPr>
          <p:cNvPr id="10" name="Rectangle 9">
            <a:extLst>
              <a:ext uri="{FF2B5EF4-FFF2-40B4-BE49-F238E27FC236}">
                <a16:creationId xmlns:a16="http://schemas.microsoft.com/office/drawing/2014/main" xmlns="" id="{DD7FCF46-010C-30CB-37F2-BCAE9E3F5848}"/>
              </a:ext>
            </a:extLst>
          </p:cNvPr>
          <p:cNvSpPr>
            <a:spLocks noChangeArrowheads="1"/>
          </p:cNvSpPr>
          <p:nvPr/>
        </p:nvSpPr>
        <p:spPr bwMode="auto">
          <a:xfrm>
            <a:off x="333931" y="2466473"/>
            <a:ext cx="11568457" cy="4255328"/>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11" name="TextBox 10">
            <a:extLst>
              <a:ext uri="{FF2B5EF4-FFF2-40B4-BE49-F238E27FC236}">
                <a16:creationId xmlns:a16="http://schemas.microsoft.com/office/drawing/2014/main" xmlns="" id="{A1D6DB38-AA3B-5F8E-3B88-6DEC5313B54C}"/>
              </a:ext>
            </a:extLst>
          </p:cNvPr>
          <p:cNvSpPr txBox="1">
            <a:spLocks noChangeArrowheads="1"/>
          </p:cNvSpPr>
          <p:nvPr/>
        </p:nvSpPr>
        <p:spPr bwMode="auto">
          <a:xfrm>
            <a:off x="371203" y="2553514"/>
            <a:ext cx="11469476" cy="3853363"/>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“It was almost like the idea of discipleship was a new secret that students couldn't stop talking about and asking about. It became contagious… </a:t>
            </a:r>
          </a:p>
          <a:p>
            <a:pPr marL="12700" lvl="3">
              <a:lnSpc>
                <a:spcPct val="90000"/>
              </a:lnSpc>
              <a:spcBef>
                <a:spcPts val="0"/>
              </a:spcBef>
              <a:spcAft>
                <a:spcPts val="60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Saturday morning started rough and we had to send three girls home for smoking that good-good in their bedroom. But it didn't cause any distractions and went as smoothly as possible… </a:t>
            </a:r>
          </a:p>
        </p:txBody>
      </p:sp>
    </p:spTree>
    <p:extLst>
      <p:ext uri="{BB962C8B-B14F-4D97-AF65-F5344CB8AC3E}">
        <p14:creationId xmlns:p14="http://schemas.microsoft.com/office/powerpoint/2010/main" val="995574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4110373A-1783-271D-7AE3-5D3347DC4124}"/>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xmlns="" id="{2BD99F3E-E50C-786E-6556-3E6F3F346395}"/>
              </a:ext>
            </a:extLst>
          </p:cNvPr>
          <p:cNvSpPr txBox="1"/>
          <p:nvPr/>
        </p:nvSpPr>
        <p:spPr>
          <a:xfrm>
            <a:off x="228600" y="224593"/>
            <a:ext cx="11834446" cy="861774"/>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5000" b="0" i="0" u="none" strike="noStrike" kern="1200"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The promise of eternity and a full life</a:t>
            </a:r>
          </a:p>
        </p:txBody>
      </p:sp>
      <p:sp>
        <p:nvSpPr>
          <p:cNvPr id="7" name="Text Box 8">
            <a:extLst>
              <a:ext uri="{FF2B5EF4-FFF2-40B4-BE49-F238E27FC236}">
                <a16:creationId xmlns:a16="http://schemas.microsoft.com/office/drawing/2014/main" xmlns="" id="{EFE37A10-68C0-FD61-42FA-FA66F2CEE8C9}"/>
              </a:ext>
            </a:extLst>
          </p:cNvPr>
          <p:cNvSpPr txBox="1">
            <a:spLocks noChangeArrowheads="1"/>
          </p:cNvSpPr>
          <p:nvPr/>
        </p:nvSpPr>
        <p:spPr bwMode="auto">
          <a:xfrm>
            <a:off x="304800" y="1295401"/>
            <a:ext cx="11537430" cy="1200329"/>
          </a:xfrm>
          <a:prstGeom prst="rect">
            <a:avLst/>
          </a:prstGeom>
          <a:noFill/>
          <a:ln w="9525">
            <a:noFill/>
            <a:miter lim="800000"/>
            <a:headEnd/>
            <a:tailEnd/>
          </a:ln>
        </p:spPr>
        <p:txBody>
          <a:bodyPr wrap="square">
            <a:spAutoFit/>
          </a:bodyPr>
          <a:lstStyle/>
          <a:p>
            <a:pPr marL="577850" indent="-577850">
              <a:lnSpc>
                <a:spcPct val="90000"/>
              </a:lnSpc>
            </a:pPr>
            <a:r>
              <a:rPr lang="en-US" sz="4000" dirty="0">
                <a:solidFill>
                  <a:schemeClr val="bg1"/>
                </a:solidFill>
                <a:latin typeface="Calibri Light" panose="020F0302020204030204" pitchFamily="34" charset="0"/>
                <a:cs typeface="Calibri Light" panose="020F0302020204030204" pitchFamily="34" charset="0"/>
              </a:rPr>
              <a:t>5.	God speaks and reveals himself to me.</a:t>
            </a:r>
          </a:p>
          <a:p>
            <a:pPr marL="577850" indent="-577850">
              <a:lnSpc>
                <a:spcPct val="90000"/>
              </a:lnSpc>
            </a:pPr>
            <a:r>
              <a:rPr lang="en-US" sz="4000" dirty="0">
                <a:solidFill>
                  <a:schemeClr val="bg1"/>
                </a:solidFill>
                <a:latin typeface="Calibri Light" panose="020F0302020204030204" pitchFamily="34" charset="0"/>
                <a:cs typeface="Calibri Light" panose="020F0302020204030204" pitchFamily="34" charset="0"/>
              </a:rPr>
              <a:t>6.	We get to see God’s Spirit work in powerful ways.  </a:t>
            </a:r>
          </a:p>
        </p:txBody>
      </p:sp>
      <p:sp>
        <p:nvSpPr>
          <p:cNvPr id="4" name="Rectangle 3">
            <a:extLst>
              <a:ext uri="{FF2B5EF4-FFF2-40B4-BE49-F238E27FC236}">
                <a16:creationId xmlns:a16="http://schemas.microsoft.com/office/drawing/2014/main" xmlns="" id="{D4F5FA62-48F8-8684-BC2D-6861C9C2B6D7}"/>
              </a:ext>
            </a:extLst>
          </p:cNvPr>
          <p:cNvSpPr>
            <a:spLocks noChangeArrowheads="1"/>
          </p:cNvSpPr>
          <p:nvPr/>
        </p:nvSpPr>
        <p:spPr bwMode="auto">
          <a:xfrm>
            <a:off x="349770" y="2495729"/>
            <a:ext cx="11568457" cy="1866541"/>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EB988AC2-D1D7-2C57-3CBD-ED56F7ED4B0B}"/>
              </a:ext>
            </a:extLst>
          </p:cNvPr>
          <p:cNvSpPr txBox="1">
            <a:spLocks noChangeArrowheads="1"/>
          </p:cNvSpPr>
          <p:nvPr/>
        </p:nvSpPr>
        <p:spPr bwMode="auto">
          <a:xfrm>
            <a:off x="387042" y="2582771"/>
            <a:ext cx="11469476" cy="1671227"/>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John 3:8 “The wind blows wherever it pleases. You hear its sound, but you cannot tell where it comes from or where it is going.” </a:t>
            </a:r>
          </a:p>
        </p:txBody>
      </p:sp>
      <p:sp>
        <p:nvSpPr>
          <p:cNvPr id="10" name="Rectangle 9">
            <a:extLst>
              <a:ext uri="{FF2B5EF4-FFF2-40B4-BE49-F238E27FC236}">
                <a16:creationId xmlns:a16="http://schemas.microsoft.com/office/drawing/2014/main" xmlns="" id="{DD7FCF46-010C-30CB-37F2-BCAE9E3F5848}"/>
              </a:ext>
            </a:extLst>
          </p:cNvPr>
          <p:cNvSpPr>
            <a:spLocks noChangeArrowheads="1"/>
          </p:cNvSpPr>
          <p:nvPr/>
        </p:nvSpPr>
        <p:spPr bwMode="auto">
          <a:xfrm>
            <a:off x="333931" y="2466473"/>
            <a:ext cx="11568457" cy="4255328"/>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11" name="TextBox 10">
            <a:extLst>
              <a:ext uri="{FF2B5EF4-FFF2-40B4-BE49-F238E27FC236}">
                <a16:creationId xmlns:a16="http://schemas.microsoft.com/office/drawing/2014/main" xmlns="" id="{A1D6DB38-AA3B-5F8E-3B88-6DEC5313B54C}"/>
              </a:ext>
            </a:extLst>
          </p:cNvPr>
          <p:cNvSpPr txBox="1">
            <a:spLocks noChangeArrowheads="1"/>
          </p:cNvSpPr>
          <p:nvPr/>
        </p:nvSpPr>
        <p:spPr bwMode="auto">
          <a:xfrm>
            <a:off x="371203" y="2553514"/>
            <a:ext cx="11469476" cy="3250121"/>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“I tried to take a nap later that afternoon but couldn't because there were students outside my door asking each other questions about the Bible and reading the Bible together unprompted…They would pull us aside and ask us questions about heaven and problem passages in scripture…</a:t>
            </a:r>
          </a:p>
        </p:txBody>
      </p:sp>
    </p:spTree>
    <p:extLst>
      <p:ext uri="{BB962C8B-B14F-4D97-AF65-F5344CB8AC3E}">
        <p14:creationId xmlns:p14="http://schemas.microsoft.com/office/powerpoint/2010/main" val="111797139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4110373A-1783-271D-7AE3-5D3347DC4124}"/>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xmlns="" id="{2BD99F3E-E50C-786E-6556-3E6F3F346395}"/>
              </a:ext>
            </a:extLst>
          </p:cNvPr>
          <p:cNvSpPr txBox="1"/>
          <p:nvPr/>
        </p:nvSpPr>
        <p:spPr>
          <a:xfrm>
            <a:off x="228600" y="224593"/>
            <a:ext cx="11834446" cy="861774"/>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5000" b="0" i="0" u="none" strike="noStrike" kern="1200"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The promise of eternity and a full life</a:t>
            </a:r>
          </a:p>
        </p:txBody>
      </p:sp>
      <p:sp>
        <p:nvSpPr>
          <p:cNvPr id="7" name="Text Box 8">
            <a:extLst>
              <a:ext uri="{FF2B5EF4-FFF2-40B4-BE49-F238E27FC236}">
                <a16:creationId xmlns:a16="http://schemas.microsoft.com/office/drawing/2014/main" xmlns="" id="{EFE37A10-68C0-FD61-42FA-FA66F2CEE8C9}"/>
              </a:ext>
            </a:extLst>
          </p:cNvPr>
          <p:cNvSpPr txBox="1">
            <a:spLocks noChangeArrowheads="1"/>
          </p:cNvSpPr>
          <p:nvPr/>
        </p:nvSpPr>
        <p:spPr bwMode="auto">
          <a:xfrm>
            <a:off x="304800" y="1295401"/>
            <a:ext cx="11537430" cy="1200329"/>
          </a:xfrm>
          <a:prstGeom prst="rect">
            <a:avLst/>
          </a:prstGeom>
          <a:noFill/>
          <a:ln w="9525">
            <a:noFill/>
            <a:miter lim="800000"/>
            <a:headEnd/>
            <a:tailEnd/>
          </a:ln>
        </p:spPr>
        <p:txBody>
          <a:bodyPr wrap="square">
            <a:spAutoFit/>
          </a:bodyPr>
          <a:lstStyle/>
          <a:p>
            <a:pPr marL="577850" indent="-577850">
              <a:lnSpc>
                <a:spcPct val="90000"/>
              </a:lnSpc>
            </a:pPr>
            <a:r>
              <a:rPr lang="en-US" sz="4000" dirty="0">
                <a:solidFill>
                  <a:schemeClr val="bg1"/>
                </a:solidFill>
                <a:latin typeface="Calibri Light" panose="020F0302020204030204" pitchFamily="34" charset="0"/>
                <a:cs typeface="Calibri Light" panose="020F0302020204030204" pitchFamily="34" charset="0"/>
              </a:rPr>
              <a:t>5.	God speaks and reveals himself to me.</a:t>
            </a:r>
          </a:p>
          <a:p>
            <a:pPr marL="577850" indent="-577850">
              <a:lnSpc>
                <a:spcPct val="90000"/>
              </a:lnSpc>
            </a:pPr>
            <a:r>
              <a:rPr lang="en-US" sz="4000" dirty="0">
                <a:solidFill>
                  <a:schemeClr val="bg1"/>
                </a:solidFill>
                <a:latin typeface="Calibri Light" panose="020F0302020204030204" pitchFamily="34" charset="0"/>
                <a:cs typeface="Calibri Light" panose="020F0302020204030204" pitchFamily="34" charset="0"/>
              </a:rPr>
              <a:t>6.	We get to see God’s Spirit work in powerful ways.  </a:t>
            </a:r>
          </a:p>
        </p:txBody>
      </p:sp>
      <p:sp>
        <p:nvSpPr>
          <p:cNvPr id="4" name="Rectangle 3">
            <a:extLst>
              <a:ext uri="{FF2B5EF4-FFF2-40B4-BE49-F238E27FC236}">
                <a16:creationId xmlns:a16="http://schemas.microsoft.com/office/drawing/2014/main" xmlns="" id="{D4F5FA62-48F8-8684-BC2D-6861C9C2B6D7}"/>
              </a:ext>
            </a:extLst>
          </p:cNvPr>
          <p:cNvSpPr>
            <a:spLocks noChangeArrowheads="1"/>
          </p:cNvSpPr>
          <p:nvPr/>
        </p:nvSpPr>
        <p:spPr bwMode="auto">
          <a:xfrm>
            <a:off x="349770" y="2495729"/>
            <a:ext cx="11568457" cy="1866541"/>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EB988AC2-D1D7-2C57-3CBD-ED56F7ED4B0B}"/>
              </a:ext>
            </a:extLst>
          </p:cNvPr>
          <p:cNvSpPr txBox="1">
            <a:spLocks noChangeArrowheads="1"/>
          </p:cNvSpPr>
          <p:nvPr/>
        </p:nvSpPr>
        <p:spPr bwMode="auto">
          <a:xfrm>
            <a:off x="387042" y="2582771"/>
            <a:ext cx="11469476" cy="1671227"/>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John 3:8 “The wind blows wherever it pleases. You hear its sound, but you cannot tell where it comes from or where it is going.” </a:t>
            </a:r>
          </a:p>
        </p:txBody>
      </p:sp>
      <p:sp>
        <p:nvSpPr>
          <p:cNvPr id="10" name="Rectangle 9">
            <a:extLst>
              <a:ext uri="{FF2B5EF4-FFF2-40B4-BE49-F238E27FC236}">
                <a16:creationId xmlns:a16="http://schemas.microsoft.com/office/drawing/2014/main" xmlns="" id="{DD7FCF46-010C-30CB-37F2-BCAE9E3F5848}"/>
              </a:ext>
            </a:extLst>
          </p:cNvPr>
          <p:cNvSpPr>
            <a:spLocks noChangeArrowheads="1"/>
          </p:cNvSpPr>
          <p:nvPr/>
        </p:nvSpPr>
        <p:spPr bwMode="auto">
          <a:xfrm>
            <a:off x="333931" y="2466473"/>
            <a:ext cx="11568457" cy="4255328"/>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11" name="TextBox 10">
            <a:extLst>
              <a:ext uri="{FF2B5EF4-FFF2-40B4-BE49-F238E27FC236}">
                <a16:creationId xmlns:a16="http://schemas.microsoft.com/office/drawing/2014/main" xmlns="" id="{A1D6DB38-AA3B-5F8E-3B88-6DEC5313B54C}"/>
              </a:ext>
            </a:extLst>
          </p:cNvPr>
          <p:cNvSpPr txBox="1">
            <a:spLocks noChangeArrowheads="1"/>
          </p:cNvSpPr>
          <p:nvPr/>
        </p:nvSpPr>
        <p:spPr bwMode="auto">
          <a:xfrm>
            <a:off x="371203" y="2553514"/>
            <a:ext cx="11469476" cy="3250121"/>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“Multiple times I had to sit down to observe what was happening. I've never seen anything like this weekend. There's so many more stories about this weekend that I can't include. I believe God is working in our group to develop fully convinced workers to serve for his kingdom... </a:t>
            </a:r>
          </a:p>
        </p:txBody>
      </p:sp>
    </p:spTree>
    <p:extLst>
      <p:ext uri="{BB962C8B-B14F-4D97-AF65-F5344CB8AC3E}">
        <p14:creationId xmlns:p14="http://schemas.microsoft.com/office/powerpoint/2010/main" val="345501460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4110373A-1783-271D-7AE3-5D3347DC4124}"/>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xmlns="" id="{2BD99F3E-E50C-786E-6556-3E6F3F346395}"/>
              </a:ext>
            </a:extLst>
          </p:cNvPr>
          <p:cNvSpPr txBox="1"/>
          <p:nvPr/>
        </p:nvSpPr>
        <p:spPr>
          <a:xfrm>
            <a:off x="228600" y="224593"/>
            <a:ext cx="11834446" cy="861774"/>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5000" b="0" i="0" u="none" strike="noStrike" kern="1200"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The promise of eternity and a full life</a:t>
            </a:r>
          </a:p>
        </p:txBody>
      </p:sp>
      <p:sp>
        <p:nvSpPr>
          <p:cNvPr id="7" name="Text Box 8">
            <a:extLst>
              <a:ext uri="{FF2B5EF4-FFF2-40B4-BE49-F238E27FC236}">
                <a16:creationId xmlns:a16="http://schemas.microsoft.com/office/drawing/2014/main" xmlns="" id="{EFE37A10-68C0-FD61-42FA-FA66F2CEE8C9}"/>
              </a:ext>
            </a:extLst>
          </p:cNvPr>
          <p:cNvSpPr txBox="1">
            <a:spLocks noChangeArrowheads="1"/>
          </p:cNvSpPr>
          <p:nvPr/>
        </p:nvSpPr>
        <p:spPr bwMode="auto">
          <a:xfrm>
            <a:off x="304800" y="1295401"/>
            <a:ext cx="11537430" cy="1200329"/>
          </a:xfrm>
          <a:prstGeom prst="rect">
            <a:avLst/>
          </a:prstGeom>
          <a:noFill/>
          <a:ln w="9525">
            <a:noFill/>
            <a:miter lim="800000"/>
            <a:headEnd/>
            <a:tailEnd/>
          </a:ln>
        </p:spPr>
        <p:txBody>
          <a:bodyPr wrap="square">
            <a:spAutoFit/>
          </a:bodyPr>
          <a:lstStyle/>
          <a:p>
            <a:pPr marL="577850" indent="-577850">
              <a:lnSpc>
                <a:spcPct val="90000"/>
              </a:lnSpc>
            </a:pPr>
            <a:r>
              <a:rPr lang="en-US" sz="4000" dirty="0">
                <a:solidFill>
                  <a:schemeClr val="bg1"/>
                </a:solidFill>
                <a:latin typeface="Calibri Light" panose="020F0302020204030204" pitchFamily="34" charset="0"/>
                <a:cs typeface="Calibri Light" panose="020F0302020204030204" pitchFamily="34" charset="0"/>
              </a:rPr>
              <a:t>5.	God speaks and reveals himself to me.</a:t>
            </a:r>
          </a:p>
          <a:p>
            <a:pPr marL="577850" indent="-577850">
              <a:lnSpc>
                <a:spcPct val="90000"/>
              </a:lnSpc>
            </a:pPr>
            <a:r>
              <a:rPr lang="en-US" sz="4000" dirty="0">
                <a:solidFill>
                  <a:schemeClr val="bg1"/>
                </a:solidFill>
                <a:latin typeface="Calibri Light" panose="020F0302020204030204" pitchFamily="34" charset="0"/>
                <a:cs typeface="Calibri Light" panose="020F0302020204030204" pitchFamily="34" charset="0"/>
              </a:rPr>
              <a:t>6.	We get to see God’s Spirit work in powerful ways.  </a:t>
            </a:r>
          </a:p>
        </p:txBody>
      </p:sp>
      <p:sp>
        <p:nvSpPr>
          <p:cNvPr id="4" name="Rectangle 3">
            <a:extLst>
              <a:ext uri="{FF2B5EF4-FFF2-40B4-BE49-F238E27FC236}">
                <a16:creationId xmlns:a16="http://schemas.microsoft.com/office/drawing/2014/main" xmlns="" id="{D4F5FA62-48F8-8684-BC2D-6861C9C2B6D7}"/>
              </a:ext>
            </a:extLst>
          </p:cNvPr>
          <p:cNvSpPr>
            <a:spLocks noChangeArrowheads="1"/>
          </p:cNvSpPr>
          <p:nvPr/>
        </p:nvSpPr>
        <p:spPr bwMode="auto">
          <a:xfrm>
            <a:off x="349770" y="2495729"/>
            <a:ext cx="11568457" cy="1866541"/>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EB988AC2-D1D7-2C57-3CBD-ED56F7ED4B0B}"/>
              </a:ext>
            </a:extLst>
          </p:cNvPr>
          <p:cNvSpPr txBox="1">
            <a:spLocks noChangeArrowheads="1"/>
          </p:cNvSpPr>
          <p:nvPr/>
        </p:nvSpPr>
        <p:spPr bwMode="auto">
          <a:xfrm>
            <a:off x="387042" y="2582771"/>
            <a:ext cx="11469476" cy="1671227"/>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John 3:8 “The wind blows wherever it pleases. You hear its sound, but you cannot tell where it comes from or where it is going.” </a:t>
            </a:r>
          </a:p>
        </p:txBody>
      </p:sp>
      <p:sp>
        <p:nvSpPr>
          <p:cNvPr id="10" name="Rectangle 9">
            <a:extLst>
              <a:ext uri="{FF2B5EF4-FFF2-40B4-BE49-F238E27FC236}">
                <a16:creationId xmlns:a16="http://schemas.microsoft.com/office/drawing/2014/main" xmlns="" id="{DD7FCF46-010C-30CB-37F2-BCAE9E3F5848}"/>
              </a:ext>
            </a:extLst>
          </p:cNvPr>
          <p:cNvSpPr>
            <a:spLocks noChangeArrowheads="1"/>
          </p:cNvSpPr>
          <p:nvPr/>
        </p:nvSpPr>
        <p:spPr bwMode="auto">
          <a:xfrm>
            <a:off x="333931" y="2466473"/>
            <a:ext cx="11568457" cy="4255328"/>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11" name="TextBox 10">
            <a:extLst>
              <a:ext uri="{FF2B5EF4-FFF2-40B4-BE49-F238E27FC236}">
                <a16:creationId xmlns:a16="http://schemas.microsoft.com/office/drawing/2014/main" xmlns="" id="{A1D6DB38-AA3B-5F8E-3B88-6DEC5313B54C}"/>
              </a:ext>
            </a:extLst>
          </p:cNvPr>
          <p:cNvSpPr txBox="1">
            <a:spLocks noChangeArrowheads="1"/>
          </p:cNvSpPr>
          <p:nvPr/>
        </p:nvSpPr>
        <p:spPr bwMode="auto">
          <a:xfrm>
            <a:off x="371203" y="2553514"/>
            <a:ext cx="11469476" cy="3853363"/>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“I write this not just to thank people for the prayers or possibly to motivate others, really I'm writing this so I don't forget what I saw… </a:t>
            </a:r>
          </a:p>
          <a:p>
            <a:pPr marL="12700" lvl="3">
              <a:lnSpc>
                <a:spcPct val="90000"/>
              </a:lnSpc>
              <a:spcBef>
                <a:spcPts val="0"/>
              </a:spcBef>
              <a:spcAft>
                <a:spcPts val="60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“I get emotional when I reflect on this awesome weekend. I'm thankful for God's faithfulness. This year for me marks 9 years in HS min and I've been waiting to see God work like this… </a:t>
            </a:r>
          </a:p>
        </p:txBody>
      </p:sp>
    </p:spTree>
    <p:extLst>
      <p:ext uri="{BB962C8B-B14F-4D97-AF65-F5344CB8AC3E}">
        <p14:creationId xmlns:p14="http://schemas.microsoft.com/office/powerpoint/2010/main" val="1709423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4110373A-1783-271D-7AE3-5D3347DC4124}"/>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xmlns="" id="{2BD99F3E-E50C-786E-6556-3E6F3F346395}"/>
              </a:ext>
            </a:extLst>
          </p:cNvPr>
          <p:cNvSpPr txBox="1"/>
          <p:nvPr/>
        </p:nvSpPr>
        <p:spPr>
          <a:xfrm>
            <a:off x="228600" y="224593"/>
            <a:ext cx="11834446" cy="861774"/>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5000" b="0" i="0" u="none" strike="noStrike" kern="1200"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The promise of eternity and a full life</a:t>
            </a:r>
          </a:p>
        </p:txBody>
      </p:sp>
      <p:sp>
        <p:nvSpPr>
          <p:cNvPr id="7" name="Text Box 8">
            <a:extLst>
              <a:ext uri="{FF2B5EF4-FFF2-40B4-BE49-F238E27FC236}">
                <a16:creationId xmlns:a16="http://schemas.microsoft.com/office/drawing/2014/main" xmlns="" id="{EFE37A10-68C0-FD61-42FA-FA66F2CEE8C9}"/>
              </a:ext>
            </a:extLst>
          </p:cNvPr>
          <p:cNvSpPr txBox="1">
            <a:spLocks noChangeArrowheads="1"/>
          </p:cNvSpPr>
          <p:nvPr/>
        </p:nvSpPr>
        <p:spPr bwMode="auto">
          <a:xfrm>
            <a:off x="304800" y="1295401"/>
            <a:ext cx="11537430" cy="1200329"/>
          </a:xfrm>
          <a:prstGeom prst="rect">
            <a:avLst/>
          </a:prstGeom>
          <a:noFill/>
          <a:ln w="9525">
            <a:noFill/>
            <a:miter lim="800000"/>
            <a:headEnd/>
            <a:tailEnd/>
          </a:ln>
        </p:spPr>
        <p:txBody>
          <a:bodyPr wrap="square">
            <a:spAutoFit/>
          </a:bodyPr>
          <a:lstStyle/>
          <a:p>
            <a:pPr marL="577850" indent="-577850">
              <a:lnSpc>
                <a:spcPct val="90000"/>
              </a:lnSpc>
            </a:pPr>
            <a:r>
              <a:rPr lang="en-US" sz="4000" dirty="0">
                <a:solidFill>
                  <a:schemeClr val="bg1"/>
                </a:solidFill>
                <a:latin typeface="Calibri Light" panose="020F0302020204030204" pitchFamily="34" charset="0"/>
                <a:cs typeface="Calibri Light" panose="020F0302020204030204" pitchFamily="34" charset="0"/>
              </a:rPr>
              <a:t>5.	God speaks and reveals himself to me.</a:t>
            </a:r>
          </a:p>
          <a:p>
            <a:pPr marL="577850" indent="-577850">
              <a:lnSpc>
                <a:spcPct val="90000"/>
              </a:lnSpc>
            </a:pPr>
            <a:r>
              <a:rPr lang="en-US" sz="4000" dirty="0">
                <a:solidFill>
                  <a:schemeClr val="bg1"/>
                </a:solidFill>
                <a:latin typeface="Calibri Light" panose="020F0302020204030204" pitchFamily="34" charset="0"/>
                <a:cs typeface="Calibri Light" panose="020F0302020204030204" pitchFamily="34" charset="0"/>
              </a:rPr>
              <a:t>6.	We get to see God’s Spirit work in powerful ways.  </a:t>
            </a:r>
          </a:p>
        </p:txBody>
      </p:sp>
      <p:sp>
        <p:nvSpPr>
          <p:cNvPr id="4" name="Rectangle 3">
            <a:extLst>
              <a:ext uri="{FF2B5EF4-FFF2-40B4-BE49-F238E27FC236}">
                <a16:creationId xmlns:a16="http://schemas.microsoft.com/office/drawing/2014/main" xmlns="" id="{D4F5FA62-48F8-8684-BC2D-6861C9C2B6D7}"/>
              </a:ext>
            </a:extLst>
          </p:cNvPr>
          <p:cNvSpPr>
            <a:spLocks noChangeArrowheads="1"/>
          </p:cNvSpPr>
          <p:nvPr/>
        </p:nvSpPr>
        <p:spPr bwMode="auto">
          <a:xfrm>
            <a:off x="349770" y="2495729"/>
            <a:ext cx="11568457" cy="1866541"/>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5" name="TextBox 4">
            <a:extLst>
              <a:ext uri="{FF2B5EF4-FFF2-40B4-BE49-F238E27FC236}">
                <a16:creationId xmlns:a16="http://schemas.microsoft.com/office/drawing/2014/main" xmlns="" id="{EB988AC2-D1D7-2C57-3CBD-ED56F7ED4B0B}"/>
              </a:ext>
            </a:extLst>
          </p:cNvPr>
          <p:cNvSpPr txBox="1">
            <a:spLocks noChangeArrowheads="1"/>
          </p:cNvSpPr>
          <p:nvPr/>
        </p:nvSpPr>
        <p:spPr bwMode="auto">
          <a:xfrm>
            <a:off x="387042" y="2582771"/>
            <a:ext cx="11469476" cy="1671227"/>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John 3:8 “The wind blows wherever it pleases. You hear its sound, but you cannot tell where it comes from or where it is going.” </a:t>
            </a:r>
          </a:p>
        </p:txBody>
      </p:sp>
      <p:sp>
        <p:nvSpPr>
          <p:cNvPr id="10" name="Rectangle 9">
            <a:extLst>
              <a:ext uri="{FF2B5EF4-FFF2-40B4-BE49-F238E27FC236}">
                <a16:creationId xmlns:a16="http://schemas.microsoft.com/office/drawing/2014/main" xmlns="" id="{DD7FCF46-010C-30CB-37F2-BCAE9E3F5848}"/>
              </a:ext>
            </a:extLst>
          </p:cNvPr>
          <p:cNvSpPr>
            <a:spLocks noChangeArrowheads="1"/>
          </p:cNvSpPr>
          <p:nvPr/>
        </p:nvSpPr>
        <p:spPr bwMode="auto">
          <a:xfrm>
            <a:off x="333931" y="2466473"/>
            <a:ext cx="11568457" cy="4255328"/>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11" name="TextBox 10">
            <a:extLst>
              <a:ext uri="{FF2B5EF4-FFF2-40B4-BE49-F238E27FC236}">
                <a16:creationId xmlns:a16="http://schemas.microsoft.com/office/drawing/2014/main" xmlns="" id="{A1D6DB38-AA3B-5F8E-3B88-6DEC5313B54C}"/>
              </a:ext>
            </a:extLst>
          </p:cNvPr>
          <p:cNvSpPr txBox="1">
            <a:spLocks noChangeArrowheads="1"/>
          </p:cNvSpPr>
          <p:nvPr/>
        </p:nvSpPr>
        <p:spPr bwMode="auto">
          <a:xfrm>
            <a:off x="371203" y="2553514"/>
            <a:ext cx="11469476" cy="2197525"/>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“Psalms 40:1-3: I waited patiently for the Lord; he turned to me and heard my cry…He put a new song in my mouth, a hymn of praise to our God. Many will see and fear the Lord and put their trust in him.”</a:t>
            </a:r>
          </a:p>
        </p:txBody>
      </p:sp>
    </p:spTree>
    <p:extLst>
      <p:ext uri="{BB962C8B-B14F-4D97-AF65-F5344CB8AC3E}">
        <p14:creationId xmlns:p14="http://schemas.microsoft.com/office/powerpoint/2010/main" val="290182497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28600" y="5"/>
            <a:ext cx="11834446" cy="1631216"/>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5000" b="0" i="0" u="none" strike="noStrike" kern="1200"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Getting in touch with the awe and wonder we once felt</a:t>
            </a:r>
          </a:p>
        </p:txBody>
      </p:sp>
      <p:sp>
        <p:nvSpPr>
          <p:cNvPr id="7" name="Text Box 8">
            <a:extLst>
              <a:ext uri="{FF2B5EF4-FFF2-40B4-BE49-F238E27FC236}">
                <a16:creationId xmlns:a16="http://schemas.microsoft.com/office/drawing/2014/main" xmlns="" id="{03CF5EC4-E82D-156E-5F6D-7DD957C09ED5}"/>
              </a:ext>
            </a:extLst>
          </p:cNvPr>
          <p:cNvSpPr txBox="1">
            <a:spLocks noChangeArrowheads="1"/>
          </p:cNvSpPr>
          <p:nvPr/>
        </p:nvSpPr>
        <p:spPr bwMode="auto">
          <a:xfrm>
            <a:off x="304800" y="1648325"/>
            <a:ext cx="11537430" cy="4829014"/>
          </a:xfrm>
          <a:prstGeom prst="rect">
            <a:avLst/>
          </a:prstGeom>
          <a:noFill/>
          <a:ln w="9525">
            <a:noFill/>
            <a:miter lim="800000"/>
            <a:headEnd/>
            <a:tailEnd/>
          </a:ln>
        </p:spPr>
        <p:txBody>
          <a:bodyPr wrap="square">
            <a:spAutoFit/>
          </a:bodyPr>
          <a:lstStyle/>
          <a:p>
            <a:pPr marL="465138" indent="-465138">
              <a:lnSpc>
                <a:spcPct val="90000"/>
              </a:lnSpc>
            </a:pPr>
            <a:r>
              <a:rPr lang="en-US" sz="3800" dirty="0">
                <a:solidFill>
                  <a:schemeClr val="bg1"/>
                </a:solidFill>
                <a:latin typeface="Calibri Light" panose="020F0302020204030204" pitchFamily="34" charset="0"/>
                <a:cs typeface="Calibri Light" panose="020F0302020204030204" pitchFamily="34" charset="0"/>
              </a:rPr>
              <a:t>►	Preach the Gospel</a:t>
            </a:r>
          </a:p>
          <a:p>
            <a:pPr marL="465138" indent="-465138">
              <a:lnSpc>
                <a:spcPct val="90000"/>
              </a:lnSpc>
            </a:pPr>
            <a:r>
              <a:rPr lang="en-US" sz="3800" dirty="0">
                <a:solidFill>
                  <a:schemeClr val="bg1"/>
                </a:solidFill>
                <a:latin typeface="Calibri Light" panose="020F0302020204030204" pitchFamily="34" charset="0"/>
                <a:cs typeface="Calibri Light" panose="020F0302020204030204" pitchFamily="34" charset="0"/>
              </a:rPr>
              <a:t>►	Bringing to remembrance the significance of the Cross through communion.</a:t>
            </a:r>
          </a:p>
          <a:p>
            <a:pPr marL="465138" indent="-465138">
              <a:lnSpc>
                <a:spcPct val="90000"/>
              </a:lnSpc>
            </a:pPr>
            <a:r>
              <a:rPr lang="en-US" sz="3800" dirty="0">
                <a:solidFill>
                  <a:schemeClr val="bg1"/>
                </a:solidFill>
                <a:latin typeface="Calibri Light" panose="020F0302020204030204" pitchFamily="34" charset="0"/>
                <a:cs typeface="Calibri Light" panose="020F0302020204030204" pitchFamily="34" charset="0"/>
              </a:rPr>
              <a:t>►	Remember: Joy is not circumstantial, it’s something we cultivate. </a:t>
            </a:r>
          </a:p>
          <a:p>
            <a:pPr marL="1158875" indent="-571500">
              <a:lnSpc>
                <a:spcPct val="90000"/>
              </a:lnSpc>
              <a:buFont typeface="Arial" panose="020B0604020202020204" pitchFamily="34" charset="0"/>
              <a:buChar char="•"/>
            </a:pPr>
            <a:r>
              <a:rPr lang="en-US" sz="3800" dirty="0">
                <a:solidFill>
                  <a:schemeClr val="bg1"/>
                </a:solidFill>
                <a:latin typeface="Calibri Light" panose="020F0302020204030204" pitchFamily="34" charset="0"/>
                <a:cs typeface="Calibri Light" panose="020F0302020204030204" pitchFamily="34" charset="0"/>
              </a:rPr>
              <a:t>Grumbling is a form of rebellion against God.</a:t>
            </a:r>
          </a:p>
          <a:p>
            <a:pPr marL="1158875" indent="-571500">
              <a:lnSpc>
                <a:spcPct val="90000"/>
              </a:lnSpc>
              <a:buFont typeface="Arial" panose="020B0604020202020204" pitchFamily="34" charset="0"/>
              <a:buChar char="•"/>
            </a:pPr>
            <a:r>
              <a:rPr lang="en-US" sz="3800" dirty="0">
                <a:solidFill>
                  <a:schemeClr val="bg1"/>
                </a:solidFill>
                <a:latin typeface="Calibri Light" panose="020F0302020204030204" pitchFamily="34" charset="0"/>
                <a:cs typeface="Calibri Light" panose="020F0302020204030204" pitchFamily="34" charset="0"/>
              </a:rPr>
              <a:t>Focusing on the minute problems in the church is a subtle form of legalism. </a:t>
            </a:r>
          </a:p>
          <a:p>
            <a:pPr marL="1158875" indent="-571500">
              <a:lnSpc>
                <a:spcPct val="90000"/>
              </a:lnSpc>
              <a:buFont typeface="Arial" panose="020B0604020202020204" pitchFamily="34" charset="0"/>
              <a:buChar char="•"/>
            </a:pPr>
            <a:endParaRPr lang="en-US" sz="3800" dirty="0">
              <a:solidFill>
                <a:schemeClr val="bg1"/>
              </a:solidFill>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2575527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28600" y="5"/>
            <a:ext cx="11834446" cy="1631216"/>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5000" b="0" i="0" u="none" strike="noStrike" kern="1200"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Getting in touch with the awe and wonder we once felt</a:t>
            </a:r>
          </a:p>
        </p:txBody>
      </p:sp>
      <p:sp>
        <p:nvSpPr>
          <p:cNvPr id="7" name="Text Box 8">
            <a:extLst>
              <a:ext uri="{FF2B5EF4-FFF2-40B4-BE49-F238E27FC236}">
                <a16:creationId xmlns:a16="http://schemas.microsoft.com/office/drawing/2014/main" xmlns="" id="{03CF5EC4-E82D-156E-5F6D-7DD957C09ED5}"/>
              </a:ext>
            </a:extLst>
          </p:cNvPr>
          <p:cNvSpPr txBox="1">
            <a:spLocks noChangeArrowheads="1"/>
          </p:cNvSpPr>
          <p:nvPr/>
        </p:nvSpPr>
        <p:spPr bwMode="auto">
          <a:xfrm>
            <a:off x="304800" y="1648325"/>
            <a:ext cx="11537430" cy="3776418"/>
          </a:xfrm>
          <a:prstGeom prst="rect">
            <a:avLst/>
          </a:prstGeom>
          <a:noFill/>
          <a:ln w="9525">
            <a:noFill/>
            <a:miter lim="800000"/>
            <a:headEnd/>
            <a:tailEnd/>
          </a:ln>
        </p:spPr>
        <p:txBody>
          <a:bodyPr wrap="square">
            <a:spAutoFit/>
          </a:bodyPr>
          <a:lstStyle/>
          <a:p>
            <a:pPr marL="465138" indent="-465138">
              <a:lnSpc>
                <a:spcPct val="90000"/>
              </a:lnSpc>
            </a:pPr>
            <a:r>
              <a:rPr lang="en-US" sz="3800" dirty="0">
                <a:solidFill>
                  <a:schemeClr val="bg1"/>
                </a:solidFill>
                <a:latin typeface="Calibri Light" panose="020F0302020204030204" pitchFamily="34" charset="0"/>
                <a:cs typeface="Calibri Light" panose="020F0302020204030204" pitchFamily="34" charset="0"/>
              </a:rPr>
              <a:t>►	Preach the Gospel</a:t>
            </a:r>
          </a:p>
          <a:p>
            <a:pPr marL="465138" indent="-465138">
              <a:lnSpc>
                <a:spcPct val="90000"/>
              </a:lnSpc>
            </a:pPr>
            <a:r>
              <a:rPr lang="en-US" sz="3800" dirty="0">
                <a:solidFill>
                  <a:schemeClr val="bg1"/>
                </a:solidFill>
                <a:latin typeface="Calibri Light" panose="020F0302020204030204" pitchFamily="34" charset="0"/>
                <a:cs typeface="Calibri Light" panose="020F0302020204030204" pitchFamily="34" charset="0"/>
              </a:rPr>
              <a:t>►	Bringing to remembrance the significance of the Cross through communion.</a:t>
            </a:r>
          </a:p>
          <a:p>
            <a:pPr marL="465138" indent="-465138">
              <a:lnSpc>
                <a:spcPct val="90000"/>
              </a:lnSpc>
            </a:pPr>
            <a:r>
              <a:rPr lang="en-US" sz="3800" dirty="0">
                <a:solidFill>
                  <a:schemeClr val="bg1"/>
                </a:solidFill>
                <a:latin typeface="Calibri Light" panose="020F0302020204030204" pitchFamily="34" charset="0"/>
                <a:cs typeface="Calibri Light" panose="020F0302020204030204" pitchFamily="34" charset="0"/>
              </a:rPr>
              <a:t>►	Remember: Joy is not circumstantial, it’s something we cultivate. </a:t>
            </a:r>
          </a:p>
          <a:p>
            <a:pPr marL="465138" indent="-465138">
              <a:lnSpc>
                <a:spcPct val="90000"/>
              </a:lnSpc>
            </a:pPr>
            <a:r>
              <a:rPr lang="en-US" sz="3800" dirty="0">
                <a:solidFill>
                  <a:schemeClr val="bg1"/>
                </a:solidFill>
                <a:latin typeface="Calibri Light" panose="020F0302020204030204" pitchFamily="34" charset="0"/>
                <a:cs typeface="Calibri Light" panose="020F0302020204030204" pitchFamily="34" charset="0"/>
              </a:rPr>
              <a:t>►	Remember times of God’s faithfulness, without falling prey to nostalgia. </a:t>
            </a:r>
          </a:p>
        </p:txBody>
      </p:sp>
    </p:spTree>
    <p:extLst>
      <p:ext uri="{BB962C8B-B14F-4D97-AF65-F5344CB8AC3E}">
        <p14:creationId xmlns:p14="http://schemas.microsoft.com/office/powerpoint/2010/main" val="369253832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290FB5D-3549-4983-94C7-5FFAD1131A5F}"/>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xmlns="" id="{6D3234E6-5E4A-4ED1-90BA-73D16A022186}"/>
              </a:ext>
            </a:extLst>
          </p:cNvPr>
          <p:cNvSpPr>
            <a:spLocks noGrp="1"/>
          </p:cNvSpPr>
          <p:nvPr>
            <p:ph idx="1"/>
          </p:nvPr>
        </p:nvSpPr>
        <p:spPr/>
        <p:txBody>
          <a:bodyPr/>
          <a:lstStyle/>
          <a:p>
            <a:endParaRPr lang="en-US" dirty="0"/>
          </a:p>
        </p:txBody>
      </p:sp>
    </p:spTree>
    <p:extLst>
      <p:ext uri="{BB962C8B-B14F-4D97-AF65-F5344CB8AC3E}">
        <p14:creationId xmlns:p14="http://schemas.microsoft.com/office/powerpoint/2010/main" val="31594507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28600" y="5"/>
            <a:ext cx="11834446" cy="1323439"/>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8000" b="0" i="0" u="none" strike="noStrike" kern="1200"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Colossians 1:21-22</a:t>
            </a:r>
          </a:p>
        </p:txBody>
      </p:sp>
      <p:sp>
        <p:nvSpPr>
          <p:cNvPr id="7" name="Text Box 8">
            <a:extLst>
              <a:ext uri="{FF2B5EF4-FFF2-40B4-BE49-F238E27FC236}">
                <a16:creationId xmlns:a16="http://schemas.microsoft.com/office/drawing/2014/main" xmlns="" id="{03CF5EC4-E82D-156E-5F6D-7DD957C09ED5}"/>
              </a:ext>
            </a:extLst>
          </p:cNvPr>
          <p:cNvSpPr txBox="1">
            <a:spLocks noChangeArrowheads="1"/>
          </p:cNvSpPr>
          <p:nvPr/>
        </p:nvSpPr>
        <p:spPr bwMode="auto">
          <a:xfrm>
            <a:off x="304800" y="1471863"/>
            <a:ext cx="11537430" cy="2862322"/>
          </a:xfrm>
          <a:prstGeom prst="rect">
            <a:avLst/>
          </a:prstGeom>
          <a:noFill/>
          <a:ln w="9525">
            <a:noFill/>
            <a:miter lim="800000"/>
            <a:headEnd/>
            <a:tailEnd/>
          </a:ln>
        </p:spPr>
        <p:txBody>
          <a:bodyPr wrap="square">
            <a:spAutoFit/>
          </a:bodyPr>
          <a:lstStyle/>
          <a:p>
            <a:pPr marL="15875" indent="-15875">
              <a:lnSpc>
                <a:spcPct val="90000"/>
              </a:lnSpc>
            </a:pPr>
            <a:r>
              <a:rPr lang="en-US" sz="4000" dirty="0">
                <a:solidFill>
                  <a:schemeClr val="bg1"/>
                </a:solidFill>
                <a:latin typeface="Calibri Light" panose="020F0302020204030204" pitchFamily="34" charset="0"/>
                <a:cs typeface="Calibri Light" panose="020F0302020204030204" pitchFamily="34" charset="0"/>
              </a:rPr>
              <a:t>Once you were alienated from God and were enemies in your minds because of your evil behavior. But now he has reconciled you by Christ’s physical body through death to present you holy in his sight, without blemish and free from accusation </a:t>
            </a:r>
          </a:p>
        </p:txBody>
      </p:sp>
    </p:spTree>
    <p:extLst>
      <p:ext uri="{BB962C8B-B14F-4D97-AF65-F5344CB8AC3E}">
        <p14:creationId xmlns:p14="http://schemas.microsoft.com/office/powerpoint/2010/main" val="7581958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4110373A-1783-271D-7AE3-5D3347DC4124}"/>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xmlns="" id="{2BD99F3E-E50C-786E-6556-3E6F3F346395}"/>
              </a:ext>
            </a:extLst>
          </p:cNvPr>
          <p:cNvSpPr txBox="1"/>
          <p:nvPr/>
        </p:nvSpPr>
        <p:spPr>
          <a:xfrm>
            <a:off x="228600" y="224593"/>
            <a:ext cx="11834446" cy="861774"/>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5000" b="0" i="0" u="none" strike="noStrike" kern="1200"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The promise of eternity and a full life</a:t>
            </a:r>
          </a:p>
        </p:txBody>
      </p:sp>
      <p:sp>
        <p:nvSpPr>
          <p:cNvPr id="7" name="Text Box 8">
            <a:extLst>
              <a:ext uri="{FF2B5EF4-FFF2-40B4-BE49-F238E27FC236}">
                <a16:creationId xmlns:a16="http://schemas.microsoft.com/office/drawing/2014/main" xmlns="" id="{EFE37A10-68C0-FD61-42FA-FA66F2CEE8C9}"/>
              </a:ext>
            </a:extLst>
          </p:cNvPr>
          <p:cNvSpPr txBox="1">
            <a:spLocks noChangeArrowheads="1"/>
          </p:cNvSpPr>
          <p:nvPr/>
        </p:nvSpPr>
        <p:spPr bwMode="auto">
          <a:xfrm>
            <a:off x="304800" y="1295401"/>
            <a:ext cx="11537430" cy="646331"/>
          </a:xfrm>
          <a:prstGeom prst="rect">
            <a:avLst/>
          </a:prstGeom>
          <a:noFill/>
          <a:ln w="9525">
            <a:noFill/>
            <a:miter lim="800000"/>
            <a:headEnd/>
            <a:tailEnd/>
          </a:ln>
        </p:spPr>
        <p:txBody>
          <a:bodyPr wrap="square">
            <a:spAutoFit/>
          </a:bodyPr>
          <a:lstStyle/>
          <a:p>
            <a:pPr marL="577850" indent="-577850">
              <a:lnSpc>
                <a:spcPct val="90000"/>
              </a:lnSpc>
            </a:pPr>
            <a:r>
              <a:rPr lang="en-US" sz="4000" dirty="0">
                <a:solidFill>
                  <a:schemeClr val="bg1"/>
                </a:solidFill>
                <a:latin typeface="Calibri Light" panose="020F0302020204030204" pitchFamily="34" charset="0"/>
                <a:cs typeface="Calibri Light" panose="020F0302020204030204" pitchFamily="34" charset="0"/>
              </a:rPr>
              <a:t>1.	Gives us joy, independent of our ministry success. </a:t>
            </a:r>
          </a:p>
        </p:txBody>
      </p:sp>
      <p:sp>
        <p:nvSpPr>
          <p:cNvPr id="2" name="Rectangle 1">
            <a:extLst>
              <a:ext uri="{FF2B5EF4-FFF2-40B4-BE49-F238E27FC236}">
                <a16:creationId xmlns:a16="http://schemas.microsoft.com/office/drawing/2014/main" xmlns="" id="{3894CEF4-7D84-3E10-67F8-42C1BC9A8C17}"/>
              </a:ext>
            </a:extLst>
          </p:cNvPr>
          <p:cNvSpPr>
            <a:spLocks noChangeArrowheads="1"/>
          </p:cNvSpPr>
          <p:nvPr/>
        </p:nvSpPr>
        <p:spPr bwMode="auto">
          <a:xfrm>
            <a:off x="349973" y="2065421"/>
            <a:ext cx="11568457" cy="4567985"/>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290603E8-BB5D-92FA-4104-C5E314293B3D}"/>
              </a:ext>
            </a:extLst>
          </p:cNvPr>
          <p:cNvSpPr txBox="1">
            <a:spLocks noChangeArrowheads="1"/>
          </p:cNvSpPr>
          <p:nvPr/>
        </p:nvSpPr>
        <p:spPr bwMode="auto">
          <a:xfrm>
            <a:off x="387245" y="2152463"/>
            <a:ext cx="11469476" cy="1144929"/>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Luke 10:17-20: ‘The seventy-two returned with joy and said, “Lord, even the demons submit to us in your name.” </a:t>
            </a:r>
          </a:p>
        </p:txBody>
      </p:sp>
    </p:spTree>
    <p:extLst>
      <p:ext uri="{BB962C8B-B14F-4D97-AF65-F5344CB8AC3E}">
        <p14:creationId xmlns:p14="http://schemas.microsoft.com/office/powerpoint/2010/main" val="36652186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500"/>
                                        <p:tgtEl>
                                          <p:spTgt spid="2"/>
                                        </p:tgtEl>
                                      </p:cBhvr>
                                    </p:animEffect>
                                  </p:childTnLst>
                                </p:cTn>
                              </p:par>
                            </p:childTnLst>
                          </p:cTn>
                        </p:par>
                        <p:par>
                          <p:cTn id="12" fill="hold">
                            <p:stCondLst>
                              <p:cond delay="500"/>
                            </p:stCondLst>
                            <p:childTnLst>
                              <p:par>
                                <p:cTn id="13" presetID="1" presetClass="entr" presetSubtype="0" fill="hold"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4110373A-1783-271D-7AE3-5D3347DC4124}"/>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xmlns="" id="{2BD99F3E-E50C-786E-6556-3E6F3F346395}"/>
              </a:ext>
            </a:extLst>
          </p:cNvPr>
          <p:cNvSpPr txBox="1"/>
          <p:nvPr/>
        </p:nvSpPr>
        <p:spPr>
          <a:xfrm>
            <a:off x="228600" y="224593"/>
            <a:ext cx="11834446" cy="861774"/>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5000" b="0" i="0" u="none" strike="noStrike" kern="1200"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The promise of eternity and a full life</a:t>
            </a:r>
          </a:p>
        </p:txBody>
      </p:sp>
      <p:sp>
        <p:nvSpPr>
          <p:cNvPr id="7" name="Text Box 8">
            <a:extLst>
              <a:ext uri="{FF2B5EF4-FFF2-40B4-BE49-F238E27FC236}">
                <a16:creationId xmlns:a16="http://schemas.microsoft.com/office/drawing/2014/main" xmlns="" id="{EFE37A10-68C0-FD61-42FA-FA66F2CEE8C9}"/>
              </a:ext>
            </a:extLst>
          </p:cNvPr>
          <p:cNvSpPr txBox="1">
            <a:spLocks noChangeArrowheads="1"/>
          </p:cNvSpPr>
          <p:nvPr/>
        </p:nvSpPr>
        <p:spPr bwMode="auto">
          <a:xfrm>
            <a:off x="304800" y="1295401"/>
            <a:ext cx="11537430" cy="646331"/>
          </a:xfrm>
          <a:prstGeom prst="rect">
            <a:avLst/>
          </a:prstGeom>
          <a:noFill/>
          <a:ln w="9525">
            <a:noFill/>
            <a:miter lim="800000"/>
            <a:headEnd/>
            <a:tailEnd/>
          </a:ln>
        </p:spPr>
        <p:txBody>
          <a:bodyPr wrap="square">
            <a:spAutoFit/>
          </a:bodyPr>
          <a:lstStyle/>
          <a:p>
            <a:pPr marL="577850" indent="-577850">
              <a:lnSpc>
                <a:spcPct val="90000"/>
              </a:lnSpc>
            </a:pPr>
            <a:r>
              <a:rPr lang="en-US" sz="4000" dirty="0">
                <a:solidFill>
                  <a:schemeClr val="bg1"/>
                </a:solidFill>
                <a:latin typeface="Calibri Light" panose="020F0302020204030204" pitchFamily="34" charset="0"/>
                <a:cs typeface="Calibri Light" panose="020F0302020204030204" pitchFamily="34" charset="0"/>
              </a:rPr>
              <a:t>1.	Gives us joy, independent of our ministry success. </a:t>
            </a:r>
          </a:p>
        </p:txBody>
      </p:sp>
      <p:sp>
        <p:nvSpPr>
          <p:cNvPr id="2" name="Rectangle 1">
            <a:extLst>
              <a:ext uri="{FF2B5EF4-FFF2-40B4-BE49-F238E27FC236}">
                <a16:creationId xmlns:a16="http://schemas.microsoft.com/office/drawing/2014/main" xmlns="" id="{3894CEF4-7D84-3E10-67F8-42C1BC9A8C17}"/>
              </a:ext>
            </a:extLst>
          </p:cNvPr>
          <p:cNvSpPr>
            <a:spLocks noChangeArrowheads="1"/>
          </p:cNvSpPr>
          <p:nvPr/>
        </p:nvSpPr>
        <p:spPr bwMode="auto">
          <a:xfrm>
            <a:off x="349973" y="2065421"/>
            <a:ext cx="11568457" cy="4567985"/>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290603E8-BB5D-92FA-4104-C5E314293B3D}"/>
              </a:ext>
            </a:extLst>
          </p:cNvPr>
          <p:cNvSpPr txBox="1">
            <a:spLocks noChangeArrowheads="1"/>
          </p:cNvSpPr>
          <p:nvPr/>
        </p:nvSpPr>
        <p:spPr bwMode="auto">
          <a:xfrm>
            <a:off x="387245" y="2152463"/>
            <a:ext cx="11469476" cy="4379660"/>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Luke 10:17-20: ‘The seventy-two returned with joy and said, “Lord, even the demons submit to us in your name.”</a:t>
            </a:r>
          </a:p>
          <a:p>
            <a:pPr marL="12700" lvl="3">
              <a:lnSpc>
                <a:spcPct val="90000"/>
              </a:lnSpc>
              <a:spcBef>
                <a:spcPts val="0"/>
              </a:spcBef>
              <a:spcAft>
                <a:spcPts val="60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He replied, “I saw Satan fall like lightning from heaven. I have given you authority to trample on snakes and scorpions and to overcome all the power of the enemy; nothing will harm you. However, do not rejoice that the spirits submit to you, but rejoice that your names are recorded in heaven.”  </a:t>
            </a:r>
          </a:p>
        </p:txBody>
      </p:sp>
    </p:spTree>
    <p:extLst>
      <p:ext uri="{BB962C8B-B14F-4D97-AF65-F5344CB8AC3E}">
        <p14:creationId xmlns:p14="http://schemas.microsoft.com/office/powerpoint/2010/main" val="8207678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4110373A-1783-271D-7AE3-5D3347DC4124}"/>
            </a:ext>
          </a:extLst>
        </p:cNvPr>
        <p:cNvGrpSpPr/>
        <p:nvPr/>
      </p:nvGrpSpPr>
      <p:grpSpPr>
        <a:xfrm>
          <a:off x="0" y="0"/>
          <a:ext cx="0" cy="0"/>
          <a:chOff x="0" y="0"/>
          <a:chExt cx="0" cy="0"/>
        </a:xfrm>
      </p:grpSpPr>
      <p:sp>
        <p:nvSpPr>
          <p:cNvPr id="8" name="TextBox 7">
            <a:extLst>
              <a:ext uri="{FF2B5EF4-FFF2-40B4-BE49-F238E27FC236}">
                <a16:creationId xmlns:a16="http://schemas.microsoft.com/office/drawing/2014/main" xmlns="" id="{2BD99F3E-E50C-786E-6556-3E6F3F346395}"/>
              </a:ext>
            </a:extLst>
          </p:cNvPr>
          <p:cNvSpPr txBox="1"/>
          <p:nvPr/>
        </p:nvSpPr>
        <p:spPr>
          <a:xfrm>
            <a:off x="228600" y="224593"/>
            <a:ext cx="11834446" cy="861774"/>
          </a:xfrm>
          <a:prstGeom prst="rect">
            <a:avLst/>
          </a:prstGeom>
          <a:noFill/>
        </p:spPr>
        <p:txBody>
          <a:bodyPr wrap="square">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5000" b="0" i="0" u="none" strike="noStrike" kern="1200" spc="0" normalizeH="0" baseline="0" noProof="0" dirty="0">
                <a:ln>
                  <a:noFill/>
                </a:ln>
                <a:solidFill>
                  <a:prstClr val="white"/>
                </a:solidFill>
                <a:effectLst/>
                <a:uLnTx/>
                <a:uFillTx/>
                <a:latin typeface="Century Gothic" panose="020B0502020202020204" pitchFamily="34" charset="0"/>
                <a:ea typeface="ＭＳ Ｐゴシック" charset="-128"/>
                <a:cs typeface="Arial" charset="0"/>
              </a:rPr>
              <a:t>The promise of eternity and a full life</a:t>
            </a:r>
          </a:p>
        </p:txBody>
      </p:sp>
      <p:sp>
        <p:nvSpPr>
          <p:cNvPr id="7" name="Text Box 8">
            <a:extLst>
              <a:ext uri="{FF2B5EF4-FFF2-40B4-BE49-F238E27FC236}">
                <a16:creationId xmlns:a16="http://schemas.microsoft.com/office/drawing/2014/main" xmlns="" id="{EFE37A10-68C0-FD61-42FA-FA66F2CEE8C9}"/>
              </a:ext>
            </a:extLst>
          </p:cNvPr>
          <p:cNvSpPr txBox="1">
            <a:spLocks noChangeArrowheads="1"/>
          </p:cNvSpPr>
          <p:nvPr/>
        </p:nvSpPr>
        <p:spPr bwMode="auto">
          <a:xfrm>
            <a:off x="304800" y="1295401"/>
            <a:ext cx="11537430" cy="646331"/>
          </a:xfrm>
          <a:prstGeom prst="rect">
            <a:avLst/>
          </a:prstGeom>
          <a:noFill/>
          <a:ln w="9525">
            <a:noFill/>
            <a:miter lim="800000"/>
            <a:headEnd/>
            <a:tailEnd/>
          </a:ln>
        </p:spPr>
        <p:txBody>
          <a:bodyPr wrap="square">
            <a:spAutoFit/>
          </a:bodyPr>
          <a:lstStyle/>
          <a:p>
            <a:pPr marL="577850" indent="-577850">
              <a:lnSpc>
                <a:spcPct val="90000"/>
              </a:lnSpc>
            </a:pPr>
            <a:r>
              <a:rPr lang="en-US" sz="4000" dirty="0">
                <a:solidFill>
                  <a:schemeClr val="bg1"/>
                </a:solidFill>
                <a:latin typeface="Calibri Light" panose="020F0302020204030204" pitchFamily="34" charset="0"/>
                <a:cs typeface="Calibri Light" panose="020F0302020204030204" pitchFamily="34" charset="0"/>
              </a:rPr>
              <a:t>1.	Gives us joy, independent of our ministry success. </a:t>
            </a:r>
          </a:p>
        </p:txBody>
      </p:sp>
      <p:sp>
        <p:nvSpPr>
          <p:cNvPr id="2" name="Rectangle 1">
            <a:extLst>
              <a:ext uri="{FF2B5EF4-FFF2-40B4-BE49-F238E27FC236}">
                <a16:creationId xmlns:a16="http://schemas.microsoft.com/office/drawing/2014/main" xmlns="" id="{3894CEF4-7D84-3E10-67F8-42C1BC9A8C17}"/>
              </a:ext>
            </a:extLst>
          </p:cNvPr>
          <p:cNvSpPr>
            <a:spLocks noChangeArrowheads="1"/>
          </p:cNvSpPr>
          <p:nvPr/>
        </p:nvSpPr>
        <p:spPr bwMode="auto">
          <a:xfrm>
            <a:off x="349973" y="2065421"/>
            <a:ext cx="11568457" cy="4567985"/>
          </a:xfrm>
          <a:prstGeom prst="rect">
            <a:avLst/>
          </a:prstGeom>
          <a:solidFill>
            <a:schemeClr val="tx2">
              <a:lumMod val="50000"/>
            </a:schemeClr>
          </a:solidFill>
          <a:ln w="38100">
            <a:solidFill>
              <a:schemeClr val="tx2">
                <a:lumMod val="60000"/>
                <a:lumOff val="40000"/>
              </a:schemeClr>
            </a:solidFill>
            <a:round/>
            <a:headEnd/>
            <a:tailEnd/>
          </a:ln>
        </p:spPr>
        <p:txBody>
          <a:bodyPr/>
          <a:lstStyle/>
          <a:p>
            <a:pPr algn="ctr" eaLnBrk="0" fontAlgn="auto" hangingPunct="0">
              <a:spcBef>
                <a:spcPts val="0"/>
              </a:spcBef>
              <a:spcAft>
                <a:spcPts val="0"/>
              </a:spcAft>
              <a:defRPr/>
            </a:pPr>
            <a:endParaRPr lang="en-US" sz="3800" kern="0" dirty="0">
              <a:solidFill>
                <a:sysClr val="windowText" lastClr="000000"/>
              </a:solidFill>
              <a:latin typeface="Calibri"/>
              <a:ea typeface="+mn-ea"/>
            </a:endParaRPr>
          </a:p>
        </p:txBody>
      </p:sp>
      <p:sp>
        <p:nvSpPr>
          <p:cNvPr id="3" name="TextBox 2">
            <a:extLst>
              <a:ext uri="{FF2B5EF4-FFF2-40B4-BE49-F238E27FC236}">
                <a16:creationId xmlns:a16="http://schemas.microsoft.com/office/drawing/2014/main" xmlns="" id="{290603E8-BB5D-92FA-4104-C5E314293B3D}"/>
              </a:ext>
            </a:extLst>
          </p:cNvPr>
          <p:cNvSpPr txBox="1">
            <a:spLocks noChangeArrowheads="1"/>
          </p:cNvSpPr>
          <p:nvPr/>
        </p:nvSpPr>
        <p:spPr bwMode="auto">
          <a:xfrm>
            <a:off x="387245" y="2152463"/>
            <a:ext cx="11469476" cy="3776418"/>
          </a:xfrm>
          <a:prstGeom prst="rect">
            <a:avLst/>
          </a:prstGeom>
          <a:noFill/>
          <a:ln w="38100">
            <a:noFill/>
            <a:miter lim="800000"/>
            <a:headEnd/>
            <a:tailEnd/>
          </a:ln>
        </p:spPr>
        <p:txBody>
          <a:bodyPr wrap="square">
            <a:spAutoFit/>
          </a:bodyPr>
          <a:lstStyle/>
          <a:p>
            <a:pPr marL="12700" lvl="3">
              <a:lnSpc>
                <a:spcPct val="90000"/>
              </a:lnSpc>
              <a:spcBef>
                <a:spcPts val="0"/>
              </a:spcBef>
              <a:spcAft>
                <a:spcPts val="600"/>
              </a:spcAft>
              <a:buSzPct val="100000"/>
            </a:pPr>
            <a:r>
              <a:rPr lang="en-US" sz="3800" dirty="0">
                <a:solidFill>
                  <a:schemeClr val="bg1"/>
                </a:solidFill>
                <a:latin typeface="Calibri Light" panose="020F0302020204030204" pitchFamily="34" charset="0"/>
                <a:ea typeface="Cambria" panose="02040503050406030204" pitchFamily="18" charset="0"/>
                <a:cs typeface="Calibri Light" panose="020F0302020204030204" pitchFamily="34" charset="0"/>
              </a:rPr>
              <a:t>Luke 15:5-7: ‘“When the shepherd finds his lost sheep, he joyfully puts it on his shoulders and goes home. Then he calls his friends and neighbors together and says, ‘Rejoice with me; I have found my lost sheep.’ I tell you that in the same way there will be more rejoicing in heaven over one sinner who repents than over ninety-nine righteous persons who do not need to repent.”</a:t>
            </a:r>
          </a:p>
        </p:txBody>
      </p:sp>
    </p:spTree>
    <p:extLst>
      <p:ext uri="{BB962C8B-B14F-4D97-AF65-F5344CB8AC3E}">
        <p14:creationId xmlns:p14="http://schemas.microsoft.com/office/powerpoint/2010/main" val="37200884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4110373A-1783-271D-7AE3-5D3347DC4124}"/>
            </a:ext>
          </a:extLst>
        </p:cNvPr>
        <p:cNvGrpSpPr/>
        <p:nvPr/>
      </p:nvGrpSpPr>
      <p:grpSpPr>
        <a:xfrm>
          <a:off x="0" y="0"/>
          <a:ext cx="0" cy="0"/>
          <a:chOff x="0" y="0"/>
          <a:chExt cx="0" cy="0"/>
        </a:xfrm>
      </p:grpSpPr>
      <p:pic>
        <p:nvPicPr>
          <p:cNvPr id="5" name="Picture 4" descr="A graph of a bar chart&#10;&#10;Description automatically generated with medium confidence">
            <a:extLst>
              <a:ext uri="{FF2B5EF4-FFF2-40B4-BE49-F238E27FC236}">
                <a16:creationId xmlns:a16="http://schemas.microsoft.com/office/drawing/2014/main" xmlns="" id="{8CAAE832-6ADD-6C68-BBBB-EEE9BC2005BA}"/>
              </a:ext>
            </a:extLst>
          </p:cNvPr>
          <p:cNvPicPr>
            <a:picLocks noChangeAspect="1"/>
          </p:cNvPicPr>
          <p:nvPr/>
        </p:nvPicPr>
        <p:blipFill rotWithShape="1">
          <a:blip r:embed="rId3"/>
          <a:srcRect l="4445"/>
          <a:stretch/>
        </p:blipFill>
        <p:spPr>
          <a:xfrm>
            <a:off x="544658" y="1426464"/>
            <a:ext cx="5654974" cy="5146106"/>
          </a:xfrm>
          <a:prstGeom prst="rect">
            <a:avLst/>
          </a:prstGeom>
        </p:spPr>
      </p:pic>
      <p:sp>
        <p:nvSpPr>
          <p:cNvPr id="21" name="TextBox 20">
            <a:extLst>
              <a:ext uri="{FF2B5EF4-FFF2-40B4-BE49-F238E27FC236}">
                <a16:creationId xmlns:a16="http://schemas.microsoft.com/office/drawing/2014/main" xmlns="" id="{C882582D-9FFA-AC75-A8E3-A6ACC9F8D76F}"/>
              </a:ext>
            </a:extLst>
          </p:cNvPr>
          <p:cNvSpPr txBox="1"/>
          <p:nvPr/>
        </p:nvSpPr>
        <p:spPr>
          <a:xfrm>
            <a:off x="54864" y="50581"/>
            <a:ext cx="2029968" cy="1200329"/>
          </a:xfrm>
          <a:prstGeom prst="rect">
            <a:avLst/>
          </a:prstGeom>
          <a:noFill/>
        </p:spPr>
        <p:txBody>
          <a:bodyPr wrap="square" rtlCol="0">
            <a:spAutoFit/>
          </a:bodyPr>
          <a:lstStyle/>
          <a:p>
            <a:pPr algn="ctr"/>
            <a:r>
              <a:rPr lang="en-US" sz="3600" dirty="0">
                <a:solidFill>
                  <a:schemeClr val="bg1"/>
                </a:solidFill>
              </a:rPr>
              <a:t>Adult </a:t>
            </a:r>
          </a:p>
          <a:p>
            <a:pPr algn="ctr"/>
            <a:r>
              <a:rPr lang="en-US" sz="3600" dirty="0">
                <a:solidFill>
                  <a:schemeClr val="bg1"/>
                </a:solidFill>
              </a:rPr>
              <a:t>Ministry</a:t>
            </a:r>
          </a:p>
        </p:txBody>
      </p:sp>
      <p:sp>
        <p:nvSpPr>
          <p:cNvPr id="23" name="Content Placeholder 2">
            <a:extLst>
              <a:ext uri="{FF2B5EF4-FFF2-40B4-BE49-F238E27FC236}">
                <a16:creationId xmlns:a16="http://schemas.microsoft.com/office/drawing/2014/main" xmlns="" id="{0E711D12-8C07-89F7-E0B8-D1EB05E0556E}"/>
              </a:ext>
            </a:extLst>
          </p:cNvPr>
          <p:cNvSpPr txBox="1">
            <a:spLocks/>
          </p:cNvSpPr>
          <p:nvPr/>
        </p:nvSpPr>
        <p:spPr>
          <a:xfrm>
            <a:off x="1615879" y="3121152"/>
            <a:ext cx="2047873" cy="761999"/>
          </a:xfrm>
          <a:prstGeom prst="rect">
            <a:avLst/>
          </a:prstGeom>
          <a:solidFill>
            <a:srgbClr val="ADC59E"/>
          </a:solidFill>
          <a:ln w="12700">
            <a:solidFill>
              <a:schemeClr val="tx1"/>
            </a:solidFill>
          </a:ln>
        </p:spPr>
        <p:txBody>
          <a:bodyPr vert="horz" anchor="ctr">
            <a:noAutofit/>
          </a:bodyPr>
          <a:lstStyle/>
          <a:p>
            <a:pPr lvl="0" algn="ctr">
              <a:spcBef>
                <a:spcPct val="0"/>
              </a:spcBef>
              <a:defRPr/>
            </a:pPr>
            <a:r>
              <a:rPr lang="en-US" sz="4200" dirty="0">
                <a:latin typeface="Perpetua" panose="02020502060401020303" pitchFamily="18" charset="77"/>
                <a:cs typeface="Calibri Light" panose="020F0302020204030204" pitchFamily="34" charset="0"/>
              </a:rPr>
              <a:t>14%</a:t>
            </a:r>
          </a:p>
        </p:txBody>
      </p:sp>
      <p:cxnSp>
        <p:nvCxnSpPr>
          <p:cNvPr id="24" name="Straight Arrow Connector 23">
            <a:extLst>
              <a:ext uri="{FF2B5EF4-FFF2-40B4-BE49-F238E27FC236}">
                <a16:creationId xmlns:a16="http://schemas.microsoft.com/office/drawing/2014/main" xmlns="" id="{5B3730C4-3E9C-2CC4-C863-87A8E89A3A58}"/>
              </a:ext>
            </a:extLst>
          </p:cNvPr>
          <p:cNvCxnSpPr>
            <a:cxnSpLocks/>
          </p:cNvCxnSpPr>
          <p:nvPr/>
        </p:nvCxnSpPr>
        <p:spPr>
          <a:xfrm flipH="1">
            <a:off x="2395728" y="3883151"/>
            <a:ext cx="244087" cy="1028971"/>
          </a:xfrm>
          <a:prstGeom prst="straightConnector1">
            <a:avLst/>
          </a:prstGeom>
          <a:ln w="50800">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20142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xmlns="" id="{4110373A-1783-271D-7AE3-5D3347DC4124}"/>
            </a:ext>
          </a:extLst>
        </p:cNvPr>
        <p:cNvGrpSpPr/>
        <p:nvPr/>
      </p:nvGrpSpPr>
      <p:grpSpPr>
        <a:xfrm>
          <a:off x="0" y="0"/>
          <a:ext cx="0" cy="0"/>
          <a:chOff x="0" y="0"/>
          <a:chExt cx="0" cy="0"/>
        </a:xfrm>
      </p:grpSpPr>
      <p:pic>
        <p:nvPicPr>
          <p:cNvPr id="5" name="Picture 4" descr="A graph of a bar chart&#10;&#10;Description automatically generated with medium confidence">
            <a:extLst>
              <a:ext uri="{FF2B5EF4-FFF2-40B4-BE49-F238E27FC236}">
                <a16:creationId xmlns:a16="http://schemas.microsoft.com/office/drawing/2014/main" xmlns="" id="{8CAAE832-6ADD-6C68-BBBB-EEE9BC2005BA}"/>
              </a:ext>
            </a:extLst>
          </p:cNvPr>
          <p:cNvPicPr>
            <a:picLocks noChangeAspect="1"/>
          </p:cNvPicPr>
          <p:nvPr/>
        </p:nvPicPr>
        <p:blipFill rotWithShape="1">
          <a:blip r:embed="rId3"/>
          <a:srcRect l="4445"/>
          <a:stretch/>
        </p:blipFill>
        <p:spPr>
          <a:xfrm>
            <a:off x="544658" y="1426464"/>
            <a:ext cx="5654974" cy="5146106"/>
          </a:xfrm>
          <a:prstGeom prst="rect">
            <a:avLst/>
          </a:prstGeom>
        </p:spPr>
      </p:pic>
      <p:sp>
        <p:nvSpPr>
          <p:cNvPr id="21" name="TextBox 20">
            <a:extLst>
              <a:ext uri="{FF2B5EF4-FFF2-40B4-BE49-F238E27FC236}">
                <a16:creationId xmlns:a16="http://schemas.microsoft.com/office/drawing/2014/main" xmlns="" id="{C882582D-9FFA-AC75-A8E3-A6ACC9F8D76F}"/>
              </a:ext>
            </a:extLst>
          </p:cNvPr>
          <p:cNvSpPr txBox="1"/>
          <p:nvPr/>
        </p:nvSpPr>
        <p:spPr>
          <a:xfrm>
            <a:off x="54864" y="50581"/>
            <a:ext cx="2029968" cy="1200329"/>
          </a:xfrm>
          <a:prstGeom prst="rect">
            <a:avLst/>
          </a:prstGeom>
          <a:noFill/>
        </p:spPr>
        <p:txBody>
          <a:bodyPr wrap="square" rtlCol="0">
            <a:spAutoFit/>
          </a:bodyPr>
          <a:lstStyle/>
          <a:p>
            <a:pPr algn="ctr"/>
            <a:r>
              <a:rPr lang="en-US" sz="3600" dirty="0">
                <a:solidFill>
                  <a:schemeClr val="bg1"/>
                </a:solidFill>
              </a:rPr>
              <a:t>Adult </a:t>
            </a:r>
          </a:p>
          <a:p>
            <a:pPr algn="ctr"/>
            <a:r>
              <a:rPr lang="en-US" sz="3600" dirty="0">
                <a:solidFill>
                  <a:schemeClr val="bg1"/>
                </a:solidFill>
              </a:rPr>
              <a:t>Ministry</a:t>
            </a:r>
          </a:p>
        </p:txBody>
      </p:sp>
      <p:sp>
        <p:nvSpPr>
          <p:cNvPr id="2" name="Content Placeholder 2">
            <a:extLst>
              <a:ext uri="{FF2B5EF4-FFF2-40B4-BE49-F238E27FC236}">
                <a16:creationId xmlns:a16="http://schemas.microsoft.com/office/drawing/2014/main" xmlns="" id="{7C392422-45F6-9804-DE0E-26FCE04F2895}"/>
              </a:ext>
            </a:extLst>
          </p:cNvPr>
          <p:cNvSpPr txBox="1">
            <a:spLocks/>
          </p:cNvSpPr>
          <p:nvPr/>
        </p:nvSpPr>
        <p:spPr>
          <a:xfrm>
            <a:off x="1993392" y="2916935"/>
            <a:ext cx="2047873" cy="761999"/>
          </a:xfrm>
          <a:prstGeom prst="rect">
            <a:avLst/>
          </a:prstGeom>
          <a:solidFill>
            <a:srgbClr val="ADC59E"/>
          </a:solidFill>
          <a:ln w="12700">
            <a:solidFill>
              <a:schemeClr val="tx1"/>
            </a:solidFill>
          </a:ln>
        </p:spPr>
        <p:txBody>
          <a:bodyPr vert="horz" anchor="ctr">
            <a:noAutofit/>
          </a:bodyPr>
          <a:lstStyle/>
          <a:p>
            <a:pPr lvl="0" algn="ctr">
              <a:spcBef>
                <a:spcPct val="0"/>
              </a:spcBef>
              <a:defRPr/>
            </a:pPr>
            <a:r>
              <a:rPr lang="en-US" sz="4200" dirty="0">
                <a:latin typeface="Perpetua" panose="02020502060401020303" pitchFamily="18" charset="77"/>
                <a:cs typeface="Calibri Light" panose="020F0302020204030204" pitchFamily="34" charset="0"/>
              </a:rPr>
              <a:t>15.85%</a:t>
            </a:r>
          </a:p>
        </p:txBody>
      </p:sp>
      <p:cxnSp>
        <p:nvCxnSpPr>
          <p:cNvPr id="3" name="Straight Arrow Connector 2">
            <a:extLst>
              <a:ext uri="{FF2B5EF4-FFF2-40B4-BE49-F238E27FC236}">
                <a16:creationId xmlns:a16="http://schemas.microsoft.com/office/drawing/2014/main" xmlns="" id="{EBE11C1A-D35C-0651-8383-D6A547C61D58}"/>
              </a:ext>
            </a:extLst>
          </p:cNvPr>
          <p:cNvCxnSpPr>
            <a:cxnSpLocks/>
          </p:cNvCxnSpPr>
          <p:nvPr/>
        </p:nvCxnSpPr>
        <p:spPr>
          <a:xfrm flipH="1">
            <a:off x="2773241" y="3678934"/>
            <a:ext cx="244087" cy="1028971"/>
          </a:xfrm>
          <a:prstGeom prst="straightConnector1">
            <a:avLst/>
          </a:prstGeom>
          <a:ln w="50800">
            <a:solidFill>
              <a:schemeClr val="tx1">
                <a:lumMod val="95000"/>
                <a:lumOff val="5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918629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1284</Words>
  <Application>Microsoft Office PowerPoint</Application>
  <PresentationFormat>Widescreen</PresentationFormat>
  <Paragraphs>214</Paragraphs>
  <Slides>39</Slides>
  <Notes>38</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39</vt:i4>
      </vt:variant>
    </vt:vector>
  </HeadingPairs>
  <TitlesOfParts>
    <vt:vector size="50" baseType="lpstr">
      <vt:lpstr>ＭＳ Ｐゴシック</vt:lpstr>
      <vt:lpstr>Aptos</vt:lpstr>
      <vt:lpstr>Arial</vt:lpstr>
      <vt:lpstr>Calibri</vt:lpstr>
      <vt:lpstr>Calibri Light</vt:lpstr>
      <vt:lpstr>Cambria</vt:lpstr>
      <vt:lpstr>Century Gothic</vt:lpstr>
      <vt:lpstr>Perpetua</vt:lpstr>
      <vt:lpstr>Times New Roman</vt:lpstr>
      <vt:lpstr>Times New Roman (Body CS)</vt:lpstr>
      <vt:lpstr>Office Theme</vt:lpstr>
      <vt:lpstr>2024</vt:lpstr>
      <vt:lpstr>“I came that they may have life, and have it abundantly.”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2024-05-01T12:12:11Z</dcterms:created>
  <dcterms:modified xsi:type="dcterms:W3CDTF">2024-05-01T12:12:38Z</dcterms:modified>
</cp:coreProperties>
</file>