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7432" r:id="rId2"/>
    <p:sldId id="7433" r:id="rId3"/>
    <p:sldId id="7434" r:id="rId4"/>
    <p:sldId id="7435" r:id="rId5"/>
    <p:sldId id="7436" r:id="rId6"/>
    <p:sldId id="7479" r:id="rId7"/>
    <p:sldId id="7442" r:id="rId8"/>
    <p:sldId id="7477" r:id="rId9"/>
    <p:sldId id="7478" r:id="rId10"/>
    <p:sldId id="7445" r:id="rId11"/>
    <p:sldId id="7446" r:id="rId12"/>
    <p:sldId id="7450" r:id="rId13"/>
    <p:sldId id="7451" r:id="rId14"/>
    <p:sldId id="7483" r:id="rId15"/>
    <p:sldId id="7452" r:id="rId16"/>
    <p:sldId id="7463" r:id="rId17"/>
    <p:sldId id="7453" r:id="rId18"/>
    <p:sldId id="7454" r:id="rId19"/>
    <p:sldId id="7455" r:id="rId20"/>
    <p:sldId id="7457" r:id="rId21"/>
    <p:sldId id="7459" r:id="rId22"/>
    <p:sldId id="7487" r:id="rId23"/>
    <p:sldId id="7460" r:id="rId24"/>
    <p:sldId id="7484" r:id="rId25"/>
    <p:sldId id="7486" r:id="rId26"/>
    <p:sldId id="7485" r:id="rId27"/>
    <p:sldId id="7461" r:id="rId28"/>
    <p:sldId id="7462" r:id="rId29"/>
    <p:sldId id="7499" r:id="rId30"/>
    <p:sldId id="7464" r:id="rId31"/>
    <p:sldId id="7465" r:id="rId32"/>
    <p:sldId id="7489" r:id="rId33"/>
    <p:sldId id="7488" r:id="rId34"/>
    <p:sldId id="7466" r:id="rId35"/>
    <p:sldId id="7467" r:id="rId36"/>
    <p:sldId id="7471" r:id="rId37"/>
    <p:sldId id="7497" r:id="rId38"/>
    <p:sldId id="7494" r:id="rId39"/>
    <p:sldId id="7492" r:id="rId40"/>
    <p:sldId id="7490" r:id="rId41"/>
    <p:sldId id="7473" r:id="rId42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AA141-2E0C-4010-BC91-DE80C084C5AD}" v="47" dt="2025-04-12T16:40:26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45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7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448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13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8BB3-AD7C-DB31-9374-59D02987A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F376F11-ED4C-BF04-FC43-56FA6AF485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5E91045-2429-649B-711E-C890E9F41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06C4BA4-6B60-5A0A-2F5A-C49DEBAF5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969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604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276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291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458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56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1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7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56802-91EA-9D06-CA91-BDE1215A5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471DDC0-DB45-039D-3387-185E6D4FD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E947050-3BB3-228E-BEBE-1BEF73C76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9295BED-B197-EC5E-FD76-8D53FD4A8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0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237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E25C0-417B-0028-98F7-C10747E31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880A81C-C039-8E59-830D-7246D1F5F6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7BFBBC3-BDC3-6CFE-EF4F-539405357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EEA7571-3AEE-0526-FB5B-F6B6725F9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544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55283-D90D-B8AF-9793-7DA7439D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EDC5C59-95D7-1F97-05BD-A24FF8A4AA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1391795-9255-56F7-FDDB-F0E4A914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FAB792C-CFA3-1977-42F7-D3F85093D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469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A3606-B757-3474-1EE4-CA5A76D39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43CE72E-8351-25A9-E33A-76C2F754E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73F3500-EB04-E17D-1DE4-4EE386E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0884E8D-1E79-4DE3-ABC5-161318555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249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33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381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7E03D-85CF-C857-5E39-5A1E5E54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96E7EF2-C84B-D93E-F2D3-08FFBADEB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9C90CED-993E-14C5-2D1B-E2CBD91E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B6945F3-9EC2-800C-C0F1-3131BF640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943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121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8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68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41A4-391C-24B3-A960-3BB4EEA0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A65983E-E7C1-206C-83A1-9640D9CB7F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2EF4213-73B9-47AA-C32F-B035E6162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010A5FB-F54B-7763-1C33-4BDE3158E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586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409A0-BDC1-1A7B-4E1F-D5907BE9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7B37729-7229-A831-D247-580EEC9AD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6B2AC18-F490-B0DE-AE09-C8BA155EC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3F5E9B4-07B4-99B7-9D37-123BE9659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293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439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547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11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0331B-A01D-5843-1762-542C58733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C9D69C1-B460-F401-A55E-6502BCF807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38F9244-6516-B016-4F6A-3A028EFA4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B5570E3-A427-DE51-72B5-0CD579530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90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956E2-E9E8-DBF4-0B0D-04203BD28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2AA9466-BB1A-B7AD-6E3D-043EC6CE89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3D5B162-B592-37E6-2B9B-507DC1B5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F16FEC2-44E1-FCCA-A5C9-8BDFCE897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777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F2857-0F47-FB27-C961-4F38537C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CF229DC-7B0D-C495-DF0F-834D88082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E14BC2E-821C-FDC7-89FE-149388DAD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9D1F4C9-CB6D-BAA9-DA87-C5ACEEEC0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754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E1937-1DA7-82C1-6D9D-16DFF8C1D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1369D72-D874-FE36-58A0-B818853907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760F238-ADDD-8A1C-567A-267FAAE6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A900EAE-E5BB-95C9-1130-4E3FC2BD3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77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0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61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9EAF8-5BA8-E3B2-726B-6B83625AF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D98325C-E25F-2FCE-BEC6-9D207F2E0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BC95BD8-3D98-67BF-2FFC-6AAEB372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DF21EE9-1886-1EE7-5B6C-3904C40AB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86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B392-7AE8-DBF8-0916-37B60EE7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9AE9487-52CD-B556-B996-73656A274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F0DC5C2-8095-0558-9A0A-4356D463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5A5264A-1C26-89CA-52A8-92A11924E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99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9160E-36B5-8FCC-4674-C5833594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373417E-2F0C-271A-6FE8-D76A607E3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51F8F4D-F03A-9D1A-01F1-519F7D2A6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418606-F513-E596-89BC-056F6DE37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03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2 Timothy 4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Famous Last Words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for </a:t>
            </a:r>
            <a:r>
              <a:rPr lang="en-US" u="sng" dirty="0"/>
              <a:t>Demas</a:t>
            </a:r>
            <a:r>
              <a:rPr lang="en-US" dirty="0"/>
              <a:t>, having loved this present world, </a:t>
            </a:r>
            <a:br>
              <a:rPr lang="en-US" dirty="0"/>
            </a:br>
            <a:r>
              <a:rPr lang="en-US" dirty="0"/>
              <a:t>has deserted me and gone to Thessalonica;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Friends who have quit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822A681-CE1E-FDDF-87A2-FBFFDFEACEE2}"/>
              </a:ext>
            </a:extLst>
          </p:cNvPr>
          <p:cNvSpPr/>
          <p:nvPr/>
        </p:nvSpPr>
        <p:spPr bwMode="auto">
          <a:xfrm>
            <a:off x="127000" y="1444121"/>
            <a:ext cx="990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Luke, the beloved doctor, sends his greetings,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so does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4:14)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11A50F-35DE-A48F-9737-029F513FBDD1}"/>
              </a:ext>
            </a:extLst>
          </p:cNvPr>
          <p:cNvSpPr/>
          <p:nvPr/>
        </p:nvSpPr>
        <p:spPr bwMode="auto">
          <a:xfrm>
            <a:off x="127000" y="2933700"/>
            <a:ext cx="990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Epaphras… sends you his greetings. So do Mark, Aristarchus,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 Luke, my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co-workers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6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Phm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23-24)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52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for Demas, having loved this present world, </a:t>
            </a:r>
            <a:br>
              <a:rPr lang="en-US" dirty="0"/>
            </a:br>
            <a:r>
              <a:rPr lang="en-US" dirty="0"/>
              <a:t>has </a:t>
            </a:r>
            <a:r>
              <a:rPr lang="en-US" u="sng" dirty="0"/>
              <a:t>deserted</a:t>
            </a:r>
            <a:r>
              <a:rPr lang="en-US" dirty="0"/>
              <a:t> me and gone to Thessalonica;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Friends who have quit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AEFC8BFC-6260-5870-294E-ED50ACDEA152}"/>
              </a:ext>
            </a:extLst>
          </p:cNvPr>
          <p:cNvSpPr/>
          <p:nvPr/>
        </p:nvSpPr>
        <p:spPr bwMode="auto">
          <a:xfrm>
            <a:off x="127000" y="1448890"/>
            <a:ext cx="990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Demas deserted Paul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he “loved this present world”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4:8; 1 Tim 6:9-10)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4FB9AD2-253D-A6C5-6184-052F41A1CF95}"/>
              </a:ext>
            </a:extLst>
          </p:cNvPr>
          <p:cNvSpPr/>
          <p:nvPr/>
        </p:nvSpPr>
        <p:spPr bwMode="auto">
          <a:xfrm>
            <a:off x="127000" y="2751975"/>
            <a:ext cx="9906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people have committed two evils: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have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forsaken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Me, the fountain of living waters,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hew for themselves cisterns,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broken cisterns that can hold no water.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(Jer. 2:13; cf. Matt 27:46)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16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for Demas, having loved this present world, </a:t>
            </a:r>
            <a:br>
              <a:rPr lang="en-US" dirty="0"/>
            </a:br>
            <a:r>
              <a:rPr lang="en-US" dirty="0"/>
              <a:t>has </a:t>
            </a:r>
            <a:r>
              <a:rPr lang="en-US" u="sng" dirty="0"/>
              <a:t>deserted</a:t>
            </a:r>
            <a:r>
              <a:rPr lang="en-US" dirty="0"/>
              <a:t> me and gone to Thessalonica;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Friends who have quit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EBD3AE72-B31E-E11E-09CC-EFCB5BC8B1C6}"/>
              </a:ext>
            </a:extLst>
          </p:cNvPr>
          <p:cNvSpPr/>
          <p:nvPr/>
        </p:nvSpPr>
        <p:spPr bwMode="auto">
          <a:xfrm>
            <a:off x="127000" y="1447800"/>
            <a:ext cx="990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Didn’t necessarily deny Christ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seems he lost the will to fight</a:t>
            </a:r>
          </a:p>
        </p:txBody>
      </p:sp>
    </p:spTree>
    <p:extLst>
      <p:ext uri="{BB962C8B-B14F-4D97-AF65-F5344CB8AC3E}">
        <p14:creationId xmlns:p14="http://schemas.microsoft.com/office/powerpoint/2010/main" val="3963147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for Demas, having loved this present world, </a:t>
            </a:r>
            <a:br>
              <a:rPr lang="en-US" dirty="0"/>
            </a:br>
            <a:r>
              <a:rPr lang="en-US" dirty="0"/>
              <a:t>has </a:t>
            </a:r>
            <a:r>
              <a:rPr lang="en-US" u="sng" dirty="0"/>
              <a:t>deserted</a:t>
            </a:r>
            <a:r>
              <a:rPr lang="en-US" dirty="0"/>
              <a:t> me and gone to Thessalonica;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Friends who have quit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372CF0-0F21-E36A-A9C6-B82AC9EE2AF8}"/>
              </a:ext>
            </a:extLst>
          </p:cNvPr>
          <p:cNvSpPr/>
          <p:nvPr/>
        </p:nvSpPr>
        <p:spPr bwMode="auto">
          <a:xfrm>
            <a:off x="127000" y="1444121"/>
            <a:ext cx="990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stick it out like Paul,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will probably have friends like Demas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6FAA176-FC36-F34E-C4D6-B649160D98B7}"/>
              </a:ext>
            </a:extLst>
          </p:cNvPr>
          <p:cNvSpPr/>
          <p:nvPr/>
        </p:nvSpPr>
        <p:spPr bwMode="auto">
          <a:xfrm>
            <a:off x="1384300" y="3363158"/>
            <a:ext cx="7391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adversary is more hurt by desertion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 by slaughter.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Vegetius Renatus (4</a:t>
            </a:r>
            <a:r>
              <a:rPr lang="en-US" sz="1800" i="1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century)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0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A1494-BDB5-2564-D6D6-26F63434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1096A-C0E3-E69A-2296-B17B3F84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8E4E32-7FC9-EEF6-4E8A-6097CCBE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for Demas, having loved this present world, </a:t>
            </a:r>
            <a:br>
              <a:rPr lang="en-US" dirty="0"/>
            </a:br>
            <a:r>
              <a:rPr lang="en-US" dirty="0"/>
              <a:t>has </a:t>
            </a:r>
            <a:r>
              <a:rPr lang="en-US" u="sng" dirty="0"/>
              <a:t>deserted</a:t>
            </a:r>
            <a:r>
              <a:rPr lang="en-US" dirty="0"/>
              <a:t> me and gone to Thessalonica;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A194-2336-BE40-4306-24B713F51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Friends who have quit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3B887D-DF76-1924-A792-5D2C14A72618}"/>
              </a:ext>
            </a:extLst>
          </p:cNvPr>
          <p:cNvSpPr/>
          <p:nvPr/>
        </p:nvSpPr>
        <p:spPr bwMode="auto">
          <a:xfrm>
            <a:off x="127000" y="1444121"/>
            <a:ext cx="990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stick it out like Paul,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will probably have friends like Demas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1629D5E-3FE7-8D0F-E7C0-53D291063A29}"/>
              </a:ext>
            </a:extLst>
          </p:cNvPr>
          <p:cNvSpPr/>
          <p:nvPr/>
        </p:nvSpPr>
        <p:spPr bwMode="auto">
          <a:xfrm>
            <a:off x="127000" y="2751975"/>
            <a:ext cx="9906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raises some questions: 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am I following Jesus?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I quit? Grow bitter? Close myself off?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will I hang in there, loving from the heart?</a:t>
            </a:r>
          </a:p>
        </p:txBody>
      </p:sp>
    </p:spTree>
    <p:extLst>
      <p:ext uri="{BB962C8B-B14F-4D97-AF65-F5344CB8AC3E}">
        <p14:creationId xmlns:p14="http://schemas.microsoft.com/office/powerpoint/2010/main" val="937186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Crescens has gone to Galatia, Titus to Dalmatia.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Friends serving God elsewhere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3215B04-927D-7464-74DA-6D0F950C2730}"/>
              </a:ext>
            </a:extLst>
          </p:cNvPr>
          <p:cNvSpPr/>
          <p:nvPr/>
        </p:nvSpPr>
        <p:spPr bwMode="auto">
          <a:xfrm>
            <a:off x="1138766" y="1333500"/>
            <a:ext cx="7882467" cy="59093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left you on the island of Crete…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(Titus 1:5)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3ABBEF1-E9EB-8ACD-27AC-B509A59A006D}"/>
              </a:ext>
            </a:extLst>
          </p:cNvPr>
          <p:cNvSpPr/>
          <p:nvPr/>
        </p:nvSpPr>
        <p:spPr bwMode="auto">
          <a:xfrm>
            <a:off x="2641600" y="2867025"/>
            <a:ext cx="4876800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long to see you, so that I may be filled with joy.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Timothy 1:4)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49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Pick up Mark and bring him with you, </a:t>
            </a:r>
            <a:br>
              <a:rPr lang="en-US" dirty="0"/>
            </a:br>
            <a:r>
              <a:rPr lang="en-US" dirty="0"/>
              <a:t>for he is useful to me for service. </a:t>
            </a:r>
            <a:br>
              <a:rPr lang="en-US" dirty="0"/>
            </a:br>
            <a:r>
              <a:rPr lang="en-US" sz="2400" i="1" dirty="0"/>
              <a:t>(Mark 14:52; Acts 13:13; 15:39; Colossians 4:10; Philemon 24)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Friends serving God elsewhere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945B2B6-DB6A-A430-2B38-7F4A8C7CCF5D}"/>
              </a:ext>
            </a:extLst>
          </p:cNvPr>
          <p:cNvSpPr/>
          <p:nvPr/>
        </p:nvSpPr>
        <p:spPr bwMode="auto">
          <a:xfrm>
            <a:off x="3422650" y="2095500"/>
            <a:ext cx="3314700" cy="13111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“Blessed are the peacemakers”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5:9)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789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u="sng" dirty="0"/>
              <a:t>Tychicus</a:t>
            </a:r>
            <a:r>
              <a:rPr lang="en-US" dirty="0"/>
              <a:t> I have sent to Ephesus.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Friends serving God elsewhere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321888-612B-45A1-367D-CB1C0AD9CD78}"/>
              </a:ext>
            </a:extLst>
          </p:cNvPr>
          <p:cNvSpPr/>
          <p:nvPr/>
        </p:nvSpPr>
        <p:spPr bwMode="auto">
          <a:xfrm>
            <a:off x="355600" y="876300"/>
            <a:ext cx="9448800" cy="13111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the first time he has taken over for someone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(Titus 3:12)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61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u="sng" dirty="0"/>
              <a:t>Tychicus</a:t>
            </a:r>
            <a:r>
              <a:rPr lang="en-US" dirty="0"/>
              <a:t> I have sent to Ephesus.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Friends serving God elsewhere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3215B04-927D-7464-74DA-6D0F950C2730}"/>
              </a:ext>
            </a:extLst>
          </p:cNvPr>
          <p:cNvSpPr/>
          <p:nvPr/>
        </p:nvSpPr>
        <p:spPr bwMode="auto">
          <a:xfrm>
            <a:off x="169333" y="2606171"/>
            <a:ext cx="9821333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Tychicus … is a beloved brother and faithful helper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serves with me in the Lord’s work.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4:7)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6024B2E0-AD51-4E48-090E-B256F40BE47E}"/>
              </a:ext>
            </a:extLst>
          </p:cNvPr>
          <p:cNvSpPr/>
          <p:nvPr/>
        </p:nvSpPr>
        <p:spPr bwMode="auto">
          <a:xfrm>
            <a:off x="355600" y="876300"/>
            <a:ext cx="9448800" cy="13111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the first time he has taken over for someone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(Titus 3:12)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the first letter he carried for Paul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 4:7, Eph 6:21)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Greet Prisca and Aquila… </a:t>
            </a:r>
            <a:r>
              <a:rPr lang="en-US" sz="2000" i="1" dirty="0"/>
              <a:t>(Acts 18:2, 18-26; Rom 16:3; 1 Cor 16:19)</a:t>
            </a:r>
            <a:endParaRPr lang="en-US" i="1" dirty="0"/>
          </a:p>
          <a:p>
            <a:r>
              <a:rPr lang="en-US" baseline="30000" dirty="0"/>
              <a:t>20 </a:t>
            </a:r>
            <a:r>
              <a:rPr lang="en-US" dirty="0"/>
              <a:t>Erastus remained at Corinth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Friends serving God elsewhere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72CFC48-7E0E-CB44-EF6E-B5ED1CC03D9A}"/>
              </a:ext>
            </a:extLst>
          </p:cNvPr>
          <p:cNvSpPr/>
          <p:nvPr/>
        </p:nvSpPr>
        <p:spPr bwMode="auto">
          <a:xfrm>
            <a:off x="2565400" y="2400300"/>
            <a:ext cx="4953000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Erastus, the city treasurer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16:23; cf. Acts 19:22)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688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Famous Last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334" y="4457700"/>
            <a:ext cx="9711265" cy="1066800"/>
          </a:xfrm>
        </p:spPr>
        <p:txBody>
          <a:bodyPr/>
          <a:lstStyle/>
          <a:p>
            <a:pPr algn="r"/>
            <a:r>
              <a:rPr lang="en-US" sz="8000" dirty="0"/>
              <a:t>“Freedom!”</a:t>
            </a:r>
          </a:p>
        </p:txBody>
      </p:sp>
    </p:spTree>
    <p:extLst>
      <p:ext uri="{BB962C8B-B14F-4D97-AF65-F5344CB8AC3E}">
        <p14:creationId xmlns:p14="http://schemas.microsoft.com/office/powerpoint/2010/main" val="21760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D536052-362E-4DAC-37F7-F3B2B70810CA}"/>
              </a:ext>
            </a:extLst>
          </p:cNvPr>
          <p:cNvSpPr/>
          <p:nvPr/>
        </p:nvSpPr>
        <p:spPr bwMode="auto">
          <a:xfrm>
            <a:off x="279400" y="261869"/>
            <a:ext cx="48006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“Erastus in return for his 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aedileship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paved it at his own expense”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Greet Prisca and Aquila…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(Acts 18:2, 18-26; Rom 16:3; 1 Cor 16:19)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Erastus remained at Corinth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Friends serving God elsewhere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B1DB4F3-6AB9-6FCE-016C-DE2DDF349AE9}"/>
              </a:ext>
            </a:extLst>
          </p:cNvPr>
          <p:cNvSpPr/>
          <p:nvPr/>
        </p:nvSpPr>
        <p:spPr bwMode="auto">
          <a:xfrm>
            <a:off x="355600" y="2171700"/>
            <a:ext cx="9448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stick it out like Paul…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friends will be with us for a long time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Jesus said: “Go into all the world”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28:18-20)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reunions can be sweet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F0933-AF35-8DAE-C3F2-1D64DFA80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F08C14-120A-AF76-B498-318E029C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C59898-496C-7FD7-6B50-F83E14E2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Greet Prisca and Aquila…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(Acts 18:2, 18-26; Rom 16:3; 1 Cor 16:19)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Erastus remained at Corinth</a:t>
            </a:r>
          </a:p>
          <a:p>
            <a:r>
              <a:rPr lang="en-US" dirty="0"/>
              <a:t>but </a:t>
            </a:r>
            <a:r>
              <a:rPr lang="en-US" u="sng" dirty="0"/>
              <a:t>Trophimus</a:t>
            </a:r>
            <a:r>
              <a:rPr lang="en-US" dirty="0"/>
              <a:t> I left sick at Miletus. </a:t>
            </a:r>
            <a:r>
              <a:rPr lang="en-US" sz="2000" i="1" dirty="0"/>
              <a:t>(Acts 20:4; 21:29)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FFFDC-9249-020C-50C5-C5D0BF9F6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Friends who are sick</a:t>
            </a:r>
          </a:p>
        </p:txBody>
      </p:sp>
    </p:spTree>
    <p:extLst>
      <p:ext uri="{BB962C8B-B14F-4D97-AF65-F5344CB8AC3E}">
        <p14:creationId xmlns:p14="http://schemas.microsoft.com/office/powerpoint/2010/main" val="2200196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Greet Prisca and Aquila…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(Acts 18:2, 18-26; Rom 16:3; 1 Cor 16:19)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Erastus remained at Corinth</a:t>
            </a:r>
          </a:p>
          <a:p>
            <a:r>
              <a:rPr lang="en-US" dirty="0"/>
              <a:t>but </a:t>
            </a:r>
            <a:r>
              <a:rPr lang="en-US" u="sng" dirty="0"/>
              <a:t>Trophimus</a:t>
            </a:r>
            <a:r>
              <a:rPr lang="en-US" dirty="0"/>
              <a:t> I left sick at Miletus. </a:t>
            </a:r>
            <a:r>
              <a:rPr lang="en-US" sz="2000" i="1" dirty="0"/>
              <a:t>(Acts 20:4; 21:29)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Friends who are sick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67E7191-6E89-DFB4-3895-9546D2FA61CC}"/>
              </a:ext>
            </a:extLst>
          </p:cNvPr>
          <p:cNvSpPr/>
          <p:nvPr/>
        </p:nvSpPr>
        <p:spPr bwMode="auto">
          <a:xfrm>
            <a:off x="355600" y="2571750"/>
            <a:ext cx="9448800" cy="250369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Sometimes people get sick</a:t>
            </a:r>
          </a:p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seek medical care and pray for healing</a:t>
            </a:r>
          </a:p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in this life, we will face sickness</a:t>
            </a:r>
          </a:p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can’t serve the Lord like I used to.”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12:8-10)</a:t>
            </a:r>
          </a:p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stick it out like Paul…</a:t>
            </a:r>
          </a:p>
        </p:txBody>
      </p:sp>
    </p:spTree>
    <p:extLst>
      <p:ext uri="{BB962C8B-B14F-4D97-AF65-F5344CB8AC3E}">
        <p14:creationId xmlns:p14="http://schemas.microsoft.com/office/powerpoint/2010/main" val="1981276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B93E-058E-30B8-68EF-FCD2307FF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D15960-6EB1-6B83-C925-8EFF6C04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F7248A-9559-A728-AE19-08813A1DE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Greet … the family of Onesiphorus</a:t>
            </a:r>
          </a:p>
        </p:txBody>
      </p:sp>
    </p:spTree>
    <p:extLst>
      <p:ext uri="{BB962C8B-B14F-4D97-AF65-F5344CB8AC3E}">
        <p14:creationId xmlns:p14="http://schemas.microsoft.com/office/powerpoint/2010/main" val="12077558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A705A-1F3F-D9FD-5607-A706D994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4FFEE5-7DDD-BD34-16F8-40EFB23A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FD734-7A1F-4EDF-0A22-ECF6932BA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Greet … the family of Onesiphorus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243895-DF2F-1C48-F971-FBCF8A1E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Friends who have passed away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4. Friends who have passed away</a:t>
            </a:r>
          </a:p>
          <a:p>
            <a:r>
              <a:rPr lang="en-US" dirty="0">
                <a:solidFill>
                  <a:schemeClr val="bg1"/>
                </a:solidFill>
              </a:rPr>
              <a:t>4. Friends who have passed away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B0A36EC-2891-61B6-C7A6-5416E55F3EB1}"/>
              </a:ext>
            </a:extLst>
          </p:cNvPr>
          <p:cNvSpPr/>
          <p:nvPr/>
        </p:nvSpPr>
        <p:spPr bwMode="auto">
          <a:xfrm>
            <a:off x="127000" y="762000"/>
            <a:ext cx="9906000" cy="443166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the Lord show mercy to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family of Onesiphorus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because he often refreshed me and was not ashamed of my chains.</a:t>
            </a:r>
          </a:p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he was in Rome,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searched hard for me until he found me.</a:t>
            </a:r>
          </a:p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the Lord grant that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find mercy from the Lord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that day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174625" indent="-174625">
              <a:lnSpc>
                <a:spcPct val="87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know very well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how many ways he helped me in Ephesus.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Tim 1:15-18)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88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B6A03-BA78-4134-7175-CD97B24B8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3C5F0C-F4E6-636E-08F2-333A6E3A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6BED9F-9245-F234-A7AA-482FA61F7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Greet … the family of Onesiphorus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FB2F4-C4FA-F6BF-4664-7BD2E008E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Friends who have passed away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E8548251-E227-8464-A37C-DC7054D6343F}"/>
              </a:ext>
            </a:extLst>
          </p:cNvPr>
          <p:cNvSpPr/>
          <p:nvPr/>
        </p:nvSpPr>
        <p:spPr bwMode="auto">
          <a:xfrm>
            <a:off x="2489200" y="1444121"/>
            <a:ext cx="5181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stick it out like Paul…</a:t>
            </a:r>
          </a:p>
        </p:txBody>
      </p:sp>
    </p:spTree>
    <p:extLst>
      <p:ext uri="{BB962C8B-B14F-4D97-AF65-F5344CB8AC3E}">
        <p14:creationId xmlns:p14="http://schemas.microsoft.com/office/powerpoint/2010/main" val="27565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Only </a:t>
            </a:r>
            <a:r>
              <a:rPr lang="en-US" u="sng" dirty="0"/>
              <a:t>Luke</a:t>
            </a:r>
            <a:r>
              <a:rPr lang="en-US" dirty="0"/>
              <a:t> is with me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5. The friend who is still there</a:t>
            </a:r>
          </a:p>
        </p:txBody>
      </p:sp>
    </p:spTree>
    <p:extLst>
      <p:ext uri="{BB962C8B-B14F-4D97-AF65-F5344CB8AC3E}">
        <p14:creationId xmlns:p14="http://schemas.microsoft.com/office/powerpoint/2010/main" val="2092191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Only </a:t>
            </a:r>
            <a:r>
              <a:rPr lang="en-US" u="sng" dirty="0"/>
              <a:t>Luke</a:t>
            </a:r>
            <a:r>
              <a:rPr lang="en-US" dirty="0"/>
              <a:t> is with me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The friend who is still there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A4992E5-F663-C361-4C57-8EBD4F661750}"/>
              </a:ext>
            </a:extLst>
          </p:cNvPr>
          <p:cNvSpPr/>
          <p:nvPr/>
        </p:nvSpPr>
        <p:spPr bwMode="auto">
          <a:xfrm>
            <a:off x="169334" y="1562100"/>
            <a:ext cx="9821332" cy="29177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 access as a physician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in the background through much of Paul’s life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Paul, the ex-Pharisee, with a Gentile in the end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3:27)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I’ve got some friends who are still there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stick it out like Paul…</a:t>
            </a:r>
          </a:p>
        </p:txBody>
      </p:sp>
    </p:spTree>
    <p:extLst>
      <p:ext uri="{BB962C8B-B14F-4D97-AF65-F5344CB8AC3E}">
        <p14:creationId xmlns:p14="http://schemas.microsoft.com/office/powerpoint/2010/main" val="2644853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4662D-2828-94BA-9536-5DCCC0B47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36FDDC-4353-8093-6D8C-458CC37B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72512-BBF0-5950-5ABA-F6D146E9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Only </a:t>
            </a:r>
            <a:r>
              <a:rPr lang="en-US" u="sng" dirty="0"/>
              <a:t>Luke</a:t>
            </a:r>
            <a:r>
              <a:rPr lang="en-US" dirty="0"/>
              <a:t> is with me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B11D6-0075-1CDE-B195-C2027102F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The friend who is still there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35C79F2-CA66-33CD-4BB9-7FA6E80E541C}"/>
              </a:ext>
            </a:extLst>
          </p:cNvPr>
          <p:cNvSpPr/>
          <p:nvPr/>
        </p:nvSpPr>
        <p:spPr bwMode="auto">
          <a:xfrm>
            <a:off x="169334" y="1562100"/>
            <a:ext cx="9821332" cy="29177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list can shrivel up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“Make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effort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come to me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soon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Vulnerability, initiation, communication, affection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Letters and visits were costly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much effort are you exerting?</a:t>
            </a:r>
          </a:p>
        </p:txBody>
      </p:sp>
    </p:spTree>
    <p:extLst>
      <p:ext uri="{BB962C8B-B14F-4D97-AF65-F5344CB8AC3E}">
        <p14:creationId xmlns:p14="http://schemas.microsoft.com/office/powerpoint/2010/main" val="4028785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Famous Last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75000" y="2908300"/>
            <a:ext cx="6815667" cy="2667000"/>
          </a:xfrm>
          <a:solidFill>
            <a:srgbClr val="595959">
              <a:alpha val="50196"/>
            </a:srgbClr>
          </a:solidFill>
        </p:spPr>
        <p:txBody>
          <a:bodyPr lIns="0" rIns="0"/>
          <a:lstStyle/>
          <a:p>
            <a:pPr marL="0" indent="0" algn="ctr"/>
            <a:r>
              <a:rPr lang="en-US" sz="6000" dirty="0"/>
              <a:t>“I only regret that I have but one life to lose for my country”</a:t>
            </a:r>
          </a:p>
        </p:txBody>
      </p:sp>
    </p:spTree>
    <p:extLst>
      <p:ext uri="{BB962C8B-B14F-4D97-AF65-F5344CB8AC3E}">
        <p14:creationId xmlns:p14="http://schemas.microsoft.com/office/powerpoint/2010/main" val="34989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u="sng" dirty="0"/>
              <a:t>Alexander</a:t>
            </a:r>
            <a:r>
              <a:rPr lang="en-US" dirty="0"/>
              <a:t> the coppersmith did me much harm; the Lord will repay him according to his deeds.</a:t>
            </a:r>
          </a:p>
          <a:p>
            <a:r>
              <a:rPr lang="en-US" baseline="30000" dirty="0"/>
              <a:t>15 </a:t>
            </a:r>
            <a:r>
              <a:rPr lang="en-US" dirty="0"/>
              <a:t>Be on guard against him yourself, </a:t>
            </a:r>
            <a:br>
              <a:rPr lang="en-US" dirty="0"/>
            </a:br>
            <a:r>
              <a:rPr lang="en-US" dirty="0"/>
              <a:t>for he vigorously opposed our teaching.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6. The friend-turned-enemy</a:t>
            </a:r>
          </a:p>
        </p:txBody>
      </p:sp>
    </p:spTree>
    <p:extLst>
      <p:ext uri="{BB962C8B-B14F-4D97-AF65-F5344CB8AC3E}">
        <p14:creationId xmlns:p14="http://schemas.microsoft.com/office/powerpoint/2010/main" val="1656430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u="sng" dirty="0"/>
              <a:t>Alexander</a:t>
            </a:r>
            <a:r>
              <a:rPr lang="en-US" dirty="0"/>
              <a:t> the coppersmith did me much harm; the Lord will repay him according to his deeds.</a:t>
            </a:r>
          </a:p>
          <a:p>
            <a:r>
              <a:rPr lang="en-US" baseline="30000" dirty="0"/>
              <a:t>15 </a:t>
            </a:r>
            <a:r>
              <a:rPr lang="en-US" dirty="0"/>
              <a:t>Be on guard against him yourself, </a:t>
            </a:r>
            <a:br>
              <a:rPr lang="en-US" dirty="0"/>
            </a:br>
            <a:r>
              <a:rPr lang="en-US" dirty="0"/>
              <a:t>for he vigorously opposed our teaching.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6. The friend-turned-enemy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B575500-A7AA-6540-D217-B6F1A49EB77F}"/>
              </a:ext>
            </a:extLst>
          </p:cNvPr>
          <p:cNvSpPr/>
          <p:nvPr/>
        </p:nvSpPr>
        <p:spPr bwMode="auto">
          <a:xfrm>
            <a:off x="169334" y="2481977"/>
            <a:ext cx="982133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Probably the same guy from 1 Timothy 1:20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BC6AD92-99BA-A785-1D82-8F90167F6A7C}"/>
              </a:ext>
            </a:extLst>
          </p:cNvPr>
          <p:cNvSpPr/>
          <p:nvPr/>
        </p:nvSpPr>
        <p:spPr bwMode="auto">
          <a:xfrm>
            <a:off x="169334" y="3209435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Fight the good fight, keeping faith and a good conscience, which some have rejected and suffered shipwreck in regard to their faith.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Timothy 1:18-20)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78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3E74B-88D4-7FF5-4F7E-C77C852AA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36165C-7F07-C2ED-36A1-CD32A2EE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853F6C-45FF-E9DA-1490-8ECC4B34A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u="sng" dirty="0"/>
              <a:t>Alexander</a:t>
            </a:r>
            <a:r>
              <a:rPr lang="en-US" dirty="0"/>
              <a:t> the coppersmith did me much harm; the Lord will repay him according to his deeds.</a:t>
            </a:r>
          </a:p>
          <a:p>
            <a:r>
              <a:rPr lang="en-US" baseline="30000" dirty="0"/>
              <a:t>15 </a:t>
            </a:r>
            <a:r>
              <a:rPr lang="en-US" dirty="0"/>
              <a:t>Be on guard against him yourself, </a:t>
            </a:r>
            <a:br>
              <a:rPr lang="en-US" dirty="0"/>
            </a:br>
            <a:r>
              <a:rPr lang="en-US" dirty="0"/>
              <a:t>for he vigorously opposed our teaching.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6026A-264B-3C88-70B0-E7B248884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6. The friend-turned-enemy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24A15C-D843-8EE7-83BF-7FBF2A44E3BC}"/>
              </a:ext>
            </a:extLst>
          </p:cNvPr>
          <p:cNvSpPr/>
          <p:nvPr/>
        </p:nvSpPr>
        <p:spPr bwMode="auto">
          <a:xfrm>
            <a:off x="169334" y="2481977"/>
            <a:ext cx="982133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Probably the same guy from 1 Timothy 1:20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1C6BB38-E6B4-1F02-0882-2F779399E085}"/>
              </a:ext>
            </a:extLst>
          </p:cNvPr>
          <p:cNvSpPr/>
          <p:nvPr/>
        </p:nvSpPr>
        <p:spPr bwMode="auto">
          <a:xfrm>
            <a:off x="169334" y="3209435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Among these are Hymenaeus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Alexander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whom I have handed over to Satan, so that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will be taught not to blaspheme.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Timothy 1:18-20)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17572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3555-308D-A873-C322-EAF0D115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C13DA3-61FC-F819-CA8A-5D826CB7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B7E95-3250-A5A4-67A6-1E28B520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u="sng" dirty="0"/>
              <a:t>Alexander</a:t>
            </a:r>
            <a:r>
              <a:rPr lang="en-US" dirty="0"/>
              <a:t> the coppersmith did me much harm; the Lord will repay him according to his deeds.</a:t>
            </a:r>
          </a:p>
          <a:p>
            <a:r>
              <a:rPr lang="en-US" baseline="30000" dirty="0"/>
              <a:t>15 </a:t>
            </a:r>
            <a:r>
              <a:rPr lang="en-US" dirty="0"/>
              <a:t>Be on guard against him yourself, </a:t>
            </a:r>
            <a:br>
              <a:rPr lang="en-US" dirty="0"/>
            </a:br>
            <a:r>
              <a:rPr lang="en-US" dirty="0"/>
              <a:t>for he vigorously opposed our teaching.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44800-1CBC-008E-37B3-6F1D231E79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6. The friend-turned-enemy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F1EEA68-9947-DC27-9296-0D6586117524}"/>
              </a:ext>
            </a:extLst>
          </p:cNvPr>
          <p:cNvSpPr/>
          <p:nvPr/>
        </p:nvSpPr>
        <p:spPr bwMode="auto">
          <a:xfrm>
            <a:off x="169334" y="2481977"/>
            <a:ext cx="982133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Years later, Alexander is still on the attack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9010BAC-F1E4-110E-D106-8101E235B51E}"/>
              </a:ext>
            </a:extLst>
          </p:cNvPr>
          <p:cNvSpPr/>
          <p:nvPr/>
        </p:nvSpPr>
        <p:spPr bwMode="auto">
          <a:xfrm>
            <a:off x="169334" y="3209435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Among these are Hymenaeus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Alexander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whom I have handed over to Satan, so that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will be taught not to blaspheme.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Timothy 1:18-20)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4389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u="sng" dirty="0"/>
              <a:t>Alexander</a:t>
            </a:r>
            <a:r>
              <a:rPr lang="en-US" dirty="0"/>
              <a:t> the coppersmith did me much harm; the Lord will repay him according to his deeds.</a:t>
            </a:r>
          </a:p>
          <a:p>
            <a:r>
              <a:rPr lang="en-US" baseline="30000" dirty="0"/>
              <a:t>15 </a:t>
            </a:r>
            <a:r>
              <a:rPr lang="en-US" dirty="0"/>
              <a:t>Be on guard against him yourself, </a:t>
            </a:r>
            <a:br>
              <a:rPr lang="en-US" dirty="0"/>
            </a:br>
            <a:r>
              <a:rPr lang="en-US" dirty="0"/>
              <a:t>for he vigorously opposed our teaching.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6. The friend-turned-enemy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B575500-A7AA-6540-D217-B6F1A49EB77F}"/>
              </a:ext>
            </a:extLst>
          </p:cNvPr>
          <p:cNvSpPr/>
          <p:nvPr/>
        </p:nvSpPr>
        <p:spPr bwMode="auto">
          <a:xfrm>
            <a:off x="169334" y="2481977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Taking a stand can be costly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“If the world hates you…”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stick it out like Paul…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Painful, but what’s the alternative?</a:t>
            </a:r>
          </a:p>
        </p:txBody>
      </p:sp>
    </p:spTree>
    <p:extLst>
      <p:ext uri="{BB962C8B-B14F-4D97-AF65-F5344CB8AC3E}">
        <p14:creationId xmlns:p14="http://schemas.microsoft.com/office/powerpoint/2010/main" val="2248762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u="sng" dirty="0"/>
              <a:t>Alexander</a:t>
            </a:r>
            <a:r>
              <a:rPr lang="en-US" dirty="0"/>
              <a:t> the coppersmith did me much harm; the Lord will repay him according to his deeds.</a:t>
            </a:r>
          </a:p>
          <a:p>
            <a:r>
              <a:rPr lang="en-US" baseline="30000" dirty="0"/>
              <a:t>15 </a:t>
            </a:r>
            <a:r>
              <a:rPr lang="en-US" dirty="0"/>
              <a:t>Be on guard against him yourself, </a:t>
            </a:r>
            <a:br>
              <a:rPr lang="en-US" dirty="0"/>
            </a:br>
            <a:r>
              <a:rPr lang="en-US" dirty="0"/>
              <a:t>for he vigorously opposed our teaching.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9C62-3565-BB13-5929-0B8F5D83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6. The friend-turned-enemy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B575500-A7AA-6540-D217-B6F1A49EB77F}"/>
              </a:ext>
            </a:extLst>
          </p:cNvPr>
          <p:cNvSpPr/>
          <p:nvPr/>
        </p:nvSpPr>
        <p:spPr bwMode="auto">
          <a:xfrm>
            <a:off x="169334" y="2481977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Avoiding bitterness: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Forgiveness is different from trust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deny the wrongdoing or the pain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Entrust the situation to God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(Deuteronomy 32:34; Romans 12:19)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975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At my first defense</a:t>
            </a:r>
          </a:p>
        </p:txBody>
      </p:sp>
    </p:spTree>
    <p:extLst>
      <p:ext uri="{BB962C8B-B14F-4D97-AF65-F5344CB8AC3E}">
        <p14:creationId xmlns:p14="http://schemas.microsoft.com/office/powerpoint/2010/main" val="787374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1A338-9652-8B9E-5972-D9EF75818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55167A-C329-C7C3-BA43-C92103D7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D547E-E9B9-3B53-7B21-58A311619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At my first defense</a:t>
            </a:r>
          </a:p>
          <a:p>
            <a:r>
              <a:rPr lang="en-US" dirty="0"/>
              <a:t>	no one supported me, but all </a:t>
            </a:r>
            <a:r>
              <a:rPr lang="en-US" u="sng" dirty="0"/>
              <a:t>deserted</a:t>
            </a:r>
            <a:r>
              <a:rPr lang="en-US" dirty="0"/>
              <a:t> me;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EE6198-D599-6910-849C-11762857C404}"/>
              </a:ext>
            </a:extLst>
          </p:cNvPr>
          <p:cNvSpPr/>
          <p:nvPr/>
        </p:nvSpPr>
        <p:spPr bwMode="auto">
          <a:xfrm>
            <a:off x="127000" y="1539371"/>
            <a:ext cx="990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Paul’s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‘primo </a:t>
            </a:r>
            <a:r>
              <a:rPr lang="en-US" sz="36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actio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 citizens could hire a lawyer and call witnesses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7D029D87-E635-62CC-8DD0-58EEF7F2A7BD}"/>
              </a:ext>
            </a:extLst>
          </p:cNvPr>
          <p:cNvSpPr/>
          <p:nvPr/>
        </p:nvSpPr>
        <p:spPr bwMode="auto">
          <a:xfrm>
            <a:off x="660400" y="3009900"/>
            <a:ext cx="8839200" cy="13111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an object of dread to my closest friends—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 see me on the street flee from me.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31:11)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D8C5ABA-1B86-86AE-3292-67545ADC7858}"/>
              </a:ext>
            </a:extLst>
          </p:cNvPr>
          <p:cNvSpPr/>
          <p:nvPr/>
        </p:nvSpPr>
        <p:spPr bwMode="auto">
          <a:xfrm>
            <a:off x="1955800" y="4416695"/>
            <a:ext cx="6248400" cy="8125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Tonight all of you will desert me.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26:31)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576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F5A11-5B40-5FFB-93D2-A2AE2722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60AE54-6B11-3AFB-FA18-8E41B49C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F88F27-3313-8FE1-5E83-ADC573421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At my first defense </a:t>
            </a:r>
          </a:p>
          <a:p>
            <a:r>
              <a:rPr lang="en-US" dirty="0"/>
              <a:t>	no one supported me, but all deserted me;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AF4D0A4-16A6-57AE-FC10-C506092EE36E}"/>
              </a:ext>
            </a:extLst>
          </p:cNvPr>
          <p:cNvSpPr/>
          <p:nvPr/>
        </p:nvSpPr>
        <p:spPr bwMode="auto">
          <a:xfrm>
            <a:off x="127000" y="1543050"/>
            <a:ext cx="9906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can be the most painful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 had a friend not come through for you?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stick it out like Paul…</a:t>
            </a:r>
          </a:p>
        </p:txBody>
      </p:sp>
    </p:spTree>
    <p:extLst>
      <p:ext uri="{BB962C8B-B14F-4D97-AF65-F5344CB8AC3E}">
        <p14:creationId xmlns:p14="http://schemas.microsoft.com/office/powerpoint/2010/main" val="680367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96370-5290-CC6B-13E2-12988E12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67928E-7ED0-1639-5A17-823D44BD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E8130E-C36D-63BD-AA42-52944812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At my first defense </a:t>
            </a:r>
          </a:p>
          <a:p>
            <a:r>
              <a:rPr lang="en-US" dirty="0"/>
              <a:t>	no one supported me, but all deserted me; </a:t>
            </a:r>
          </a:p>
          <a:p>
            <a:r>
              <a:rPr lang="en-US" dirty="0"/>
              <a:t>	may it not be counted against them.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B0D7F123-1A83-B92C-1855-B429D8F62A44}"/>
              </a:ext>
            </a:extLst>
          </p:cNvPr>
          <p:cNvSpPr/>
          <p:nvPr/>
        </p:nvSpPr>
        <p:spPr bwMode="auto">
          <a:xfrm>
            <a:off x="1346200" y="3693670"/>
            <a:ext cx="7467600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Lord, do not hold this sin against them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7:60)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96854FE-62FC-47B5-3A10-67EE898C3B3D}"/>
              </a:ext>
            </a:extLst>
          </p:cNvPr>
          <p:cNvSpPr/>
          <p:nvPr/>
        </p:nvSpPr>
        <p:spPr bwMode="auto">
          <a:xfrm>
            <a:off x="1346200" y="2245870"/>
            <a:ext cx="7467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must bring this pain to the Lord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find His peace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96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Famous Last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51600" y="2781300"/>
            <a:ext cx="3428999" cy="2743200"/>
          </a:xfrm>
        </p:spPr>
        <p:txBody>
          <a:bodyPr/>
          <a:lstStyle/>
          <a:p>
            <a:pPr algn="ctr"/>
            <a:r>
              <a:rPr lang="en-US" sz="6000" dirty="0"/>
              <a:t>“I hear this play is g—”</a:t>
            </a:r>
          </a:p>
        </p:txBody>
      </p:sp>
    </p:spTree>
    <p:extLst>
      <p:ext uri="{BB962C8B-B14F-4D97-AF65-F5344CB8AC3E}">
        <p14:creationId xmlns:p14="http://schemas.microsoft.com/office/powerpoint/2010/main" val="26916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3C8E1-EEE3-36D1-AC63-ED573D370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6C540F-E2A3-B386-9C5C-F6196FD7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CBED5-AA2E-0ECE-7D60-D5F4362A0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But the Lord stood with me and strengthened me,</a:t>
            </a:r>
          </a:p>
          <a:p>
            <a:r>
              <a:rPr lang="en-US" dirty="0"/>
              <a:t>so that through me the proclamation </a:t>
            </a:r>
            <a:br>
              <a:rPr lang="en-US" dirty="0"/>
            </a:br>
            <a:r>
              <a:rPr lang="en-US" dirty="0"/>
              <a:t>might be fully accomplished, </a:t>
            </a:r>
            <a:br>
              <a:rPr lang="en-US" dirty="0"/>
            </a:br>
            <a:r>
              <a:rPr lang="en-US" dirty="0"/>
              <a:t>and that all the Gentiles might hear; </a:t>
            </a:r>
          </a:p>
          <a:p>
            <a:r>
              <a:rPr lang="en-US" dirty="0"/>
              <a:t>and I was rescued out of the lion’s mouth.</a:t>
            </a:r>
          </a:p>
        </p:txBody>
      </p:sp>
    </p:spTree>
    <p:extLst>
      <p:ext uri="{BB962C8B-B14F-4D97-AF65-F5344CB8AC3E}">
        <p14:creationId xmlns:p14="http://schemas.microsoft.com/office/powerpoint/2010/main" val="337486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The Lord will rescue me from every evil deed, </a:t>
            </a:r>
            <a:br>
              <a:rPr lang="en-US" dirty="0"/>
            </a:br>
            <a:r>
              <a:rPr lang="en-US" dirty="0"/>
              <a:t>and will bring me safely to His heavenly kingdom; to Him be the glory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11843117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2371-F4C0-53F9-B56A-035E9B06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0E04-88A3-F67B-6289-C7D6C98DA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reality of death can clarify some things </a:t>
            </a:r>
            <a:r>
              <a:rPr lang="en-US" sz="2000" i="1" dirty="0"/>
              <a:t>(Eccl 7:2-4)</a:t>
            </a:r>
            <a:endParaRPr lang="en-US" i="1" dirty="0"/>
          </a:p>
          <a:p>
            <a:r>
              <a:rPr lang="en-US" dirty="0"/>
              <a:t>Looking back, what do you see? What do you say?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04B5-19C7-BD19-D747-54FC0519F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5035C4-8D04-AF64-6BCE-18BBA77F2491}"/>
              </a:ext>
            </a:extLst>
          </p:cNvPr>
          <p:cNvSpPr txBox="1"/>
          <p:nvPr/>
        </p:nvSpPr>
        <p:spPr>
          <a:xfrm>
            <a:off x="7289799" y="5338346"/>
            <a:ext cx="287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June 18, 64 A.D.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38713-7074-9E57-9D49-F0ADE2F7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0498-D15B-1880-284F-4BAF0F4B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r>
              <a:rPr lang="en-US" dirty="0"/>
              <a:t>What Paul saw:</a:t>
            </a:r>
          </a:p>
          <a:p>
            <a:pPr marL="571500" indent="-571500">
              <a:buFontTx/>
              <a:buChar char="-"/>
            </a:pPr>
            <a:r>
              <a:rPr lang="en-US" dirty="0"/>
              <a:t>A guy with everything the world could offer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Then he met Christ and everything changed</a:t>
            </a:r>
          </a:p>
          <a:p>
            <a:pPr marL="571500" indent="-571500">
              <a:buFontTx/>
              <a:buChar char="-"/>
            </a:pPr>
            <a:r>
              <a:rPr lang="en-US" dirty="0"/>
              <a:t>Now he awaits trial before Nero</a:t>
            </a:r>
            <a:endParaRPr lang="en-US" sz="2400" i="1" dirty="0"/>
          </a:p>
          <a:p>
            <a:pPr marL="0" indent="0"/>
            <a:endParaRPr lang="en-US" dirty="0"/>
          </a:p>
          <a:p>
            <a:pPr marL="0" indent="0" algn="ctr"/>
            <a:r>
              <a:rPr lang="en-US" i="1" dirty="0"/>
              <a:t>What would be on your mind if you had only a few months to live?</a:t>
            </a:r>
          </a:p>
        </p:txBody>
      </p:sp>
    </p:spTree>
    <p:extLst>
      <p:ext uri="{BB962C8B-B14F-4D97-AF65-F5344CB8AC3E}">
        <p14:creationId xmlns:p14="http://schemas.microsoft.com/office/powerpoint/2010/main" val="2219678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4E4FF-D582-BBCF-84A4-EB400EE8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</a:t>
            </a:r>
            <a:r>
              <a:rPr lang="en-US" sz="2800" dirty="0"/>
              <a:t>   </a:t>
            </a:r>
            <a:r>
              <a:rPr lang="en-US" dirty="0"/>
              <a:t>Make every effort to come to me soon</a:t>
            </a:r>
          </a:p>
          <a:p>
            <a:r>
              <a:rPr lang="en-US" baseline="30000" dirty="0"/>
              <a:t>21</a:t>
            </a:r>
            <a:r>
              <a:rPr lang="en-US" dirty="0"/>
              <a:t> Make every effort to come before winter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1024A-2527-503E-4E45-EBAB5EDA3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8C807-C30B-CFA9-2B85-0D09A30C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560D7F-67BA-EC70-2A99-AB17468E8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</a:t>
            </a:r>
            <a:r>
              <a:rPr lang="en-US" sz="2800" dirty="0"/>
              <a:t>   </a:t>
            </a:r>
            <a:r>
              <a:rPr lang="en-US" dirty="0"/>
              <a:t>Make every effort to come to me soon</a:t>
            </a:r>
          </a:p>
          <a:p>
            <a:r>
              <a:rPr lang="en-US" baseline="30000" dirty="0"/>
              <a:t>21</a:t>
            </a:r>
            <a:r>
              <a:rPr lang="en-US" dirty="0"/>
              <a:t> Make every effort to come before winter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FEB176A-8A49-821B-F413-3191A67C629A}"/>
              </a:ext>
            </a:extLst>
          </p:cNvPr>
          <p:cNvSpPr/>
          <p:nvPr/>
        </p:nvSpPr>
        <p:spPr bwMode="auto">
          <a:xfrm>
            <a:off x="584200" y="1796177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wants Timothy by his side at the end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of us have been the person by the bed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Someday you may be the person in the bed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Woe to the person who only has money</a:t>
            </a:r>
          </a:p>
        </p:txBody>
      </p:sp>
    </p:spTree>
    <p:extLst>
      <p:ext uri="{BB962C8B-B14F-4D97-AF65-F5344CB8AC3E}">
        <p14:creationId xmlns:p14="http://schemas.microsoft.com/office/powerpoint/2010/main" val="39545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1BE73-7724-89FD-43BE-F22D7EC2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29346-9225-E518-F2B0-54459F68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9A11C-D576-ADF9-6DE0-58309D52A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</a:t>
            </a:r>
            <a:r>
              <a:rPr lang="en-US" sz="2800" dirty="0"/>
              <a:t>   </a:t>
            </a:r>
            <a:r>
              <a:rPr lang="en-US" dirty="0"/>
              <a:t>Make every effort to come to me soon</a:t>
            </a:r>
          </a:p>
          <a:p>
            <a:r>
              <a:rPr lang="en-US" baseline="30000" dirty="0"/>
              <a:t>21</a:t>
            </a:r>
            <a:r>
              <a:rPr lang="en-US" dirty="0"/>
              <a:t> Make every effort to come before winter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157177D-CFDB-36CF-64C0-24E3AD78444F}"/>
              </a:ext>
            </a:extLst>
          </p:cNvPr>
          <p:cNvSpPr/>
          <p:nvPr/>
        </p:nvSpPr>
        <p:spPr bwMode="auto">
          <a:xfrm>
            <a:off x="584200" y="1796177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does Paul want Timothy to make every effort to come soon?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he is alone.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why is he alone?</a:t>
            </a:r>
          </a:p>
        </p:txBody>
      </p:sp>
    </p:spTree>
    <p:extLst>
      <p:ext uri="{BB962C8B-B14F-4D97-AF65-F5344CB8AC3E}">
        <p14:creationId xmlns:p14="http://schemas.microsoft.com/office/powerpoint/2010/main" val="12160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2071</Words>
  <Application>Microsoft Office PowerPoint</Application>
  <PresentationFormat>Custom</PresentationFormat>
  <Paragraphs>253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2 Timothy 4</vt:lpstr>
      <vt:lpstr>Famous Last Words</vt:lpstr>
      <vt:lpstr>Famous Last Words</vt:lpstr>
      <vt:lpstr>Famous Last Words</vt:lpstr>
      <vt:lpstr>Last Words</vt:lpstr>
      <vt:lpstr>Last Words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PowerPoint Presentation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  <vt:lpstr>2 Timothy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2025-04-12T22:25:11Z</dcterms:created>
  <dcterms:modified xsi:type="dcterms:W3CDTF">2025-04-15T19:00:22Z</dcterms:modified>
</cp:coreProperties>
</file>