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4643" r:id="rId2"/>
    <p:sldId id="4644" r:id="rId3"/>
    <p:sldId id="4646" r:id="rId4"/>
    <p:sldId id="4648" r:id="rId5"/>
    <p:sldId id="4649" r:id="rId6"/>
    <p:sldId id="4650" r:id="rId7"/>
    <p:sldId id="4651" r:id="rId8"/>
    <p:sldId id="4652" r:id="rId9"/>
    <p:sldId id="4653" r:id="rId10"/>
    <p:sldId id="4662" r:id="rId11"/>
    <p:sldId id="4663" r:id="rId12"/>
    <p:sldId id="4661" r:id="rId13"/>
    <p:sldId id="4666" r:id="rId14"/>
    <p:sldId id="4664" r:id="rId15"/>
    <p:sldId id="4665" r:id="rId16"/>
    <p:sldId id="4667" r:id="rId17"/>
    <p:sldId id="4656" r:id="rId18"/>
    <p:sldId id="4668" r:id="rId19"/>
    <p:sldId id="4669" r:id="rId20"/>
    <p:sldId id="4673" r:id="rId21"/>
    <p:sldId id="4670" r:id="rId22"/>
    <p:sldId id="4671" r:id="rId23"/>
    <p:sldId id="4672" r:id="rId24"/>
    <p:sldId id="4680" r:id="rId25"/>
    <p:sldId id="4674" r:id="rId26"/>
    <p:sldId id="4682" r:id="rId27"/>
    <p:sldId id="4675" r:id="rId28"/>
    <p:sldId id="4683" r:id="rId29"/>
    <p:sldId id="4659"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355" autoAdjust="0"/>
    <p:restoredTop sz="94660"/>
  </p:normalViewPr>
  <p:slideViewPr>
    <p:cSldViewPr snapToGrid="0">
      <p:cViewPr varScale="1">
        <p:scale>
          <a:sx n="67" d="100"/>
          <a:sy n="67" d="100"/>
        </p:scale>
        <p:origin x="56" y="420"/>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47"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lashmuttG" userId="63692143-3df2-4169-8601-adb8b0614986" providerId="ADAL" clId="{4B514DA6-0292-4267-BDA2-49542BD8CDB6}"/>
    <pc:docChg chg="undo custSel addSld delSld modSld sldOrd">
      <pc:chgData name="DelashmuttG" userId="63692143-3df2-4169-8601-adb8b0614986" providerId="ADAL" clId="{4B514DA6-0292-4267-BDA2-49542BD8CDB6}" dt="2022-07-03T13:09:59.220" v="4598"/>
      <pc:docMkLst>
        <pc:docMk/>
      </pc:docMkLst>
      <pc:sldChg chg="modSp">
        <pc:chgData name="DelashmuttG" userId="63692143-3df2-4169-8601-adb8b0614986" providerId="ADAL" clId="{4B514DA6-0292-4267-BDA2-49542BD8CDB6}" dt="2022-07-02T15:29:45.022" v="188" actId="20577"/>
        <pc:sldMkLst>
          <pc:docMk/>
          <pc:sldMk cId="3405839006" sldId="260"/>
        </pc:sldMkLst>
        <pc:spChg chg="mod">
          <ac:chgData name="DelashmuttG" userId="63692143-3df2-4169-8601-adb8b0614986" providerId="ADAL" clId="{4B514DA6-0292-4267-BDA2-49542BD8CDB6}" dt="2022-07-02T15:29:45.022" v="188" actId="20577"/>
          <ac:spMkLst>
            <pc:docMk/>
            <pc:sldMk cId="3405839006" sldId="260"/>
            <ac:spMk id="24580" creationId="{00000000-0000-0000-0000-000000000000}"/>
          </ac:spMkLst>
        </pc:spChg>
      </pc:sldChg>
      <pc:sldChg chg="addSp delSp modSp del">
        <pc:chgData name="DelashmuttG" userId="63692143-3df2-4169-8601-adb8b0614986" providerId="ADAL" clId="{4B514DA6-0292-4267-BDA2-49542BD8CDB6}" dt="2022-07-02T15:23:51.417" v="23" actId="2696"/>
        <pc:sldMkLst>
          <pc:docMk/>
          <pc:sldMk cId="4060591660" sldId="293"/>
        </pc:sldMkLst>
        <pc:spChg chg="mod">
          <ac:chgData name="DelashmuttG" userId="63692143-3df2-4169-8601-adb8b0614986" providerId="ADAL" clId="{4B514DA6-0292-4267-BDA2-49542BD8CDB6}" dt="2022-07-02T15:23:33.083" v="20" actId="20577"/>
          <ac:spMkLst>
            <pc:docMk/>
            <pc:sldMk cId="4060591660" sldId="293"/>
            <ac:spMk id="2" creationId="{00000000-0000-0000-0000-000000000000}"/>
          </ac:spMkLst>
        </pc:spChg>
        <pc:spChg chg="add mod">
          <ac:chgData name="DelashmuttG" userId="63692143-3df2-4169-8601-adb8b0614986" providerId="ADAL" clId="{4B514DA6-0292-4267-BDA2-49542BD8CDB6}" dt="2022-07-02T15:23:41.262" v="22" actId="478"/>
          <ac:spMkLst>
            <pc:docMk/>
            <pc:sldMk cId="4060591660" sldId="293"/>
            <ac:spMk id="5" creationId="{1AF481E1-84BE-4811-AA57-FE2AA52351AC}"/>
          </ac:spMkLst>
        </pc:spChg>
        <pc:picChg chg="del">
          <ac:chgData name="DelashmuttG" userId="63692143-3df2-4169-8601-adb8b0614986" providerId="ADAL" clId="{4B514DA6-0292-4267-BDA2-49542BD8CDB6}" dt="2022-07-02T15:23:41.262" v="22" actId="478"/>
          <ac:picMkLst>
            <pc:docMk/>
            <pc:sldMk cId="4060591660" sldId="293"/>
            <ac:picMk id="4" creationId="{92471AE0-650C-4AB9-8195-E2E8577BC03A}"/>
          </ac:picMkLst>
        </pc:picChg>
      </pc:sldChg>
      <pc:sldChg chg="modTransition">
        <pc:chgData name="DelashmuttG" userId="63692143-3df2-4169-8601-adb8b0614986" providerId="ADAL" clId="{4B514DA6-0292-4267-BDA2-49542BD8CDB6}" dt="2022-07-03T13:09:59.220" v="4598"/>
        <pc:sldMkLst>
          <pc:docMk/>
          <pc:sldMk cId="3634158530" sldId="4550"/>
        </pc:sldMkLst>
      </pc:sldChg>
      <pc:sldChg chg="del">
        <pc:chgData name="DelashmuttG" userId="63692143-3df2-4169-8601-adb8b0614986" providerId="ADAL" clId="{4B514DA6-0292-4267-BDA2-49542BD8CDB6}" dt="2022-07-02T15:28:28.456" v="110" actId="2696"/>
        <pc:sldMkLst>
          <pc:docMk/>
          <pc:sldMk cId="1669456190" sldId="4640"/>
        </pc:sldMkLst>
      </pc:sldChg>
      <pc:sldChg chg="del">
        <pc:chgData name="DelashmuttG" userId="63692143-3df2-4169-8601-adb8b0614986" providerId="ADAL" clId="{4B514DA6-0292-4267-BDA2-49542BD8CDB6}" dt="2022-07-02T16:17:48.562" v="1802" actId="2696"/>
        <pc:sldMkLst>
          <pc:docMk/>
          <pc:sldMk cId="1890604713" sldId="4641"/>
        </pc:sldMkLst>
      </pc:sldChg>
      <pc:sldChg chg="add del">
        <pc:chgData name="DelashmuttG" userId="63692143-3df2-4169-8601-adb8b0614986" providerId="ADAL" clId="{4B514DA6-0292-4267-BDA2-49542BD8CDB6}" dt="2022-07-02T15:28:26.041" v="109" actId="2696"/>
        <pc:sldMkLst>
          <pc:docMk/>
          <pc:sldMk cId="909086416" sldId="4642"/>
        </pc:sldMkLst>
      </pc:sldChg>
      <pc:sldChg chg="modSp add modTransition modAnim">
        <pc:chgData name="DelashmuttG" userId="63692143-3df2-4169-8601-adb8b0614986" providerId="ADAL" clId="{4B514DA6-0292-4267-BDA2-49542BD8CDB6}" dt="2022-07-02T15:26:57.420" v="101" actId="115"/>
        <pc:sldMkLst>
          <pc:docMk/>
          <pc:sldMk cId="3275968561" sldId="4643"/>
        </pc:sldMkLst>
        <pc:spChg chg="mod">
          <ac:chgData name="DelashmuttG" userId="63692143-3df2-4169-8601-adb8b0614986" providerId="ADAL" clId="{4B514DA6-0292-4267-BDA2-49542BD8CDB6}" dt="2022-07-02T15:24:12.613" v="47" actId="20577"/>
          <ac:spMkLst>
            <pc:docMk/>
            <pc:sldMk cId="3275968561" sldId="4643"/>
            <ac:spMk id="2" creationId="{00000000-0000-0000-0000-000000000000}"/>
          </ac:spMkLst>
        </pc:spChg>
        <pc:spChg chg="mod">
          <ac:chgData name="DelashmuttG" userId="63692143-3df2-4169-8601-adb8b0614986" providerId="ADAL" clId="{4B514DA6-0292-4267-BDA2-49542BD8CDB6}" dt="2022-07-02T15:26:57.420" v="101" actId="115"/>
          <ac:spMkLst>
            <pc:docMk/>
            <pc:sldMk cId="3275968561" sldId="4643"/>
            <ac:spMk id="5" creationId="{BF2A7C1C-F569-4637-A520-26E0599A87EF}"/>
          </ac:spMkLst>
        </pc:spChg>
        <pc:spChg chg="mod">
          <ac:chgData name="DelashmuttG" userId="63692143-3df2-4169-8601-adb8b0614986" providerId="ADAL" clId="{4B514DA6-0292-4267-BDA2-49542BD8CDB6}" dt="2022-07-02T15:24:24.112" v="51" actId="20577"/>
          <ac:spMkLst>
            <pc:docMk/>
            <pc:sldMk cId="3275968561" sldId="4643"/>
            <ac:spMk id="24580" creationId="{00000000-0000-0000-0000-000000000000}"/>
          </ac:spMkLst>
        </pc:spChg>
      </pc:sldChg>
      <pc:sldChg chg="addSp delSp modSp add modTransition delAnim">
        <pc:chgData name="DelashmuttG" userId="63692143-3df2-4169-8601-adb8b0614986" providerId="ADAL" clId="{4B514DA6-0292-4267-BDA2-49542BD8CDB6}" dt="2022-07-02T15:27:39.579" v="107"/>
        <pc:sldMkLst>
          <pc:docMk/>
          <pc:sldMk cId="1583077026" sldId="4644"/>
        </pc:sldMkLst>
        <pc:spChg chg="del mod">
          <ac:chgData name="DelashmuttG" userId="63692143-3df2-4169-8601-adb8b0614986" providerId="ADAL" clId="{4B514DA6-0292-4267-BDA2-49542BD8CDB6}" dt="2022-07-02T15:27:14.947" v="104" actId="478"/>
          <ac:spMkLst>
            <pc:docMk/>
            <pc:sldMk cId="1583077026" sldId="4644"/>
            <ac:spMk id="5" creationId="{BF2A7C1C-F569-4637-A520-26E0599A87EF}"/>
          </ac:spMkLst>
        </pc:spChg>
        <pc:picChg chg="add">
          <ac:chgData name="DelashmuttG" userId="63692143-3df2-4169-8601-adb8b0614986" providerId="ADAL" clId="{4B514DA6-0292-4267-BDA2-49542BD8CDB6}" dt="2022-07-02T15:27:19.759" v="105"/>
          <ac:picMkLst>
            <pc:docMk/>
            <pc:sldMk cId="1583077026" sldId="4644"/>
            <ac:picMk id="7" creationId="{FC3A9E04-5C2B-4ED8-95E4-C92746EBAA13}"/>
          </ac:picMkLst>
        </pc:picChg>
      </pc:sldChg>
      <pc:sldChg chg="modSp add modTransition modAnim">
        <pc:chgData name="DelashmuttG" userId="63692143-3df2-4169-8601-adb8b0614986" providerId="ADAL" clId="{4B514DA6-0292-4267-BDA2-49542BD8CDB6}" dt="2022-07-02T15:31:27.815" v="200"/>
        <pc:sldMkLst>
          <pc:docMk/>
          <pc:sldMk cId="3580081733" sldId="4645"/>
        </pc:sldMkLst>
        <pc:spChg chg="mod">
          <ac:chgData name="DelashmuttG" userId="63692143-3df2-4169-8601-adb8b0614986" providerId="ADAL" clId="{4B514DA6-0292-4267-BDA2-49542BD8CDB6}" dt="2022-07-02T15:30:30.599" v="195" actId="255"/>
          <ac:spMkLst>
            <pc:docMk/>
            <pc:sldMk cId="3580081733" sldId="4645"/>
            <ac:spMk id="5" creationId="{BF2A7C1C-F569-4637-A520-26E0599A87EF}"/>
          </ac:spMkLst>
        </pc:spChg>
      </pc:sldChg>
      <pc:sldChg chg="modSp add modTransition">
        <pc:chgData name="DelashmuttG" userId="63692143-3df2-4169-8601-adb8b0614986" providerId="ADAL" clId="{4B514DA6-0292-4267-BDA2-49542BD8CDB6}" dt="2022-07-02T15:39:14.539" v="576" actId="20577"/>
        <pc:sldMkLst>
          <pc:docMk/>
          <pc:sldMk cId="1761789094" sldId="4646"/>
        </pc:sldMkLst>
        <pc:spChg chg="mod">
          <ac:chgData name="DelashmuttG" userId="63692143-3df2-4169-8601-adb8b0614986" providerId="ADAL" clId="{4B514DA6-0292-4267-BDA2-49542BD8CDB6}" dt="2022-07-02T15:39:14.539" v="576" actId="20577"/>
          <ac:spMkLst>
            <pc:docMk/>
            <pc:sldMk cId="1761789094" sldId="4646"/>
            <ac:spMk id="2" creationId="{00000000-0000-0000-0000-000000000000}"/>
          </ac:spMkLst>
        </pc:spChg>
        <pc:spChg chg="mod">
          <ac:chgData name="DelashmuttG" userId="63692143-3df2-4169-8601-adb8b0614986" providerId="ADAL" clId="{4B514DA6-0292-4267-BDA2-49542BD8CDB6}" dt="2022-07-02T15:33:35.422" v="226" actId="115"/>
          <ac:spMkLst>
            <pc:docMk/>
            <pc:sldMk cId="1761789094" sldId="4646"/>
            <ac:spMk id="5" creationId="{BF2A7C1C-F569-4637-A520-26E0599A87EF}"/>
          </ac:spMkLst>
        </pc:spChg>
      </pc:sldChg>
      <pc:sldChg chg="modSp add del">
        <pc:chgData name="DelashmuttG" userId="63692143-3df2-4169-8601-adb8b0614986" providerId="ADAL" clId="{4B514DA6-0292-4267-BDA2-49542BD8CDB6}" dt="2022-07-02T15:59:38.807" v="1118" actId="2696"/>
        <pc:sldMkLst>
          <pc:docMk/>
          <pc:sldMk cId="2852886654" sldId="4647"/>
        </pc:sldMkLst>
        <pc:spChg chg="mod">
          <ac:chgData name="DelashmuttG" userId="63692143-3df2-4169-8601-adb8b0614986" providerId="ADAL" clId="{4B514DA6-0292-4267-BDA2-49542BD8CDB6}" dt="2022-07-02T15:42:19.091" v="690" actId="6549"/>
          <ac:spMkLst>
            <pc:docMk/>
            <pc:sldMk cId="2852886654" sldId="4647"/>
            <ac:spMk id="5" creationId="{BF2A7C1C-F569-4637-A520-26E0599A87EF}"/>
          </ac:spMkLst>
        </pc:spChg>
      </pc:sldChg>
      <pc:sldChg chg="delSp modSp add modTransition">
        <pc:chgData name="DelashmuttG" userId="63692143-3df2-4169-8601-adb8b0614986" providerId="ADAL" clId="{4B514DA6-0292-4267-BDA2-49542BD8CDB6}" dt="2022-07-02T15:40:09.180" v="583" actId="20577"/>
        <pc:sldMkLst>
          <pc:docMk/>
          <pc:sldMk cId="927136344" sldId="4648"/>
        </pc:sldMkLst>
        <pc:spChg chg="mod">
          <ac:chgData name="DelashmuttG" userId="63692143-3df2-4169-8601-adb8b0614986" providerId="ADAL" clId="{4B514DA6-0292-4267-BDA2-49542BD8CDB6}" dt="2022-07-02T15:39:26.799" v="577"/>
          <ac:spMkLst>
            <pc:docMk/>
            <pc:sldMk cId="927136344" sldId="4648"/>
            <ac:spMk id="2" creationId="{00000000-0000-0000-0000-000000000000}"/>
          </ac:spMkLst>
        </pc:spChg>
        <pc:spChg chg="del">
          <ac:chgData name="DelashmuttG" userId="63692143-3df2-4169-8601-adb8b0614986" providerId="ADAL" clId="{4B514DA6-0292-4267-BDA2-49542BD8CDB6}" dt="2022-07-02T15:34:58.861" v="238" actId="478"/>
          <ac:spMkLst>
            <pc:docMk/>
            <pc:sldMk cId="927136344" sldId="4648"/>
            <ac:spMk id="5" creationId="{BF2A7C1C-F569-4637-A520-26E0599A87EF}"/>
          </ac:spMkLst>
        </pc:spChg>
        <pc:spChg chg="mod">
          <ac:chgData name="DelashmuttG" userId="63692143-3df2-4169-8601-adb8b0614986" providerId="ADAL" clId="{4B514DA6-0292-4267-BDA2-49542BD8CDB6}" dt="2022-07-02T15:40:09.180" v="583" actId="20577"/>
          <ac:spMkLst>
            <pc:docMk/>
            <pc:sldMk cId="927136344" sldId="4648"/>
            <ac:spMk id="24580" creationId="{00000000-0000-0000-0000-000000000000}"/>
          </ac:spMkLst>
        </pc:spChg>
      </pc:sldChg>
      <pc:sldChg chg="addSp modSp add modAnim">
        <pc:chgData name="DelashmuttG" userId="63692143-3df2-4169-8601-adb8b0614986" providerId="ADAL" clId="{4B514DA6-0292-4267-BDA2-49542BD8CDB6}" dt="2022-07-02T15:43:37.815" v="751"/>
        <pc:sldMkLst>
          <pc:docMk/>
          <pc:sldMk cId="899483904" sldId="4649"/>
        </pc:sldMkLst>
        <pc:spChg chg="add mod">
          <ac:chgData name="DelashmuttG" userId="63692143-3df2-4169-8601-adb8b0614986" providerId="ADAL" clId="{4B514DA6-0292-4267-BDA2-49542BD8CDB6}" dt="2022-07-02T15:42:45.255" v="748" actId="1035"/>
          <ac:spMkLst>
            <pc:docMk/>
            <pc:sldMk cId="899483904" sldId="4649"/>
            <ac:spMk id="5" creationId="{C7C41031-2B5D-4F5A-856C-56EC3E166611}"/>
          </ac:spMkLst>
        </pc:spChg>
        <pc:spChg chg="mod">
          <ac:chgData name="DelashmuttG" userId="63692143-3df2-4169-8601-adb8b0614986" providerId="ADAL" clId="{4B514DA6-0292-4267-BDA2-49542BD8CDB6}" dt="2022-07-02T15:40:22.600" v="584" actId="6549"/>
          <ac:spMkLst>
            <pc:docMk/>
            <pc:sldMk cId="899483904" sldId="4649"/>
            <ac:spMk id="24580" creationId="{00000000-0000-0000-0000-000000000000}"/>
          </ac:spMkLst>
        </pc:spChg>
      </pc:sldChg>
      <pc:sldChg chg="addSp modSp add modAnim">
        <pc:chgData name="DelashmuttG" userId="63692143-3df2-4169-8601-adb8b0614986" providerId="ADAL" clId="{4B514DA6-0292-4267-BDA2-49542BD8CDB6}" dt="2022-07-03T12:23:59.134" v="4536" actId="20577"/>
        <pc:sldMkLst>
          <pc:docMk/>
          <pc:sldMk cId="2761998033" sldId="4650"/>
        </pc:sldMkLst>
        <pc:spChg chg="add mod">
          <ac:chgData name="DelashmuttG" userId="63692143-3df2-4169-8601-adb8b0614986" providerId="ADAL" clId="{4B514DA6-0292-4267-BDA2-49542BD8CDB6}" dt="2022-07-03T12:23:59.134" v="4536" actId="20577"/>
          <ac:spMkLst>
            <pc:docMk/>
            <pc:sldMk cId="2761998033" sldId="4650"/>
            <ac:spMk id="5" creationId="{E0186C1D-1E21-457B-9F73-25B1D95D80D6}"/>
          </ac:spMkLst>
        </pc:spChg>
        <pc:spChg chg="mod">
          <ac:chgData name="DelashmuttG" userId="63692143-3df2-4169-8601-adb8b0614986" providerId="ADAL" clId="{4B514DA6-0292-4267-BDA2-49542BD8CDB6}" dt="2022-07-03T11:39:27.947" v="4305" actId="20577"/>
          <ac:spMkLst>
            <pc:docMk/>
            <pc:sldMk cId="2761998033" sldId="4650"/>
            <ac:spMk id="24580" creationId="{00000000-0000-0000-0000-000000000000}"/>
          </ac:spMkLst>
        </pc:spChg>
      </pc:sldChg>
      <pc:sldChg chg="modSp add modTransition">
        <pc:chgData name="DelashmuttG" userId="63692143-3df2-4169-8601-adb8b0614986" providerId="ADAL" clId="{4B514DA6-0292-4267-BDA2-49542BD8CDB6}" dt="2022-07-02T15:58:39.734" v="1117" actId="313"/>
        <pc:sldMkLst>
          <pc:docMk/>
          <pc:sldMk cId="2706980792" sldId="4651"/>
        </pc:sldMkLst>
        <pc:spChg chg="mod">
          <ac:chgData name="DelashmuttG" userId="63692143-3df2-4169-8601-adb8b0614986" providerId="ADAL" clId="{4B514DA6-0292-4267-BDA2-49542BD8CDB6}" dt="2022-07-02T15:58:39.734" v="1117" actId="313"/>
          <ac:spMkLst>
            <pc:docMk/>
            <pc:sldMk cId="2706980792" sldId="4651"/>
            <ac:spMk id="5" creationId="{BF2A7C1C-F569-4637-A520-26E0599A87EF}"/>
          </ac:spMkLst>
        </pc:spChg>
      </pc:sldChg>
      <pc:sldChg chg="modSp add modTransition">
        <pc:chgData name="DelashmuttG" userId="63692143-3df2-4169-8601-adb8b0614986" providerId="ADAL" clId="{4B514DA6-0292-4267-BDA2-49542BD8CDB6}" dt="2022-07-02T15:56:41.748" v="1026" actId="20577"/>
        <pc:sldMkLst>
          <pc:docMk/>
          <pc:sldMk cId="3816185169" sldId="4652"/>
        </pc:sldMkLst>
        <pc:spChg chg="mod">
          <ac:chgData name="DelashmuttG" userId="63692143-3df2-4169-8601-adb8b0614986" providerId="ADAL" clId="{4B514DA6-0292-4267-BDA2-49542BD8CDB6}" dt="2022-07-02T15:56:41.748" v="1026" actId="20577"/>
          <ac:spMkLst>
            <pc:docMk/>
            <pc:sldMk cId="3816185169" sldId="4652"/>
            <ac:spMk id="5" creationId="{BF2A7C1C-F569-4637-A520-26E0599A87EF}"/>
          </ac:spMkLst>
        </pc:spChg>
      </pc:sldChg>
      <pc:sldChg chg="modSp add modTransition">
        <pc:chgData name="DelashmuttG" userId="63692143-3df2-4169-8601-adb8b0614986" providerId="ADAL" clId="{4B514DA6-0292-4267-BDA2-49542BD8CDB6}" dt="2022-07-03T11:41:39.870" v="4321" actId="6549"/>
        <pc:sldMkLst>
          <pc:docMk/>
          <pc:sldMk cId="1496661533" sldId="4653"/>
        </pc:sldMkLst>
        <pc:spChg chg="mod">
          <ac:chgData name="DelashmuttG" userId="63692143-3df2-4169-8601-adb8b0614986" providerId="ADAL" clId="{4B514DA6-0292-4267-BDA2-49542BD8CDB6}" dt="2022-07-03T11:41:39.870" v="4321" actId="6549"/>
          <ac:spMkLst>
            <pc:docMk/>
            <pc:sldMk cId="1496661533" sldId="4653"/>
            <ac:spMk id="5" creationId="{BF2A7C1C-F569-4637-A520-26E0599A87EF}"/>
          </ac:spMkLst>
        </pc:spChg>
      </pc:sldChg>
      <pc:sldChg chg="delSp modSp add modTransition delAnim">
        <pc:chgData name="DelashmuttG" userId="63692143-3df2-4169-8601-adb8b0614986" providerId="ADAL" clId="{4B514DA6-0292-4267-BDA2-49542BD8CDB6}" dt="2022-07-03T11:43:40.748" v="4326" actId="6549"/>
        <pc:sldMkLst>
          <pc:docMk/>
          <pc:sldMk cId="3696421023" sldId="4654"/>
        </pc:sldMkLst>
        <pc:spChg chg="mod">
          <ac:chgData name="DelashmuttG" userId="63692143-3df2-4169-8601-adb8b0614986" providerId="ADAL" clId="{4B514DA6-0292-4267-BDA2-49542BD8CDB6}" dt="2022-07-02T16:00:17.173" v="1153" actId="20577"/>
          <ac:spMkLst>
            <pc:docMk/>
            <pc:sldMk cId="3696421023" sldId="4654"/>
            <ac:spMk id="2" creationId="{00000000-0000-0000-0000-000000000000}"/>
          </ac:spMkLst>
        </pc:spChg>
        <pc:spChg chg="del mod">
          <ac:chgData name="DelashmuttG" userId="63692143-3df2-4169-8601-adb8b0614986" providerId="ADAL" clId="{4B514DA6-0292-4267-BDA2-49542BD8CDB6}" dt="2022-07-03T11:43:36.045" v="4325" actId="478"/>
          <ac:spMkLst>
            <pc:docMk/>
            <pc:sldMk cId="3696421023" sldId="4654"/>
            <ac:spMk id="5" creationId="{BF2A7C1C-F569-4637-A520-26E0599A87EF}"/>
          </ac:spMkLst>
        </pc:spChg>
        <pc:spChg chg="mod">
          <ac:chgData name="DelashmuttG" userId="63692143-3df2-4169-8601-adb8b0614986" providerId="ADAL" clId="{4B514DA6-0292-4267-BDA2-49542BD8CDB6}" dt="2022-07-03T11:43:40.748" v="4326" actId="6549"/>
          <ac:spMkLst>
            <pc:docMk/>
            <pc:sldMk cId="3696421023" sldId="4654"/>
            <ac:spMk id="24580" creationId="{00000000-0000-0000-0000-000000000000}"/>
          </ac:spMkLst>
        </pc:spChg>
      </pc:sldChg>
      <pc:sldChg chg="addSp delSp modSp add delAnim modAnim">
        <pc:chgData name="DelashmuttG" userId="63692143-3df2-4169-8601-adb8b0614986" providerId="ADAL" clId="{4B514DA6-0292-4267-BDA2-49542BD8CDB6}" dt="2022-07-02T16:05:31.639" v="1403" actId="115"/>
        <pc:sldMkLst>
          <pc:docMk/>
          <pc:sldMk cId="2902344965" sldId="4655"/>
        </pc:sldMkLst>
        <pc:spChg chg="del">
          <ac:chgData name="DelashmuttG" userId="63692143-3df2-4169-8601-adb8b0614986" providerId="ADAL" clId="{4B514DA6-0292-4267-BDA2-49542BD8CDB6}" dt="2022-07-02T16:02:56.614" v="1287" actId="478"/>
          <ac:spMkLst>
            <pc:docMk/>
            <pc:sldMk cId="2902344965" sldId="4655"/>
            <ac:spMk id="5" creationId="{BF2A7C1C-F569-4637-A520-26E0599A87EF}"/>
          </ac:spMkLst>
        </pc:spChg>
        <pc:spChg chg="add mod">
          <ac:chgData name="DelashmuttG" userId="63692143-3df2-4169-8601-adb8b0614986" providerId="ADAL" clId="{4B514DA6-0292-4267-BDA2-49542BD8CDB6}" dt="2022-07-02T16:05:31.639" v="1403" actId="115"/>
          <ac:spMkLst>
            <pc:docMk/>
            <pc:sldMk cId="2902344965" sldId="4655"/>
            <ac:spMk id="7" creationId="{5F32AD97-6887-4E8E-A95F-15E709742F8F}"/>
          </ac:spMkLst>
        </pc:spChg>
        <pc:spChg chg="mod">
          <ac:chgData name="DelashmuttG" userId="63692143-3df2-4169-8601-adb8b0614986" providerId="ADAL" clId="{4B514DA6-0292-4267-BDA2-49542BD8CDB6}" dt="2022-07-02T16:03:57.660" v="1360" actId="20577"/>
          <ac:spMkLst>
            <pc:docMk/>
            <pc:sldMk cId="2902344965" sldId="4655"/>
            <ac:spMk id="24580" creationId="{00000000-0000-0000-0000-000000000000}"/>
          </ac:spMkLst>
        </pc:spChg>
      </pc:sldChg>
      <pc:sldChg chg="modSp add">
        <pc:chgData name="DelashmuttG" userId="63692143-3df2-4169-8601-adb8b0614986" providerId="ADAL" clId="{4B514DA6-0292-4267-BDA2-49542BD8CDB6}" dt="2022-07-02T16:07:30.026" v="1523" actId="20577"/>
        <pc:sldMkLst>
          <pc:docMk/>
          <pc:sldMk cId="1743726044" sldId="4656"/>
        </pc:sldMkLst>
        <pc:spChg chg="mod">
          <ac:chgData name="DelashmuttG" userId="63692143-3df2-4169-8601-adb8b0614986" providerId="ADAL" clId="{4B514DA6-0292-4267-BDA2-49542BD8CDB6}" dt="2022-07-02T16:07:30.026" v="1523" actId="20577"/>
          <ac:spMkLst>
            <pc:docMk/>
            <pc:sldMk cId="1743726044" sldId="4656"/>
            <ac:spMk id="7" creationId="{5F32AD97-6887-4E8E-A95F-15E709742F8F}"/>
          </ac:spMkLst>
        </pc:spChg>
        <pc:spChg chg="mod">
          <ac:chgData name="DelashmuttG" userId="63692143-3df2-4169-8601-adb8b0614986" providerId="ADAL" clId="{4B514DA6-0292-4267-BDA2-49542BD8CDB6}" dt="2022-07-02T16:06:10.885" v="1470" actId="20577"/>
          <ac:spMkLst>
            <pc:docMk/>
            <pc:sldMk cId="1743726044" sldId="4656"/>
            <ac:spMk id="24580" creationId="{00000000-0000-0000-0000-000000000000}"/>
          </ac:spMkLst>
        </pc:spChg>
      </pc:sldChg>
      <pc:sldChg chg="modSp add">
        <pc:chgData name="DelashmuttG" userId="63692143-3df2-4169-8601-adb8b0614986" providerId="ADAL" clId="{4B514DA6-0292-4267-BDA2-49542BD8CDB6}" dt="2022-07-02T16:11:43.746" v="1652" actId="20577"/>
        <pc:sldMkLst>
          <pc:docMk/>
          <pc:sldMk cId="1425289687" sldId="4657"/>
        </pc:sldMkLst>
        <pc:spChg chg="mod">
          <ac:chgData name="DelashmuttG" userId="63692143-3df2-4169-8601-adb8b0614986" providerId="ADAL" clId="{4B514DA6-0292-4267-BDA2-49542BD8CDB6}" dt="2022-07-02T16:11:43.746" v="1652" actId="20577"/>
          <ac:spMkLst>
            <pc:docMk/>
            <pc:sldMk cId="1425289687" sldId="4657"/>
            <ac:spMk id="7" creationId="{5F32AD97-6887-4E8E-A95F-15E709742F8F}"/>
          </ac:spMkLst>
        </pc:spChg>
        <pc:spChg chg="mod">
          <ac:chgData name="DelashmuttG" userId="63692143-3df2-4169-8601-adb8b0614986" providerId="ADAL" clId="{4B514DA6-0292-4267-BDA2-49542BD8CDB6}" dt="2022-07-02T16:10:19.685" v="1592" actId="20577"/>
          <ac:spMkLst>
            <pc:docMk/>
            <pc:sldMk cId="1425289687" sldId="4657"/>
            <ac:spMk id="24580" creationId="{00000000-0000-0000-0000-000000000000}"/>
          </ac:spMkLst>
        </pc:spChg>
      </pc:sldChg>
      <pc:sldChg chg="modSp add modTransition modAnim">
        <pc:chgData name="DelashmuttG" userId="63692143-3df2-4169-8601-adb8b0614986" providerId="ADAL" clId="{4B514DA6-0292-4267-BDA2-49542BD8CDB6}" dt="2022-07-02T21:03:32.130" v="3861"/>
        <pc:sldMkLst>
          <pc:docMk/>
          <pc:sldMk cId="421039269" sldId="4658"/>
        </pc:sldMkLst>
        <pc:spChg chg="mod">
          <ac:chgData name="DelashmuttG" userId="63692143-3df2-4169-8601-adb8b0614986" providerId="ADAL" clId="{4B514DA6-0292-4267-BDA2-49542BD8CDB6}" dt="2022-07-02T16:13:54.317" v="1789" actId="20577"/>
          <ac:spMkLst>
            <pc:docMk/>
            <pc:sldMk cId="421039269" sldId="4658"/>
            <ac:spMk id="7" creationId="{5F32AD97-6887-4E8E-A95F-15E709742F8F}"/>
          </ac:spMkLst>
        </pc:spChg>
        <pc:spChg chg="mod">
          <ac:chgData name="DelashmuttG" userId="63692143-3df2-4169-8601-adb8b0614986" providerId="ADAL" clId="{4B514DA6-0292-4267-BDA2-49542BD8CDB6}" dt="2022-07-02T21:02:29.448" v="3853"/>
          <ac:spMkLst>
            <pc:docMk/>
            <pc:sldMk cId="421039269" sldId="4658"/>
            <ac:spMk id="24580" creationId="{00000000-0000-0000-0000-000000000000}"/>
          </ac:spMkLst>
        </pc:spChg>
      </pc:sldChg>
      <pc:sldChg chg="modSp add">
        <pc:chgData name="DelashmuttG" userId="63692143-3df2-4169-8601-adb8b0614986" providerId="ADAL" clId="{4B514DA6-0292-4267-BDA2-49542BD8CDB6}" dt="2022-07-02T21:51:18.166" v="4160" actId="6549"/>
        <pc:sldMkLst>
          <pc:docMk/>
          <pc:sldMk cId="3876832049" sldId="4659"/>
        </pc:sldMkLst>
        <pc:spChg chg="mod">
          <ac:chgData name="DelashmuttG" userId="63692143-3df2-4169-8601-adb8b0614986" providerId="ADAL" clId="{4B514DA6-0292-4267-BDA2-49542BD8CDB6}" dt="2022-07-02T21:51:18.166" v="4160" actId="6549"/>
          <ac:spMkLst>
            <pc:docMk/>
            <pc:sldMk cId="3876832049" sldId="4659"/>
            <ac:spMk id="24580" creationId="{00000000-0000-0000-0000-000000000000}"/>
          </ac:spMkLst>
        </pc:spChg>
      </pc:sldChg>
      <pc:sldChg chg="delSp modSp add del delAnim">
        <pc:chgData name="DelashmuttG" userId="63692143-3df2-4169-8601-adb8b0614986" providerId="ADAL" clId="{4B514DA6-0292-4267-BDA2-49542BD8CDB6}" dt="2022-07-02T21:48:49.170" v="4141" actId="2696"/>
        <pc:sldMkLst>
          <pc:docMk/>
          <pc:sldMk cId="4230710132" sldId="4659"/>
        </pc:sldMkLst>
        <pc:spChg chg="del">
          <ac:chgData name="DelashmuttG" userId="63692143-3df2-4169-8601-adb8b0614986" providerId="ADAL" clId="{4B514DA6-0292-4267-BDA2-49542BD8CDB6}" dt="2022-07-02T16:14:59.986" v="1791" actId="478"/>
          <ac:spMkLst>
            <pc:docMk/>
            <pc:sldMk cId="4230710132" sldId="4659"/>
            <ac:spMk id="5" creationId="{BF2A7C1C-F569-4637-A520-26E0599A87EF}"/>
          </ac:spMkLst>
        </pc:spChg>
        <pc:spChg chg="mod">
          <ac:chgData name="DelashmuttG" userId="63692143-3df2-4169-8601-adb8b0614986" providerId="ADAL" clId="{4B514DA6-0292-4267-BDA2-49542BD8CDB6}" dt="2022-07-02T21:15:34.187" v="3891" actId="12"/>
          <ac:spMkLst>
            <pc:docMk/>
            <pc:sldMk cId="4230710132" sldId="4659"/>
            <ac:spMk id="24580" creationId="{00000000-0000-0000-0000-000000000000}"/>
          </ac:spMkLst>
        </pc:spChg>
      </pc:sldChg>
      <pc:sldChg chg="add del">
        <pc:chgData name="DelashmuttG" userId="63692143-3df2-4169-8601-adb8b0614986" providerId="ADAL" clId="{4B514DA6-0292-4267-BDA2-49542BD8CDB6}" dt="2022-07-02T21:48:59.271" v="4143" actId="2696"/>
        <pc:sldMkLst>
          <pc:docMk/>
          <pc:sldMk cId="3414249887" sldId="4660"/>
        </pc:sldMkLst>
      </pc:sldChg>
      <pc:sldChg chg="addSp modSp add modTransition modAnim">
        <pc:chgData name="DelashmuttG" userId="63692143-3df2-4169-8601-adb8b0614986" providerId="ADAL" clId="{4B514DA6-0292-4267-BDA2-49542BD8CDB6}" dt="2022-07-03T12:27:30.463" v="4562"/>
        <pc:sldMkLst>
          <pc:docMk/>
          <pc:sldMk cId="3598201378" sldId="4661"/>
        </pc:sldMkLst>
        <pc:spChg chg="add mod">
          <ac:chgData name="DelashmuttG" userId="63692143-3df2-4169-8601-adb8b0614986" providerId="ADAL" clId="{4B514DA6-0292-4267-BDA2-49542BD8CDB6}" dt="2022-07-02T16:21:36.821" v="1894" actId="20577"/>
          <ac:spMkLst>
            <pc:docMk/>
            <pc:sldMk cId="3598201378" sldId="4661"/>
            <ac:spMk id="7" creationId="{DFE2F599-F4A4-4021-8D9D-A2BF8DB40D3A}"/>
          </ac:spMkLst>
        </pc:spChg>
      </pc:sldChg>
      <pc:sldChg chg="modSp add modTransition modAnim">
        <pc:chgData name="DelashmuttG" userId="63692143-3df2-4169-8601-adb8b0614986" providerId="ADAL" clId="{4B514DA6-0292-4267-BDA2-49542BD8CDB6}" dt="2022-07-02T16:24:35.457" v="2038" actId="20577"/>
        <pc:sldMkLst>
          <pc:docMk/>
          <pc:sldMk cId="1835308409" sldId="4662"/>
        </pc:sldMkLst>
        <pc:spChg chg="mod">
          <ac:chgData name="DelashmuttG" userId="63692143-3df2-4169-8601-adb8b0614986" providerId="ADAL" clId="{4B514DA6-0292-4267-BDA2-49542BD8CDB6}" dt="2022-07-02T16:24:35.457" v="2038" actId="20577"/>
          <ac:spMkLst>
            <pc:docMk/>
            <pc:sldMk cId="1835308409" sldId="4662"/>
            <ac:spMk id="24580" creationId="{00000000-0000-0000-0000-000000000000}"/>
          </ac:spMkLst>
        </pc:spChg>
      </pc:sldChg>
      <pc:sldChg chg="modSp add modTransition">
        <pc:chgData name="DelashmuttG" userId="63692143-3df2-4169-8601-adb8b0614986" providerId="ADAL" clId="{4B514DA6-0292-4267-BDA2-49542BD8CDB6}" dt="2022-07-03T12:27:38.923" v="4566"/>
        <pc:sldMkLst>
          <pc:docMk/>
          <pc:sldMk cId="1382967747" sldId="4663"/>
        </pc:sldMkLst>
        <pc:spChg chg="mod">
          <ac:chgData name="DelashmuttG" userId="63692143-3df2-4169-8601-adb8b0614986" providerId="ADAL" clId="{4B514DA6-0292-4267-BDA2-49542BD8CDB6}" dt="2022-07-03T12:26:52.415" v="4558" actId="6549"/>
          <ac:spMkLst>
            <pc:docMk/>
            <pc:sldMk cId="1382967747" sldId="4663"/>
            <ac:spMk id="24580" creationId="{00000000-0000-0000-0000-000000000000}"/>
          </ac:spMkLst>
        </pc:spChg>
      </pc:sldChg>
      <pc:sldChg chg="modSp add modTransition modAnim">
        <pc:chgData name="DelashmuttG" userId="63692143-3df2-4169-8601-adb8b0614986" providerId="ADAL" clId="{4B514DA6-0292-4267-BDA2-49542BD8CDB6}" dt="2022-07-03T12:29:40.236" v="4583"/>
        <pc:sldMkLst>
          <pc:docMk/>
          <pc:sldMk cId="1051059567" sldId="4664"/>
        </pc:sldMkLst>
        <pc:spChg chg="mod">
          <ac:chgData name="DelashmuttG" userId="63692143-3df2-4169-8601-adb8b0614986" providerId="ADAL" clId="{4B514DA6-0292-4267-BDA2-49542BD8CDB6}" dt="2022-07-02T16:29:15.643" v="2220" actId="115"/>
          <ac:spMkLst>
            <pc:docMk/>
            <pc:sldMk cId="1051059567" sldId="4664"/>
            <ac:spMk id="7" creationId="{5F32AD97-6887-4E8E-A95F-15E709742F8F}"/>
          </ac:spMkLst>
        </pc:spChg>
        <pc:spChg chg="mod">
          <ac:chgData name="DelashmuttG" userId="63692143-3df2-4169-8601-adb8b0614986" providerId="ADAL" clId="{4B514DA6-0292-4267-BDA2-49542BD8CDB6}" dt="2022-07-02T16:29:41.027" v="2259" actId="20577"/>
          <ac:spMkLst>
            <pc:docMk/>
            <pc:sldMk cId="1051059567" sldId="4664"/>
            <ac:spMk id="24580" creationId="{00000000-0000-0000-0000-000000000000}"/>
          </ac:spMkLst>
        </pc:spChg>
      </pc:sldChg>
      <pc:sldChg chg="modSp add modTransition modAnim">
        <pc:chgData name="DelashmuttG" userId="63692143-3df2-4169-8601-adb8b0614986" providerId="ADAL" clId="{4B514DA6-0292-4267-BDA2-49542BD8CDB6}" dt="2022-07-03T12:29:51.621" v="4584"/>
        <pc:sldMkLst>
          <pc:docMk/>
          <pc:sldMk cId="3245704900" sldId="4665"/>
        </pc:sldMkLst>
        <pc:spChg chg="mod">
          <ac:chgData name="DelashmuttG" userId="63692143-3df2-4169-8601-adb8b0614986" providerId="ADAL" clId="{4B514DA6-0292-4267-BDA2-49542BD8CDB6}" dt="2022-07-02T16:28:13.236" v="2137" actId="115"/>
          <ac:spMkLst>
            <pc:docMk/>
            <pc:sldMk cId="3245704900" sldId="4665"/>
            <ac:spMk id="7" creationId="{5F32AD97-6887-4E8E-A95F-15E709742F8F}"/>
          </ac:spMkLst>
        </pc:spChg>
        <pc:spChg chg="mod">
          <ac:chgData name="DelashmuttG" userId="63692143-3df2-4169-8601-adb8b0614986" providerId="ADAL" clId="{4B514DA6-0292-4267-BDA2-49542BD8CDB6}" dt="2022-07-02T16:29:02.732" v="2219" actId="20577"/>
          <ac:spMkLst>
            <pc:docMk/>
            <pc:sldMk cId="3245704900" sldId="4665"/>
            <ac:spMk id="24580" creationId="{00000000-0000-0000-0000-000000000000}"/>
          </ac:spMkLst>
        </pc:spChg>
      </pc:sldChg>
      <pc:sldChg chg="modSp add ord modTransition modAnim">
        <pc:chgData name="DelashmuttG" userId="63692143-3df2-4169-8601-adb8b0614986" providerId="ADAL" clId="{4B514DA6-0292-4267-BDA2-49542BD8CDB6}" dt="2022-07-03T12:29:19.430" v="4582" actId="20577"/>
        <pc:sldMkLst>
          <pc:docMk/>
          <pc:sldMk cId="4204217764" sldId="4666"/>
        </pc:sldMkLst>
        <pc:spChg chg="mod">
          <ac:chgData name="DelashmuttG" userId="63692143-3df2-4169-8601-adb8b0614986" providerId="ADAL" clId="{4B514DA6-0292-4267-BDA2-49542BD8CDB6}" dt="2022-07-03T12:29:19.430" v="4582" actId="20577"/>
          <ac:spMkLst>
            <pc:docMk/>
            <pc:sldMk cId="4204217764" sldId="4666"/>
            <ac:spMk id="24580" creationId="{00000000-0000-0000-0000-000000000000}"/>
          </ac:spMkLst>
        </pc:spChg>
      </pc:sldChg>
      <pc:sldChg chg="modSp add">
        <pc:chgData name="DelashmuttG" userId="63692143-3df2-4169-8601-adb8b0614986" providerId="ADAL" clId="{4B514DA6-0292-4267-BDA2-49542BD8CDB6}" dt="2022-07-03T12:31:14.255" v="4585" actId="115"/>
        <pc:sldMkLst>
          <pc:docMk/>
          <pc:sldMk cId="4220309681" sldId="4667"/>
        </pc:sldMkLst>
        <pc:spChg chg="mod">
          <ac:chgData name="DelashmuttG" userId="63692143-3df2-4169-8601-adb8b0614986" providerId="ADAL" clId="{4B514DA6-0292-4267-BDA2-49542BD8CDB6}" dt="2022-07-03T12:31:14.255" v="4585" actId="115"/>
          <ac:spMkLst>
            <pc:docMk/>
            <pc:sldMk cId="4220309681" sldId="4667"/>
            <ac:spMk id="7" creationId="{5F32AD97-6887-4E8E-A95F-15E709742F8F}"/>
          </ac:spMkLst>
        </pc:spChg>
        <pc:spChg chg="mod">
          <ac:chgData name="DelashmuttG" userId="63692143-3df2-4169-8601-adb8b0614986" providerId="ADAL" clId="{4B514DA6-0292-4267-BDA2-49542BD8CDB6}" dt="2022-07-03T11:49:31.912" v="4331" actId="20577"/>
          <ac:spMkLst>
            <pc:docMk/>
            <pc:sldMk cId="4220309681" sldId="4667"/>
            <ac:spMk id="24580" creationId="{00000000-0000-0000-0000-000000000000}"/>
          </ac:spMkLst>
        </pc:spChg>
      </pc:sldChg>
      <pc:sldChg chg="delSp modSp add modTransition modAnim">
        <pc:chgData name="DelashmuttG" userId="63692143-3df2-4169-8601-adb8b0614986" providerId="ADAL" clId="{4B514DA6-0292-4267-BDA2-49542BD8CDB6}" dt="2022-07-02T16:40:34.919" v="2662" actId="948"/>
        <pc:sldMkLst>
          <pc:docMk/>
          <pc:sldMk cId="4130215080" sldId="4668"/>
        </pc:sldMkLst>
        <pc:spChg chg="del">
          <ac:chgData name="DelashmuttG" userId="63692143-3df2-4169-8601-adb8b0614986" providerId="ADAL" clId="{4B514DA6-0292-4267-BDA2-49542BD8CDB6}" dt="2022-07-02T16:40:24.333" v="2657" actId="478"/>
          <ac:spMkLst>
            <pc:docMk/>
            <pc:sldMk cId="4130215080" sldId="4668"/>
            <ac:spMk id="7" creationId="{5F32AD97-6887-4E8E-A95F-15E709742F8F}"/>
          </ac:spMkLst>
        </pc:spChg>
        <pc:spChg chg="mod">
          <ac:chgData name="DelashmuttG" userId="63692143-3df2-4169-8601-adb8b0614986" providerId="ADAL" clId="{4B514DA6-0292-4267-BDA2-49542BD8CDB6}" dt="2022-07-02T16:40:34.919" v="2662" actId="948"/>
          <ac:spMkLst>
            <pc:docMk/>
            <pc:sldMk cId="4130215080" sldId="4668"/>
            <ac:spMk id="24580" creationId="{00000000-0000-0000-0000-000000000000}"/>
          </ac:spMkLst>
        </pc:spChg>
      </pc:sldChg>
      <pc:sldChg chg="addSp delSp modSp add modAnim">
        <pc:chgData name="DelashmuttG" userId="63692143-3df2-4169-8601-adb8b0614986" providerId="ADAL" clId="{4B514DA6-0292-4267-BDA2-49542BD8CDB6}" dt="2022-07-02T16:42:54.503" v="2840" actId="1035"/>
        <pc:sldMkLst>
          <pc:docMk/>
          <pc:sldMk cId="2412444064" sldId="4669"/>
        </pc:sldMkLst>
        <pc:spChg chg="del">
          <ac:chgData name="DelashmuttG" userId="63692143-3df2-4169-8601-adb8b0614986" providerId="ADAL" clId="{4B514DA6-0292-4267-BDA2-49542BD8CDB6}" dt="2022-07-02T16:40:47.170" v="2663" actId="478"/>
          <ac:spMkLst>
            <pc:docMk/>
            <pc:sldMk cId="2412444064" sldId="4669"/>
            <ac:spMk id="7" creationId="{5F32AD97-6887-4E8E-A95F-15E709742F8F}"/>
          </ac:spMkLst>
        </pc:spChg>
        <pc:spChg chg="add mod">
          <ac:chgData name="DelashmuttG" userId="63692143-3df2-4169-8601-adb8b0614986" providerId="ADAL" clId="{4B514DA6-0292-4267-BDA2-49542BD8CDB6}" dt="2022-07-02T16:42:54.503" v="2840" actId="1035"/>
          <ac:spMkLst>
            <pc:docMk/>
            <pc:sldMk cId="2412444064" sldId="4669"/>
            <ac:spMk id="8" creationId="{950675B4-EA55-471A-B218-B826FF52AA77}"/>
          </ac:spMkLst>
        </pc:spChg>
        <pc:spChg chg="mod">
          <ac:chgData name="DelashmuttG" userId="63692143-3df2-4169-8601-adb8b0614986" providerId="ADAL" clId="{4B514DA6-0292-4267-BDA2-49542BD8CDB6}" dt="2022-07-02T16:41:34.410" v="2747" actId="20577"/>
          <ac:spMkLst>
            <pc:docMk/>
            <pc:sldMk cId="2412444064" sldId="4669"/>
            <ac:spMk id="24580" creationId="{00000000-0000-0000-0000-000000000000}"/>
          </ac:spMkLst>
        </pc:spChg>
      </pc:sldChg>
      <pc:sldChg chg="addSp modSp add modTransition modAnim">
        <pc:chgData name="DelashmuttG" userId="63692143-3df2-4169-8601-adb8b0614986" providerId="ADAL" clId="{4B514DA6-0292-4267-BDA2-49542BD8CDB6}" dt="2022-07-03T12:33:09.869" v="4591" actId="115"/>
        <pc:sldMkLst>
          <pc:docMk/>
          <pc:sldMk cId="153962468" sldId="4670"/>
        </pc:sldMkLst>
        <pc:spChg chg="add mod">
          <ac:chgData name="DelashmuttG" userId="63692143-3df2-4169-8601-adb8b0614986" providerId="ADAL" clId="{4B514DA6-0292-4267-BDA2-49542BD8CDB6}" dt="2022-07-03T12:33:09.869" v="4591" actId="115"/>
          <ac:spMkLst>
            <pc:docMk/>
            <pc:sldMk cId="153962468" sldId="4670"/>
            <ac:spMk id="8" creationId="{20A17342-F922-4DF1-AB3E-AE95C2CCDFD1}"/>
          </ac:spMkLst>
        </pc:spChg>
      </pc:sldChg>
      <pc:sldChg chg="modSp add modTransition modAnim">
        <pc:chgData name="DelashmuttG" userId="63692143-3df2-4169-8601-adb8b0614986" providerId="ADAL" clId="{4B514DA6-0292-4267-BDA2-49542BD8CDB6}" dt="2022-07-03T12:33:29.605" v="4594"/>
        <pc:sldMkLst>
          <pc:docMk/>
          <pc:sldMk cId="1514977341" sldId="4671"/>
        </pc:sldMkLst>
        <pc:spChg chg="mod">
          <ac:chgData name="DelashmuttG" userId="63692143-3df2-4169-8601-adb8b0614986" providerId="ADAL" clId="{4B514DA6-0292-4267-BDA2-49542BD8CDB6}" dt="2022-07-02T16:49:45.595" v="3173" actId="20577"/>
          <ac:spMkLst>
            <pc:docMk/>
            <pc:sldMk cId="1514977341" sldId="4671"/>
            <ac:spMk id="24580" creationId="{00000000-0000-0000-0000-000000000000}"/>
          </ac:spMkLst>
        </pc:spChg>
      </pc:sldChg>
      <pc:sldChg chg="add modTransition">
        <pc:chgData name="DelashmuttG" userId="63692143-3df2-4169-8601-adb8b0614986" providerId="ADAL" clId="{4B514DA6-0292-4267-BDA2-49542BD8CDB6}" dt="2022-07-03T12:33:39.419" v="4597"/>
        <pc:sldMkLst>
          <pc:docMk/>
          <pc:sldMk cId="2024038906" sldId="4672"/>
        </pc:sldMkLst>
      </pc:sldChg>
      <pc:sldChg chg="modSp add modTransition modAnim">
        <pc:chgData name="DelashmuttG" userId="63692143-3df2-4169-8601-adb8b0614986" providerId="ADAL" clId="{4B514DA6-0292-4267-BDA2-49542BD8CDB6}" dt="2022-07-02T16:53:19.773" v="3193" actId="255"/>
        <pc:sldMkLst>
          <pc:docMk/>
          <pc:sldMk cId="3902297675" sldId="4673"/>
        </pc:sldMkLst>
        <pc:spChg chg="mod">
          <ac:chgData name="DelashmuttG" userId="63692143-3df2-4169-8601-adb8b0614986" providerId="ADAL" clId="{4B514DA6-0292-4267-BDA2-49542BD8CDB6}" dt="2022-07-02T16:53:19.773" v="3193" actId="255"/>
          <ac:spMkLst>
            <pc:docMk/>
            <pc:sldMk cId="3902297675" sldId="4673"/>
            <ac:spMk id="8" creationId="{950675B4-EA55-471A-B218-B826FF52AA77}"/>
          </ac:spMkLst>
        </pc:spChg>
      </pc:sldChg>
      <pc:sldChg chg="modSp add modTransition">
        <pc:chgData name="DelashmuttG" userId="63692143-3df2-4169-8601-adb8b0614986" providerId="ADAL" clId="{4B514DA6-0292-4267-BDA2-49542BD8CDB6}" dt="2022-07-03T12:01:27.520" v="4336" actId="6549"/>
        <pc:sldMkLst>
          <pc:docMk/>
          <pc:sldMk cId="1648589133" sldId="4674"/>
        </pc:sldMkLst>
        <pc:spChg chg="mod">
          <ac:chgData name="DelashmuttG" userId="63692143-3df2-4169-8601-adb8b0614986" providerId="ADAL" clId="{4B514DA6-0292-4267-BDA2-49542BD8CDB6}" dt="2022-07-02T21:56:40.386" v="4246" actId="20577"/>
          <ac:spMkLst>
            <pc:docMk/>
            <pc:sldMk cId="1648589133" sldId="4674"/>
            <ac:spMk id="7" creationId="{5F32AD97-6887-4E8E-A95F-15E709742F8F}"/>
          </ac:spMkLst>
        </pc:spChg>
        <pc:spChg chg="mod">
          <ac:chgData name="DelashmuttG" userId="63692143-3df2-4169-8601-adb8b0614986" providerId="ADAL" clId="{4B514DA6-0292-4267-BDA2-49542BD8CDB6}" dt="2022-07-03T12:01:27.520" v="4336" actId="6549"/>
          <ac:spMkLst>
            <pc:docMk/>
            <pc:sldMk cId="1648589133" sldId="4674"/>
            <ac:spMk id="24580" creationId="{00000000-0000-0000-0000-000000000000}"/>
          </ac:spMkLst>
        </pc:spChg>
      </pc:sldChg>
      <pc:sldChg chg="add del">
        <pc:chgData name="DelashmuttG" userId="63692143-3df2-4169-8601-adb8b0614986" providerId="ADAL" clId="{4B514DA6-0292-4267-BDA2-49542BD8CDB6}" dt="2022-07-02T16:58:44.948" v="3308" actId="2696"/>
        <pc:sldMkLst>
          <pc:docMk/>
          <pc:sldMk cId="2527058618" sldId="4674"/>
        </pc:sldMkLst>
      </pc:sldChg>
      <pc:sldChg chg="modSp add modTransition">
        <pc:chgData name="DelashmuttG" userId="63692143-3df2-4169-8601-adb8b0614986" providerId="ADAL" clId="{4B514DA6-0292-4267-BDA2-49542BD8CDB6}" dt="2022-07-03T12:02:28.103" v="4341" actId="6549"/>
        <pc:sldMkLst>
          <pc:docMk/>
          <pc:sldMk cId="1758657285" sldId="4675"/>
        </pc:sldMkLst>
        <pc:spChg chg="mod">
          <ac:chgData name="DelashmuttG" userId="63692143-3df2-4169-8601-adb8b0614986" providerId="ADAL" clId="{4B514DA6-0292-4267-BDA2-49542BD8CDB6}" dt="2022-07-02T21:57:09.564" v="4253" actId="6549"/>
          <ac:spMkLst>
            <pc:docMk/>
            <pc:sldMk cId="1758657285" sldId="4675"/>
            <ac:spMk id="7" creationId="{5F32AD97-6887-4E8E-A95F-15E709742F8F}"/>
          </ac:spMkLst>
        </pc:spChg>
        <pc:spChg chg="mod">
          <ac:chgData name="DelashmuttG" userId="63692143-3df2-4169-8601-adb8b0614986" providerId="ADAL" clId="{4B514DA6-0292-4267-BDA2-49542BD8CDB6}" dt="2022-07-03T12:02:28.103" v="4341" actId="6549"/>
          <ac:spMkLst>
            <pc:docMk/>
            <pc:sldMk cId="1758657285" sldId="4675"/>
            <ac:spMk id="24580" creationId="{00000000-0000-0000-0000-000000000000}"/>
          </ac:spMkLst>
        </pc:spChg>
      </pc:sldChg>
      <pc:sldChg chg="add del">
        <pc:chgData name="DelashmuttG" userId="63692143-3df2-4169-8601-adb8b0614986" providerId="ADAL" clId="{4B514DA6-0292-4267-BDA2-49542BD8CDB6}" dt="2022-07-02T21:07:12.079" v="3874" actId="2696"/>
        <pc:sldMkLst>
          <pc:docMk/>
          <pc:sldMk cId="705943873" sldId="4676"/>
        </pc:sldMkLst>
      </pc:sldChg>
      <pc:sldChg chg="add del">
        <pc:chgData name="DelashmuttG" userId="63692143-3df2-4169-8601-adb8b0614986" providerId="ADAL" clId="{4B514DA6-0292-4267-BDA2-49542BD8CDB6}" dt="2022-07-02T21:07:10.426" v="3873" actId="2696"/>
        <pc:sldMkLst>
          <pc:docMk/>
          <pc:sldMk cId="3002519019" sldId="4677"/>
        </pc:sldMkLst>
      </pc:sldChg>
      <pc:sldChg chg="add del">
        <pc:chgData name="DelashmuttG" userId="63692143-3df2-4169-8601-adb8b0614986" providerId="ADAL" clId="{4B514DA6-0292-4267-BDA2-49542BD8CDB6}" dt="2022-07-02T20:58:46.074" v="3820" actId="2696"/>
        <pc:sldMkLst>
          <pc:docMk/>
          <pc:sldMk cId="1357491377" sldId="4678"/>
        </pc:sldMkLst>
      </pc:sldChg>
      <pc:sldChg chg="modSp add del">
        <pc:chgData name="DelashmuttG" userId="63692143-3df2-4169-8601-adb8b0614986" providerId="ADAL" clId="{4B514DA6-0292-4267-BDA2-49542BD8CDB6}" dt="2022-07-02T21:50:32.534" v="4145" actId="2696"/>
        <pc:sldMkLst>
          <pc:docMk/>
          <pc:sldMk cId="2321037324" sldId="4678"/>
        </pc:sldMkLst>
        <pc:spChg chg="mod">
          <ac:chgData name="DelashmuttG" userId="63692143-3df2-4169-8601-adb8b0614986" providerId="ADAL" clId="{4B514DA6-0292-4267-BDA2-49542BD8CDB6}" dt="2022-07-02T21:15:10.509" v="3887" actId="6549"/>
          <ac:spMkLst>
            <pc:docMk/>
            <pc:sldMk cId="2321037324" sldId="4678"/>
            <ac:spMk id="24580" creationId="{00000000-0000-0000-0000-000000000000}"/>
          </ac:spMkLst>
        </pc:spChg>
      </pc:sldChg>
      <pc:sldChg chg="modSp add del">
        <pc:chgData name="DelashmuttG" userId="63692143-3df2-4169-8601-adb8b0614986" providerId="ADAL" clId="{4B514DA6-0292-4267-BDA2-49542BD8CDB6}" dt="2022-07-02T21:52:57.507" v="4162" actId="2696"/>
        <pc:sldMkLst>
          <pc:docMk/>
          <pc:sldMk cId="2899187040" sldId="4679"/>
        </pc:sldMkLst>
        <pc:spChg chg="mod">
          <ac:chgData name="DelashmuttG" userId="63692143-3df2-4169-8601-adb8b0614986" providerId="ADAL" clId="{4B514DA6-0292-4267-BDA2-49542BD8CDB6}" dt="2022-07-02T21:05:37.783" v="3866" actId="115"/>
          <ac:spMkLst>
            <pc:docMk/>
            <pc:sldMk cId="2899187040" sldId="4679"/>
            <ac:spMk id="7" creationId="{5F32AD97-6887-4E8E-A95F-15E709742F8F}"/>
          </ac:spMkLst>
        </pc:spChg>
        <pc:spChg chg="mod">
          <ac:chgData name="DelashmuttG" userId="63692143-3df2-4169-8601-adb8b0614986" providerId="ADAL" clId="{4B514DA6-0292-4267-BDA2-49542BD8CDB6}" dt="2022-07-02T21:50:53.098" v="4156" actId="20577"/>
          <ac:spMkLst>
            <pc:docMk/>
            <pc:sldMk cId="2899187040" sldId="4679"/>
            <ac:spMk id="24580" creationId="{00000000-0000-0000-0000-000000000000}"/>
          </ac:spMkLst>
        </pc:spChg>
      </pc:sldChg>
      <pc:sldChg chg="modSp add">
        <pc:chgData name="DelashmuttG" userId="63692143-3df2-4169-8601-adb8b0614986" providerId="ADAL" clId="{4B514DA6-0292-4267-BDA2-49542BD8CDB6}" dt="2022-07-02T21:52:47.386" v="4161" actId="115"/>
        <pc:sldMkLst>
          <pc:docMk/>
          <pc:sldMk cId="4223372302" sldId="4680"/>
        </pc:sldMkLst>
        <pc:spChg chg="mod">
          <ac:chgData name="DelashmuttG" userId="63692143-3df2-4169-8601-adb8b0614986" providerId="ADAL" clId="{4B514DA6-0292-4267-BDA2-49542BD8CDB6}" dt="2022-07-02T21:52:47.386" v="4161" actId="115"/>
          <ac:spMkLst>
            <pc:docMk/>
            <pc:sldMk cId="4223372302" sldId="4680"/>
            <ac:spMk id="7" creationId="{5F32AD97-6887-4E8E-A95F-15E709742F8F}"/>
          </ac:spMkLst>
        </pc:spChg>
        <pc:spChg chg="mod">
          <ac:chgData name="DelashmuttG" userId="63692143-3df2-4169-8601-adb8b0614986" providerId="ADAL" clId="{4B514DA6-0292-4267-BDA2-49542BD8CDB6}" dt="2022-07-02T21:50:58.349" v="4157" actId="20577"/>
          <ac:spMkLst>
            <pc:docMk/>
            <pc:sldMk cId="4223372302" sldId="4680"/>
            <ac:spMk id="24580" creationId="{00000000-0000-0000-0000-000000000000}"/>
          </ac:spMkLst>
        </pc:spChg>
      </pc:sldChg>
      <pc:sldChg chg="add">
        <pc:chgData name="DelashmuttG" userId="63692143-3df2-4169-8601-adb8b0614986" providerId="ADAL" clId="{4B514DA6-0292-4267-BDA2-49542BD8CDB6}" dt="2022-07-03T11:43:21.229" v="4322"/>
        <pc:sldMkLst>
          <pc:docMk/>
          <pc:sldMk cId="611068706" sldId="4681"/>
        </pc:sldMkLst>
      </pc:sldChg>
      <pc:sldChg chg="add del">
        <pc:chgData name="DelashmuttG" userId="63692143-3df2-4169-8601-adb8b0614986" providerId="ADAL" clId="{4B514DA6-0292-4267-BDA2-49542BD8CDB6}" dt="2022-07-02T21:49:28.803" v="4144" actId="2696"/>
        <pc:sldMkLst>
          <pc:docMk/>
          <pc:sldMk cId="2046897880" sldId="4681"/>
        </pc:sldMkLst>
      </pc:sldChg>
      <pc:sldChg chg="add modAnim">
        <pc:chgData name="DelashmuttG" userId="63692143-3df2-4169-8601-adb8b0614986" providerId="ADAL" clId="{4B514DA6-0292-4267-BDA2-49542BD8CDB6}" dt="2022-07-03T12:10:57.213" v="4381"/>
        <pc:sldMkLst>
          <pc:docMk/>
          <pc:sldMk cId="1655419238" sldId="4682"/>
        </pc:sldMkLst>
      </pc:sldChg>
      <pc:sldChg chg="modSp add modAnim">
        <pc:chgData name="DelashmuttG" userId="63692143-3df2-4169-8601-adb8b0614986" providerId="ADAL" clId="{4B514DA6-0292-4267-BDA2-49542BD8CDB6}" dt="2022-07-03T12:13:57.305" v="4395"/>
        <pc:sldMkLst>
          <pc:docMk/>
          <pc:sldMk cId="462994363" sldId="4683"/>
        </pc:sldMkLst>
        <pc:spChg chg="mod">
          <ac:chgData name="DelashmuttG" userId="63692143-3df2-4169-8601-adb8b0614986" providerId="ADAL" clId="{4B514DA6-0292-4267-BDA2-49542BD8CDB6}" dt="2022-07-03T12:13:21.304" v="4394" actId="255"/>
          <ac:spMkLst>
            <pc:docMk/>
            <pc:sldMk cId="462994363" sldId="4683"/>
            <ac:spMk id="7" creationId="{5F32AD97-6887-4E8E-A95F-15E709742F8F}"/>
          </ac:spMkLst>
        </pc:spChg>
        <pc:spChg chg="mod">
          <ac:chgData name="DelashmuttG" userId="63692143-3df2-4169-8601-adb8b0614986" providerId="ADAL" clId="{4B514DA6-0292-4267-BDA2-49542BD8CDB6}" dt="2022-07-03T12:09:09.469" v="4380" actId="6549"/>
          <ac:spMkLst>
            <pc:docMk/>
            <pc:sldMk cId="462994363" sldId="4683"/>
            <ac:spMk id="24580"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31D0AA2-F4FA-499F-A738-F08541316514}" type="slidenum">
              <a:rPr lang="en-US" altLang="en-US"/>
              <a:pPr/>
              <a:t>‹#›</a:t>
            </a:fld>
            <a:endParaRPr lang="en-US" altLang="en-US" dirty="0"/>
          </a:p>
        </p:txBody>
      </p:sp>
    </p:spTree>
    <p:extLst>
      <p:ext uri="{BB962C8B-B14F-4D97-AF65-F5344CB8AC3E}">
        <p14:creationId xmlns:p14="http://schemas.microsoft.com/office/powerpoint/2010/main" val="2173025251"/>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18A37CC-6666-4508-A466-006D4401CBF7}" type="slidenum">
              <a:rPr lang="en-US" altLang="en-US"/>
              <a:pPr/>
              <a:t>‹#›</a:t>
            </a:fld>
            <a:endParaRPr lang="en-US" altLang="en-US" dirty="0"/>
          </a:p>
        </p:txBody>
      </p:sp>
    </p:spTree>
    <p:extLst>
      <p:ext uri="{BB962C8B-B14F-4D97-AF65-F5344CB8AC3E}">
        <p14:creationId xmlns:p14="http://schemas.microsoft.com/office/powerpoint/2010/main" val="1040362374"/>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098BB40-330C-4DD4-83BF-D7E7DD1994B7}" type="slidenum">
              <a:rPr lang="en-US" altLang="en-US"/>
              <a:pPr/>
              <a:t>‹#›</a:t>
            </a:fld>
            <a:endParaRPr lang="en-US" altLang="en-US" dirty="0"/>
          </a:p>
        </p:txBody>
      </p:sp>
    </p:spTree>
    <p:extLst>
      <p:ext uri="{BB962C8B-B14F-4D97-AF65-F5344CB8AC3E}">
        <p14:creationId xmlns:p14="http://schemas.microsoft.com/office/powerpoint/2010/main" val="1664564769"/>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B410D6E-DEE6-434E-8A5C-36AF544EB629}" type="slidenum">
              <a:rPr lang="en-US" altLang="en-US"/>
              <a:pPr/>
              <a:t>‹#›</a:t>
            </a:fld>
            <a:endParaRPr lang="en-US" altLang="en-US" dirty="0"/>
          </a:p>
        </p:txBody>
      </p:sp>
    </p:spTree>
    <p:extLst>
      <p:ext uri="{BB962C8B-B14F-4D97-AF65-F5344CB8AC3E}">
        <p14:creationId xmlns:p14="http://schemas.microsoft.com/office/powerpoint/2010/main" val="393547595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616A811-ED26-457D-8223-6EBA10C6E2E4}" type="slidenum">
              <a:rPr lang="en-US" altLang="en-US"/>
              <a:pPr/>
              <a:t>‹#›</a:t>
            </a:fld>
            <a:endParaRPr lang="en-US" altLang="en-US" dirty="0"/>
          </a:p>
        </p:txBody>
      </p:sp>
    </p:spTree>
    <p:extLst>
      <p:ext uri="{BB962C8B-B14F-4D97-AF65-F5344CB8AC3E}">
        <p14:creationId xmlns:p14="http://schemas.microsoft.com/office/powerpoint/2010/main" val="4222435115"/>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8F3ED38-B590-4FE0-AD16-75B8BB948341}" type="slidenum">
              <a:rPr lang="en-US" altLang="en-US"/>
              <a:pPr/>
              <a:t>‹#›</a:t>
            </a:fld>
            <a:endParaRPr lang="en-US" altLang="en-US" dirty="0"/>
          </a:p>
        </p:txBody>
      </p:sp>
    </p:spTree>
    <p:extLst>
      <p:ext uri="{BB962C8B-B14F-4D97-AF65-F5344CB8AC3E}">
        <p14:creationId xmlns:p14="http://schemas.microsoft.com/office/powerpoint/2010/main" val="1112119064"/>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8"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38A72CC-0545-493C-A18E-8B6DAA65703E}" type="slidenum">
              <a:rPr lang="en-US" altLang="en-US"/>
              <a:pPr/>
              <a:t>‹#›</a:t>
            </a:fld>
            <a:endParaRPr lang="en-US" altLang="en-US" dirty="0"/>
          </a:p>
        </p:txBody>
      </p:sp>
    </p:spTree>
    <p:extLst>
      <p:ext uri="{BB962C8B-B14F-4D97-AF65-F5344CB8AC3E}">
        <p14:creationId xmlns:p14="http://schemas.microsoft.com/office/powerpoint/2010/main" val="4103113562"/>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2E0CC90-5724-4D22-8245-F2C1A36EE25A}" type="slidenum">
              <a:rPr lang="en-US" altLang="en-US"/>
              <a:pPr/>
              <a:t>‹#›</a:t>
            </a:fld>
            <a:endParaRPr lang="en-US" altLang="en-US" dirty="0"/>
          </a:p>
        </p:txBody>
      </p:sp>
    </p:spTree>
    <p:extLst>
      <p:ext uri="{BB962C8B-B14F-4D97-AF65-F5344CB8AC3E}">
        <p14:creationId xmlns:p14="http://schemas.microsoft.com/office/powerpoint/2010/main" val="2749699989"/>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3"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BCE3E13C-1E37-4BE7-831B-68A49B62E094}" type="slidenum">
              <a:rPr lang="en-US" altLang="en-US"/>
              <a:pPr/>
              <a:t>‹#›</a:t>
            </a:fld>
            <a:endParaRPr lang="en-US" altLang="en-US" dirty="0"/>
          </a:p>
        </p:txBody>
      </p:sp>
    </p:spTree>
    <p:extLst>
      <p:ext uri="{BB962C8B-B14F-4D97-AF65-F5344CB8AC3E}">
        <p14:creationId xmlns:p14="http://schemas.microsoft.com/office/powerpoint/2010/main" val="4277516274"/>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AA9D254-92B9-46D3-88F6-D0BE456B05A5}" type="slidenum">
              <a:rPr lang="en-US" altLang="en-US"/>
              <a:pPr/>
              <a:t>‹#›</a:t>
            </a:fld>
            <a:endParaRPr lang="en-US" altLang="en-US" dirty="0"/>
          </a:p>
        </p:txBody>
      </p:sp>
    </p:spTree>
    <p:extLst>
      <p:ext uri="{BB962C8B-B14F-4D97-AF65-F5344CB8AC3E}">
        <p14:creationId xmlns:p14="http://schemas.microsoft.com/office/powerpoint/2010/main" val="1168782482"/>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0585815C-196A-4621-A778-E68AA8E65C70}" type="slidenum">
              <a:rPr lang="en-US" altLang="en-US"/>
              <a:pPr/>
              <a:t>‹#›</a:t>
            </a:fld>
            <a:endParaRPr lang="en-US" altLang="en-US" dirty="0"/>
          </a:p>
        </p:txBody>
      </p:sp>
    </p:spTree>
    <p:extLst>
      <p:ext uri="{BB962C8B-B14F-4D97-AF65-F5344CB8AC3E}">
        <p14:creationId xmlns:p14="http://schemas.microsoft.com/office/powerpoint/2010/main" val="3755887769"/>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09600" y="274638"/>
            <a:ext cx="109728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Rectangle 3"/>
          <p:cNvSpPr>
            <a:spLocks noGrp="1" noChangeArrowheads="1"/>
          </p:cNvSpPr>
          <p:nvPr>
            <p:ph type="body" idx="1"/>
          </p:nvPr>
        </p:nvSpPr>
        <p:spPr bwMode="auto">
          <a:xfrm>
            <a:off x="609600" y="1752601"/>
            <a:ext cx="10972800" cy="4373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fontAlgn="base">
              <a:spcBef>
                <a:spcPct val="0"/>
              </a:spcBef>
              <a:spcAft>
                <a:spcPct val="0"/>
              </a:spcAft>
            </a:pPr>
            <a:fld id="{9B339B3B-227A-4E1D-9DAC-D8A3C6F475A3}" type="slidenum">
              <a:rPr lang="en-US" altLang="en-US">
                <a:latin typeface="Arial" panose="020B0604020202020204" pitchFamily="34" charset="0"/>
                <a:cs typeface="Arial" panose="020B0604020202020204" pitchFamily="34" charset="0"/>
              </a:rPr>
              <a:pPr fontAlgn="base">
                <a:spcBef>
                  <a:spcPct val="0"/>
                </a:spcBef>
                <a:spcAft>
                  <a:spcPct val="0"/>
                </a:spcAft>
              </a:pPr>
              <a:t>‹#›</a:t>
            </a:fld>
            <a:endParaRPr lang="en-US" altLang="en-US" dirty="0">
              <a:latin typeface="Arial" panose="020B0604020202020204" pitchFamily="34" charset="0"/>
              <a:cs typeface="Arial" panose="020B0604020202020204" pitchFamily="34" charset="0"/>
            </a:endParaRPr>
          </a:p>
        </p:txBody>
      </p:sp>
      <p:grpSp>
        <p:nvGrpSpPr>
          <p:cNvPr id="1031" name="Group 7"/>
          <p:cNvGrpSpPr>
            <a:grpSpLocks/>
          </p:cNvGrpSpPr>
          <p:nvPr userDrawn="1"/>
        </p:nvGrpSpPr>
        <p:grpSpPr bwMode="auto">
          <a:xfrm>
            <a:off x="0" y="1447800"/>
            <a:ext cx="12192000" cy="228600"/>
            <a:chOff x="0" y="864"/>
            <a:chExt cx="5760" cy="192"/>
          </a:xfrm>
        </p:grpSpPr>
        <p:sp>
          <p:nvSpPr>
            <p:cNvPr id="8200" name="Rectangle 8"/>
            <p:cNvSpPr>
              <a:spLocks noChangeArrowheads="1"/>
            </p:cNvSpPr>
            <p:nvPr userDrawn="1"/>
          </p:nvSpPr>
          <p:spPr bwMode="auto">
            <a:xfrm>
              <a:off x="0" y="864"/>
              <a:ext cx="5760" cy="192"/>
            </a:xfrm>
            <a:prstGeom prst="rect">
              <a:avLst/>
            </a:prstGeom>
            <a:solidFill>
              <a:srgbClr val="0066FF"/>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1" name="Rectangle 9"/>
            <p:cNvSpPr>
              <a:spLocks noChangeArrowheads="1"/>
            </p:cNvSpPr>
            <p:nvPr userDrawn="1"/>
          </p:nvSpPr>
          <p:spPr bwMode="auto">
            <a:xfrm>
              <a:off x="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2" name="Rectangle 10"/>
            <p:cNvSpPr>
              <a:spLocks noChangeArrowheads="1"/>
            </p:cNvSpPr>
            <p:nvPr userDrawn="1"/>
          </p:nvSpPr>
          <p:spPr bwMode="auto">
            <a:xfrm>
              <a:off x="528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grpSp>
        <p:nvGrpSpPr>
          <p:cNvPr id="1032" name="Group 11"/>
          <p:cNvGrpSpPr>
            <a:grpSpLocks/>
          </p:cNvGrpSpPr>
          <p:nvPr userDrawn="1"/>
        </p:nvGrpSpPr>
        <p:grpSpPr bwMode="auto">
          <a:xfrm>
            <a:off x="0" y="6858000"/>
            <a:ext cx="12192000" cy="76200"/>
            <a:chOff x="0" y="4176"/>
            <a:chExt cx="5760" cy="144"/>
          </a:xfrm>
        </p:grpSpPr>
        <p:sp>
          <p:nvSpPr>
            <p:cNvPr id="8204" name="Rectangle 12"/>
            <p:cNvSpPr>
              <a:spLocks noChangeArrowheads="1"/>
            </p:cNvSpPr>
            <p:nvPr userDrawn="1"/>
          </p:nvSpPr>
          <p:spPr bwMode="auto">
            <a:xfrm>
              <a:off x="0" y="4176"/>
              <a:ext cx="5328" cy="144"/>
            </a:xfrm>
            <a:prstGeom prst="rect">
              <a:avLst/>
            </a:prstGeom>
            <a:solidFill>
              <a:srgbClr val="0066FF"/>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5" name="Rectangle 13"/>
            <p:cNvSpPr>
              <a:spLocks noChangeArrowheads="1"/>
            </p:cNvSpPr>
            <p:nvPr userDrawn="1"/>
          </p:nvSpPr>
          <p:spPr bwMode="auto">
            <a:xfrm>
              <a:off x="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6" name="Rectangle 14"/>
            <p:cNvSpPr>
              <a:spLocks noChangeArrowheads="1"/>
            </p:cNvSpPr>
            <p:nvPr userDrawn="1"/>
          </p:nvSpPr>
          <p:spPr bwMode="auto">
            <a:xfrm>
              <a:off x="532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spTree>
    <p:extLst>
      <p:ext uri="{BB962C8B-B14F-4D97-AF65-F5344CB8AC3E}">
        <p14:creationId xmlns:p14="http://schemas.microsoft.com/office/powerpoint/2010/main" val="41147092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p:titleStyle>
    <p:bodyStyle>
      <a:lvl1pPr marL="342900" indent="-342900" algn="l" rtl="0" eaLnBrk="0" fontAlgn="base" hangingPunct="0">
        <a:spcBef>
          <a:spcPct val="20000"/>
        </a:spcBef>
        <a:spcAft>
          <a:spcPct val="0"/>
        </a:spcAft>
        <a:defRPr sz="3200" b="1">
          <a:solidFill>
            <a:schemeClr val="bg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defRPr sz="2800">
          <a:solidFill>
            <a:schemeClr val="bg1"/>
          </a:solidFill>
          <a:latin typeface="+mn-lt"/>
        </a:defRPr>
      </a:lvl2pPr>
      <a:lvl3pPr marL="1143000" indent="-228600" algn="l" rtl="0" eaLnBrk="0" fontAlgn="base" hangingPunct="0">
        <a:spcBef>
          <a:spcPct val="20000"/>
        </a:spcBef>
        <a:spcAft>
          <a:spcPct val="0"/>
        </a:spcAft>
        <a:defRPr sz="2400">
          <a:solidFill>
            <a:schemeClr val="bg1"/>
          </a:solidFill>
          <a:latin typeface="+mn-lt"/>
        </a:defRPr>
      </a:lvl3pPr>
      <a:lvl4pPr marL="1600200" indent="-228600" algn="l" rtl="0" eaLnBrk="0" fontAlgn="base" hangingPunct="0">
        <a:spcBef>
          <a:spcPct val="20000"/>
        </a:spcBef>
        <a:spcAft>
          <a:spcPct val="0"/>
        </a:spcAft>
        <a:defRPr sz="2000">
          <a:solidFill>
            <a:schemeClr val="bg1"/>
          </a:solidFill>
          <a:latin typeface="+mn-lt"/>
        </a:defRPr>
      </a:lvl4pPr>
      <a:lvl5pPr marL="2057400" indent="-228600" algn="l" rtl="0" eaLnBrk="0" fontAlgn="base" hangingPunct="0">
        <a:spcBef>
          <a:spcPct val="20000"/>
        </a:spcBef>
        <a:spcAft>
          <a:spcPct val="0"/>
        </a:spcAft>
        <a:defRPr sz="2000">
          <a:solidFill>
            <a:schemeClr val="bg1"/>
          </a:solidFill>
          <a:latin typeface="+mn-lt"/>
        </a:defRPr>
      </a:lvl5pPr>
      <a:lvl6pPr marL="2514600" indent="-228600" algn="l" rtl="0" fontAlgn="base">
        <a:spcBef>
          <a:spcPct val="20000"/>
        </a:spcBef>
        <a:spcAft>
          <a:spcPct val="0"/>
        </a:spcAft>
        <a:defRPr sz="2000">
          <a:solidFill>
            <a:schemeClr val="bg1"/>
          </a:solidFill>
          <a:latin typeface="+mn-lt"/>
        </a:defRPr>
      </a:lvl6pPr>
      <a:lvl7pPr marL="2971800" indent="-228600" algn="l" rtl="0" fontAlgn="base">
        <a:spcBef>
          <a:spcPct val="20000"/>
        </a:spcBef>
        <a:spcAft>
          <a:spcPct val="0"/>
        </a:spcAft>
        <a:defRPr sz="2000">
          <a:solidFill>
            <a:schemeClr val="bg1"/>
          </a:solidFill>
          <a:latin typeface="+mn-lt"/>
        </a:defRPr>
      </a:lvl7pPr>
      <a:lvl8pPr marL="3429000" indent="-228600" algn="l" rtl="0" fontAlgn="base">
        <a:spcBef>
          <a:spcPct val="20000"/>
        </a:spcBef>
        <a:spcAft>
          <a:spcPct val="0"/>
        </a:spcAft>
        <a:defRPr sz="2000">
          <a:solidFill>
            <a:schemeClr val="bg1"/>
          </a:solidFill>
          <a:latin typeface="+mn-lt"/>
        </a:defRPr>
      </a:lvl8pPr>
      <a:lvl9pPr marL="3886200" indent="-228600" algn="l" rtl="0" fontAlgn="base">
        <a:spcBef>
          <a:spcPct val="20000"/>
        </a:spcBef>
        <a:spcAft>
          <a:spcPct val="0"/>
        </a:spcAft>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endParaRPr lang="en-US" sz="4000" b="0" dirty="0">
              <a:effectLst/>
              <a:cs typeface="Times New Roman" pitchFamily="18" charset="0"/>
            </a:endParaRP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endParaRPr lang="en-US" sz="4400" dirty="0"/>
          </a:p>
        </p:txBody>
      </p:sp>
      <p:sp>
        <p:nvSpPr>
          <p:cNvPr id="5" name="Text Box 4">
            <a:extLst>
              <a:ext uri="{FF2B5EF4-FFF2-40B4-BE49-F238E27FC236}">
                <a16:creationId xmlns:a16="http://schemas.microsoft.com/office/drawing/2014/main" xmlns="" id="{BF2A7C1C-F569-4637-A520-26E0599A87EF}"/>
              </a:ext>
            </a:extLst>
          </p:cNvPr>
          <p:cNvSpPr txBox="1">
            <a:spLocks noChangeArrowheads="1"/>
          </p:cNvSpPr>
          <p:nvPr/>
        </p:nvSpPr>
        <p:spPr bwMode="auto">
          <a:xfrm>
            <a:off x="172208" y="1736745"/>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1:1</a:t>
            </a:r>
            <a:r>
              <a:rPr lang="en-US" sz="3200" dirty="0"/>
              <a:t> </a:t>
            </a:r>
            <a:r>
              <a:rPr lang="en-US" sz="3200" u="sng" dirty="0"/>
              <a:t>Paul</a:t>
            </a:r>
            <a:r>
              <a:rPr lang="en-US" sz="3200" dirty="0"/>
              <a:t>, an apostle of Christ Jesus by the will of God, and Timothy our brother, </a:t>
            </a:r>
            <a:r>
              <a:rPr lang="en-US" sz="3200" u="sng" dirty="0"/>
              <a:t>to the church of God which is at Corinth </a:t>
            </a:r>
            <a:r>
              <a:rPr lang="en-US" sz="3200" dirty="0"/>
              <a:t>with all the saints who are throughout Achaia: </a:t>
            </a:r>
          </a:p>
        </p:txBody>
      </p:sp>
    </p:spTree>
    <p:extLst>
      <p:ext uri="{BB962C8B-B14F-4D97-AF65-F5344CB8AC3E}">
        <p14:creationId xmlns:p14="http://schemas.microsoft.com/office/powerpoint/2010/main" val="3275968561"/>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r>
              <a:rPr lang="en-US" sz="4000" dirty="0">
                <a:effectLst>
                  <a:outerShdw blurRad="38100" dist="38100" dir="2700000" algn="tl">
                    <a:srgbClr val="000000">
                      <a:alpha val="43137"/>
                    </a:srgbClr>
                  </a:outerShdw>
                </a:effectLst>
                <a:cs typeface="Times New Roman" pitchFamily="18" charset="0"/>
              </a:rPr>
              <a:t>GOD’S COMFORT IS AN EXPRESSION OF HIS MERCY</a:t>
            </a:r>
            <a:endParaRPr lang="en-US" sz="4000" b="0" dirty="0">
              <a:effectLst/>
              <a:cs typeface="Times New Roman" pitchFamily="18" charset="0"/>
            </a:endParaRPr>
          </a:p>
          <a:p>
            <a:pPr marL="0" indent="0" eaLnBrk="1" hangingPunct="1">
              <a:lnSpc>
                <a:spcPct val="70000"/>
              </a:lnSpc>
              <a:spcBef>
                <a:spcPct val="30000"/>
              </a:spcBef>
              <a:defRPr/>
            </a:pPr>
            <a:endParaRPr lang="en-US" sz="4000" b="0" dirty="0">
              <a:effectLst/>
              <a:cs typeface="Times New Roman" pitchFamily="18" charset="0"/>
            </a:endParaRPr>
          </a:p>
          <a:p>
            <a:pPr marL="0" indent="0" eaLnBrk="1" hangingPunct="1">
              <a:lnSpc>
                <a:spcPct val="70000"/>
              </a:lnSpc>
              <a:spcBef>
                <a:spcPct val="30000"/>
              </a:spcBef>
              <a:defRPr/>
            </a:pPr>
            <a:endParaRPr lang="en-US" sz="4000" b="0" dirty="0">
              <a:effectLst/>
              <a:cs typeface="Times New Roman" pitchFamily="18" charset="0"/>
            </a:endParaRPr>
          </a:p>
          <a:p>
            <a:pPr marL="0" indent="0" algn="ctr" eaLnBrk="1" hangingPunct="1">
              <a:lnSpc>
                <a:spcPct val="70000"/>
              </a:lnSpc>
              <a:spcBef>
                <a:spcPts val="0"/>
              </a:spcBef>
              <a:defRPr/>
            </a:pPr>
            <a:r>
              <a:rPr lang="en-US" sz="4400" b="0" i="1" dirty="0">
                <a:effectLst/>
                <a:cs typeface="Times New Roman" pitchFamily="18" charset="0"/>
              </a:rPr>
              <a:t>The God of the Bible is not </a:t>
            </a:r>
            <a:br>
              <a:rPr lang="en-US" sz="4400" b="0" i="1" dirty="0">
                <a:effectLst/>
                <a:cs typeface="Times New Roman" pitchFamily="18" charset="0"/>
              </a:rPr>
            </a:br>
            <a:r>
              <a:rPr lang="en-US" sz="4400" b="0" i="1" dirty="0">
                <a:effectLst/>
                <a:cs typeface="Times New Roman" pitchFamily="18" charset="0"/>
              </a:rPr>
              <a:t>distant, cold, aloof, or harsh . . .</a:t>
            </a: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Insights into God’s Comfort</a:t>
            </a:r>
          </a:p>
        </p:txBody>
      </p:sp>
      <p:sp>
        <p:nvSpPr>
          <p:cNvPr id="5" name="Text Box 4">
            <a:extLst>
              <a:ext uri="{FF2B5EF4-FFF2-40B4-BE49-F238E27FC236}">
                <a16:creationId xmlns:a16="http://schemas.microsoft.com/office/drawing/2014/main" xmlns="" id="{BF2A7C1C-F569-4637-A520-26E0599A87EF}"/>
              </a:ext>
            </a:extLst>
          </p:cNvPr>
          <p:cNvSpPr txBox="1">
            <a:spLocks noChangeArrowheads="1"/>
          </p:cNvSpPr>
          <p:nvPr/>
        </p:nvSpPr>
        <p:spPr bwMode="auto">
          <a:xfrm>
            <a:off x="172208" y="2698770"/>
            <a:ext cx="11839169"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1:3</a:t>
            </a:r>
            <a:r>
              <a:rPr lang="en-US" sz="3200" dirty="0"/>
              <a:t> Blessed be the God and Father of our Lord Jesus Christ, the Father of mercies and God of all comfort . . .</a:t>
            </a:r>
          </a:p>
        </p:txBody>
      </p:sp>
    </p:spTree>
    <p:extLst>
      <p:ext uri="{BB962C8B-B14F-4D97-AF65-F5344CB8AC3E}">
        <p14:creationId xmlns:p14="http://schemas.microsoft.com/office/powerpoint/2010/main" val="1835308409"/>
      </p:ext>
    </p:extLst>
  </p:cSld>
  <p:clrMapOvr>
    <a:masterClrMapping/>
  </p:clrMapOvr>
  <p:transition spd="med">
    <p:randomBa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r>
              <a:rPr lang="en-US" sz="4000" dirty="0">
                <a:effectLst>
                  <a:outerShdw blurRad="38100" dist="38100" dir="2700000" algn="tl">
                    <a:srgbClr val="000000">
                      <a:alpha val="43137"/>
                    </a:srgbClr>
                  </a:outerShdw>
                </a:effectLst>
                <a:cs typeface="Times New Roman" pitchFamily="18" charset="0"/>
              </a:rPr>
              <a:t>GOD’S COMFORT IS AN EXPRESSION OF HIS MERCY</a:t>
            </a:r>
            <a:endParaRPr lang="en-US" sz="4000" b="0" dirty="0">
              <a:effectLst/>
              <a:cs typeface="Times New Roman" pitchFamily="18" charset="0"/>
            </a:endParaRPr>
          </a:p>
          <a:p>
            <a:pPr marL="0" indent="0" eaLnBrk="1" hangingPunct="1">
              <a:lnSpc>
                <a:spcPct val="70000"/>
              </a:lnSpc>
              <a:spcBef>
                <a:spcPct val="30000"/>
              </a:spcBef>
              <a:defRPr/>
            </a:pPr>
            <a:endParaRPr lang="en-US" sz="4000" b="0" dirty="0">
              <a:effectLst/>
              <a:cs typeface="Times New Roman" pitchFamily="18" charset="0"/>
            </a:endParaRPr>
          </a:p>
          <a:p>
            <a:pPr marL="0" indent="0" eaLnBrk="1" hangingPunct="1">
              <a:lnSpc>
                <a:spcPct val="70000"/>
              </a:lnSpc>
              <a:spcBef>
                <a:spcPct val="30000"/>
              </a:spcBef>
              <a:defRPr/>
            </a:pPr>
            <a:endParaRPr lang="en-US" sz="4000" b="0" dirty="0">
              <a:effectLst/>
              <a:cs typeface="Times New Roman" pitchFamily="18" charset="0"/>
            </a:endParaRPr>
          </a:p>
          <a:p>
            <a:pPr marL="0" indent="0" algn="ctr" eaLnBrk="1" hangingPunct="1">
              <a:lnSpc>
                <a:spcPct val="70000"/>
              </a:lnSpc>
              <a:spcBef>
                <a:spcPts val="0"/>
              </a:spcBef>
              <a:defRPr/>
            </a:pPr>
            <a:r>
              <a:rPr lang="en-US" sz="4400" b="0" i="1" dirty="0">
                <a:effectLst/>
                <a:cs typeface="Times New Roman" pitchFamily="18" charset="0"/>
              </a:rPr>
              <a:t>The God of the Bible is not </a:t>
            </a:r>
            <a:br>
              <a:rPr lang="en-US" sz="4400" b="0" i="1" dirty="0">
                <a:effectLst/>
                <a:cs typeface="Times New Roman" pitchFamily="18" charset="0"/>
              </a:rPr>
            </a:br>
            <a:r>
              <a:rPr lang="en-US" sz="4400" b="0" i="1" dirty="0">
                <a:effectLst/>
                <a:cs typeface="Times New Roman" pitchFamily="18" charset="0"/>
              </a:rPr>
              <a:t>distant, cold, aloof, or harsh . . .</a:t>
            </a:r>
          </a:p>
          <a:p>
            <a:pPr marL="0" indent="0" algn="ctr" eaLnBrk="1" hangingPunct="1">
              <a:lnSpc>
                <a:spcPct val="70000"/>
              </a:lnSpc>
              <a:spcBef>
                <a:spcPts val="1200"/>
              </a:spcBef>
              <a:defRPr/>
            </a:pPr>
            <a:r>
              <a:rPr lang="en-US" sz="4400" b="0" i="1" dirty="0">
                <a:effectLst/>
                <a:cs typeface="Times New Roman" pitchFamily="18" charset="0"/>
              </a:rPr>
              <a:t>. . . He is a Father who is full of </a:t>
            </a:r>
            <a:br>
              <a:rPr lang="en-US" sz="4400" b="0" i="1" dirty="0">
                <a:effectLst/>
                <a:cs typeface="Times New Roman" pitchFamily="18" charset="0"/>
              </a:rPr>
            </a:br>
            <a:r>
              <a:rPr lang="en-US" sz="4400" b="0" i="1" dirty="0">
                <a:effectLst/>
                <a:cs typeface="Times New Roman" pitchFamily="18" charset="0"/>
              </a:rPr>
              <a:t>mercy &amp; compassion</a:t>
            </a:r>
            <a:endParaRPr lang="en-US" sz="4400" i="1" dirty="0">
              <a:effectLst>
                <a:outerShdw blurRad="38100" dist="38100" dir="2700000" algn="tl">
                  <a:srgbClr val="000000">
                    <a:alpha val="43137"/>
                  </a:srgbClr>
                </a:outerShdw>
              </a:effectLst>
              <a:cs typeface="Times New Roman" pitchFamily="18" charset="0"/>
            </a:endParaRP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Insights into God’s Comfort</a:t>
            </a:r>
          </a:p>
        </p:txBody>
      </p:sp>
      <p:sp>
        <p:nvSpPr>
          <p:cNvPr id="5" name="Text Box 4">
            <a:extLst>
              <a:ext uri="{FF2B5EF4-FFF2-40B4-BE49-F238E27FC236}">
                <a16:creationId xmlns:a16="http://schemas.microsoft.com/office/drawing/2014/main" xmlns="" id="{BF2A7C1C-F569-4637-A520-26E0599A87EF}"/>
              </a:ext>
            </a:extLst>
          </p:cNvPr>
          <p:cNvSpPr txBox="1">
            <a:spLocks noChangeArrowheads="1"/>
          </p:cNvSpPr>
          <p:nvPr/>
        </p:nvSpPr>
        <p:spPr bwMode="auto">
          <a:xfrm>
            <a:off x="172208" y="2698770"/>
            <a:ext cx="11839169"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1:3</a:t>
            </a:r>
            <a:r>
              <a:rPr lang="en-US" sz="3200" dirty="0"/>
              <a:t> Blessed be the God and Father of our Lord Jesus Christ, the Father of mercies and God of all comfort . . .</a:t>
            </a:r>
          </a:p>
        </p:txBody>
      </p:sp>
    </p:spTree>
    <p:extLst>
      <p:ext uri="{BB962C8B-B14F-4D97-AF65-F5344CB8AC3E}">
        <p14:creationId xmlns:p14="http://schemas.microsoft.com/office/powerpoint/2010/main" val="1382967747"/>
      </p:ext>
    </p:extLst>
  </p:cSld>
  <p:clrMapOvr>
    <a:masterClrMapping/>
  </p:clrMapOvr>
  <p:transition spd="med" advClick="0" advTm="2000">
    <p:randomBa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r>
              <a:rPr lang="en-US" sz="4000" dirty="0">
                <a:effectLst>
                  <a:outerShdw blurRad="38100" dist="38100" dir="2700000" algn="tl">
                    <a:srgbClr val="000000">
                      <a:alpha val="43137"/>
                    </a:srgbClr>
                  </a:outerShdw>
                </a:effectLst>
                <a:cs typeface="Times New Roman" pitchFamily="18" charset="0"/>
              </a:rPr>
              <a:t>GOD’S COMFORT IS AN EXPRESSION OF HIS MERCY</a:t>
            </a: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Insights into God’s Comfort</a:t>
            </a:r>
          </a:p>
        </p:txBody>
      </p:sp>
      <p:sp>
        <p:nvSpPr>
          <p:cNvPr id="5" name="Text Box 4">
            <a:extLst>
              <a:ext uri="{FF2B5EF4-FFF2-40B4-BE49-F238E27FC236}">
                <a16:creationId xmlns:a16="http://schemas.microsoft.com/office/drawing/2014/main" xmlns="" id="{BF2A7C1C-F569-4637-A520-26E0599A87EF}"/>
              </a:ext>
            </a:extLst>
          </p:cNvPr>
          <p:cNvSpPr txBox="1">
            <a:spLocks noChangeArrowheads="1"/>
          </p:cNvSpPr>
          <p:nvPr/>
        </p:nvSpPr>
        <p:spPr bwMode="auto">
          <a:xfrm>
            <a:off x="172208" y="2698770"/>
            <a:ext cx="11839169"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1:3</a:t>
            </a:r>
            <a:r>
              <a:rPr lang="en-US" sz="3200" dirty="0"/>
              <a:t> Blessed be the God and Father of our Lord Jesus Christ, the Father of mercies and God of all comfort . . .</a:t>
            </a:r>
          </a:p>
        </p:txBody>
      </p:sp>
      <p:sp>
        <p:nvSpPr>
          <p:cNvPr id="7" name="Text Box 4">
            <a:extLst>
              <a:ext uri="{FF2B5EF4-FFF2-40B4-BE49-F238E27FC236}">
                <a16:creationId xmlns:a16="http://schemas.microsoft.com/office/drawing/2014/main" xmlns="" id="{DFE2F599-F4A4-4021-8D9D-A2BF8DB40D3A}"/>
              </a:ext>
            </a:extLst>
          </p:cNvPr>
          <p:cNvSpPr txBox="1">
            <a:spLocks noChangeArrowheads="1"/>
          </p:cNvSpPr>
          <p:nvPr/>
        </p:nvSpPr>
        <p:spPr bwMode="auto">
          <a:xfrm>
            <a:off x="172208" y="3698895"/>
            <a:ext cx="11839169"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Psalm 103:13</a:t>
            </a:r>
            <a:r>
              <a:rPr lang="en-US" sz="3200" dirty="0"/>
              <a:t> Just as a father has compassion on his children, </a:t>
            </a:r>
            <a:br>
              <a:rPr lang="en-US" sz="3200" dirty="0"/>
            </a:br>
            <a:r>
              <a:rPr lang="en-US" sz="3200" dirty="0"/>
              <a:t>So the </a:t>
            </a:r>
            <a:r>
              <a:rPr lang="en-US" sz="3200" cap="small" dirty="0"/>
              <a:t>Lord</a:t>
            </a:r>
            <a:r>
              <a:rPr lang="en-US" sz="3200" dirty="0"/>
              <a:t> has compassion on those who trust Him. </a:t>
            </a:r>
            <a:br>
              <a:rPr lang="en-US" sz="3200" dirty="0"/>
            </a:br>
            <a:r>
              <a:rPr lang="en-US" sz="3200" baseline="30000" dirty="0"/>
              <a:t>14</a:t>
            </a:r>
            <a:r>
              <a:rPr lang="en-US" sz="3200" dirty="0"/>
              <a:t> For He Himself knows our frame; </a:t>
            </a:r>
            <a:br>
              <a:rPr lang="en-US" sz="3200" dirty="0"/>
            </a:br>
            <a:r>
              <a:rPr lang="en-US" sz="3200" dirty="0"/>
              <a:t>He is mindful that we are but dust. </a:t>
            </a:r>
          </a:p>
        </p:txBody>
      </p:sp>
    </p:spTree>
    <p:extLst>
      <p:ext uri="{BB962C8B-B14F-4D97-AF65-F5344CB8AC3E}">
        <p14:creationId xmlns:p14="http://schemas.microsoft.com/office/powerpoint/2010/main" val="3598201378"/>
      </p:ext>
    </p:extLst>
  </p:cSld>
  <p:clrMapOvr>
    <a:masterClrMapping/>
  </p:clrMapOvr>
  <p:transition spd="med">
    <p:split orient="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r>
              <a:rPr lang="en-US" sz="4000" dirty="0">
                <a:effectLst>
                  <a:outerShdw blurRad="38100" dist="38100" dir="2700000" algn="tl">
                    <a:srgbClr val="000000">
                      <a:alpha val="43137"/>
                    </a:srgbClr>
                  </a:outerShdw>
                </a:effectLst>
                <a:cs typeface="Times New Roman" pitchFamily="18" charset="0"/>
              </a:rPr>
              <a:t>GOD’S COMFORT IS AVAILABLE FOR &amp; FULLY ADEQUATE FOR ALL KINDS OF SUFFERING</a:t>
            </a:r>
            <a:endParaRPr lang="en-US" sz="4000" b="0" dirty="0">
              <a:effectLst/>
              <a:cs typeface="Times New Roman" pitchFamily="18" charset="0"/>
            </a:endParaRPr>
          </a:p>
          <a:p>
            <a:pPr marL="0" indent="0" eaLnBrk="1" hangingPunct="1">
              <a:lnSpc>
                <a:spcPct val="70000"/>
              </a:lnSpc>
              <a:spcBef>
                <a:spcPct val="30000"/>
              </a:spcBef>
              <a:defRPr/>
            </a:pPr>
            <a:endParaRPr lang="en-US" sz="4000" b="0" dirty="0">
              <a:effectLst/>
              <a:cs typeface="Times New Roman" pitchFamily="18" charset="0"/>
            </a:endParaRPr>
          </a:p>
          <a:p>
            <a:pPr marL="0" indent="0" eaLnBrk="1" hangingPunct="1">
              <a:lnSpc>
                <a:spcPct val="70000"/>
              </a:lnSpc>
              <a:spcBef>
                <a:spcPct val="30000"/>
              </a:spcBef>
              <a:defRPr/>
            </a:pPr>
            <a:endParaRPr lang="en-US" sz="4000" b="0" dirty="0">
              <a:effectLst/>
              <a:cs typeface="Times New Roman" pitchFamily="18" charset="0"/>
            </a:endParaRPr>
          </a:p>
          <a:p>
            <a:pPr marL="0" indent="0" algn="ctr" eaLnBrk="1" hangingPunct="1">
              <a:lnSpc>
                <a:spcPct val="70000"/>
              </a:lnSpc>
              <a:spcBef>
                <a:spcPts val="2400"/>
              </a:spcBef>
              <a:defRPr/>
            </a:pPr>
            <a:r>
              <a:rPr lang="en-US" sz="4400" b="0" i="1" dirty="0">
                <a:effectLst/>
                <a:cs typeface="Times New Roman" pitchFamily="18" charset="0"/>
              </a:rPr>
              <a:t>God doesn’t always deliver us </a:t>
            </a:r>
            <a:br>
              <a:rPr lang="en-US" sz="4400" b="0" i="1" dirty="0">
                <a:effectLst/>
                <a:cs typeface="Times New Roman" pitchFamily="18" charset="0"/>
              </a:rPr>
            </a:br>
            <a:r>
              <a:rPr lang="en-US" sz="4400" b="0" i="1" dirty="0">
                <a:effectLst/>
                <a:cs typeface="Times New Roman" pitchFamily="18" charset="0"/>
              </a:rPr>
              <a:t>from our suffering in this life, </a:t>
            </a:r>
            <a:br>
              <a:rPr lang="en-US" sz="4400" b="0" i="1" dirty="0">
                <a:effectLst/>
                <a:cs typeface="Times New Roman" pitchFamily="18" charset="0"/>
              </a:rPr>
            </a:br>
            <a:r>
              <a:rPr lang="en-US" sz="4400" b="0" i="1" dirty="0">
                <a:effectLst/>
                <a:cs typeface="Times New Roman" pitchFamily="18" charset="0"/>
              </a:rPr>
              <a:t>but He always makes His comfort </a:t>
            </a:r>
            <a:br>
              <a:rPr lang="en-US" sz="4400" b="0" i="1" dirty="0">
                <a:effectLst/>
                <a:cs typeface="Times New Roman" pitchFamily="18" charset="0"/>
              </a:rPr>
            </a:br>
            <a:r>
              <a:rPr lang="en-US" sz="4400" b="0" i="1" dirty="0">
                <a:effectLst/>
                <a:cs typeface="Times New Roman" pitchFamily="18" charset="0"/>
              </a:rPr>
              <a:t>available to us</a:t>
            </a:r>
            <a:endParaRPr lang="en-US" sz="4400" i="1" dirty="0">
              <a:effectLst>
                <a:outerShdw blurRad="38100" dist="38100" dir="2700000" algn="tl">
                  <a:srgbClr val="000000">
                    <a:alpha val="43137"/>
                  </a:srgbClr>
                </a:outerShdw>
              </a:effectLst>
              <a:cs typeface="Times New Roman" pitchFamily="18" charset="0"/>
            </a:endParaRP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Insights into God’s Comfort</a:t>
            </a:r>
          </a:p>
        </p:txBody>
      </p:sp>
      <p:sp>
        <p:nvSpPr>
          <p:cNvPr id="7" name="Text Box 4">
            <a:extLst>
              <a:ext uri="{FF2B5EF4-FFF2-40B4-BE49-F238E27FC236}">
                <a16:creationId xmlns:a16="http://schemas.microsoft.com/office/drawing/2014/main" xmlns="" id="{5F32AD97-6887-4E8E-A95F-15E709742F8F}"/>
              </a:ext>
            </a:extLst>
          </p:cNvPr>
          <p:cNvSpPr txBox="1">
            <a:spLocks noChangeArrowheads="1"/>
          </p:cNvSpPr>
          <p:nvPr/>
        </p:nvSpPr>
        <p:spPr bwMode="auto">
          <a:xfrm>
            <a:off x="172208" y="2708295"/>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4</a:t>
            </a:r>
            <a:r>
              <a:rPr lang="en-US" sz="3200" dirty="0"/>
              <a:t> . . . who comforts us in </a:t>
            </a:r>
            <a:r>
              <a:rPr lang="en-US" sz="3200" u="sng" dirty="0"/>
              <a:t>all</a:t>
            </a:r>
            <a:r>
              <a:rPr lang="en-US" sz="3200" dirty="0"/>
              <a:t> our affliction . . . </a:t>
            </a:r>
            <a:r>
              <a:rPr lang="en-US" sz="3200" baseline="30000" dirty="0"/>
              <a:t>5</a:t>
            </a:r>
            <a:r>
              <a:rPr lang="en-US" sz="3200" dirty="0"/>
              <a:t> For just as the sufferings of Christ are ours in abundance, so also our comfort is </a:t>
            </a:r>
            <a:r>
              <a:rPr lang="en-US" sz="3200" u="sng" dirty="0"/>
              <a:t>abundant</a:t>
            </a:r>
            <a:r>
              <a:rPr lang="en-US" sz="3200" dirty="0"/>
              <a:t> through Christ.</a:t>
            </a:r>
          </a:p>
        </p:txBody>
      </p:sp>
    </p:spTree>
    <p:extLst>
      <p:ext uri="{BB962C8B-B14F-4D97-AF65-F5344CB8AC3E}">
        <p14:creationId xmlns:p14="http://schemas.microsoft.com/office/powerpoint/2010/main" val="4204217764"/>
      </p:ext>
    </p:extLst>
  </p:cSld>
  <p:clrMapOvr>
    <a:masterClrMapping/>
  </p:clrMapOvr>
  <p:transition spd="med">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r>
              <a:rPr lang="en-US" sz="4000" dirty="0">
                <a:effectLst>
                  <a:outerShdw blurRad="38100" dist="38100" dir="2700000" algn="tl">
                    <a:srgbClr val="000000">
                      <a:alpha val="43137"/>
                    </a:srgbClr>
                  </a:outerShdw>
                </a:effectLst>
                <a:cs typeface="Times New Roman" pitchFamily="18" charset="0"/>
              </a:rPr>
              <a:t>GOD’S COMFORT IS AVAILABLE FOR &amp; FULLY ADEQUATE FOR ALL KINDS OF SUFFERING</a:t>
            </a:r>
            <a:endParaRPr lang="en-US" sz="4000" b="0" dirty="0">
              <a:effectLst/>
              <a:cs typeface="Times New Roman" pitchFamily="18" charset="0"/>
            </a:endParaRPr>
          </a:p>
          <a:p>
            <a:pPr marL="0" indent="0" eaLnBrk="1" hangingPunct="1">
              <a:lnSpc>
                <a:spcPct val="70000"/>
              </a:lnSpc>
              <a:spcBef>
                <a:spcPct val="30000"/>
              </a:spcBef>
              <a:defRPr/>
            </a:pPr>
            <a:endParaRPr lang="en-US" sz="4000" b="0" dirty="0">
              <a:effectLst/>
              <a:cs typeface="Times New Roman" pitchFamily="18" charset="0"/>
            </a:endParaRPr>
          </a:p>
          <a:p>
            <a:pPr marL="0" indent="0" eaLnBrk="1" hangingPunct="1">
              <a:lnSpc>
                <a:spcPct val="70000"/>
              </a:lnSpc>
              <a:spcBef>
                <a:spcPct val="30000"/>
              </a:spcBef>
              <a:defRPr/>
            </a:pPr>
            <a:endParaRPr lang="en-US" sz="4000" b="0" dirty="0">
              <a:effectLst/>
              <a:cs typeface="Times New Roman" pitchFamily="18" charset="0"/>
            </a:endParaRPr>
          </a:p>
          <a:p>
            <a:pPr marL="971550" lvl="1" indent="-571500" eaLnBrk="1" hangingPunct="1">
              <a:lnSpc>
                <a:spcPct val="70000"/>
              </a:lnSpc>
              <a:spcBef>
                <a:spcPts val="2400"/>
              </a:spcBef>
              <a:buFont typeface="Arial" panose="020B0604020202020204" pitchFamily="34" charset="0"/>
              <a:buChar char="•"/>
              <a:defRPr/>
            </a:pPr>
            <a:r>
              <a:rPr lang="en-US" sz="4000" dirty="0">
                <a:cs typeface="Times New Roman" pitchFamily="18" charset="0"/>
              </a:rPr>
              <a:t>All forms of adversity, pain, stress, etc.; for whatever reasons</a:t>
            </a:r>
            <a:endParaRPr lang="en-US" sz="4000" dirty="0">
              <a:effectLst>
                <a:outerShdw blurRad="38100" dist="38100" dir="2700000" algn="tl">
                  <a:srgbClr val="000000">
                    <a:alpha val="43137"/>
                  </a:srgbClr>
                </a:outerShdw>
              </a:effectLst>
              <a:cs typeface="Times New Roman" pitchFamily="18" charset="0"/>
            </a:endParaRP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Insights into God’s Comfort</a:t>
            </a:r>
          </a:p>
        </p:txBody>
      </p:sp>
      <p:sp>
        <p:nvSpPr>
          <p:cNvPr id="7" name="Text Box 4">
            <a:extLst>
              <a:ext uri="{FF2B5EF4-FFF2-40B4-BE49-F238E27FC236}">
                <a16:creationId xmlns:a16="http://schemas.microsoft.com/office/drawing/2014/main" xmlns="" id="{5F32AD97-6887-4E8E-A95F-15E709742F8F}"/>
              </a:ext>
            </a:extLst>
          </p:cNvPr>
          <p:cNvSpPr txBox="1">
            <a:spLocks noChangeArrowheads="1"/>
          </p:cNvSpPr>
          <p:nvPr/>
        </p:nvSpPr>
        <p:spPr bwMode="auto">
          <a:xfrm>
            <a:off x="172208" y="2708295"/>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4</a:t>
            </a:r>
            <a:r>
              <a:rPr lang="en-US" sz="3200" dirty="0"/>
              <a:t> . . . who comforts us in </a:t>
            </a:r>
            <a:r>
              <a:rPr lang="en-US" sz="3200" u="sng" dirty="0"/>
              <a:t>all our affliction</a:t>
            </a:r>
            <a:r>
              <a:rPr lang="en-US" sz="3200" dirty="0"/>
              <a:t> . . . </a:t>
            </a:r>
            <a:r>
              <a:rPr lang="en-US" sz="3200" baseline="30000" dirty="0"/>
              <a:t>5</a:t>
            </a:r>
            <a:r>
              <a:rPr lang="en-US" sz="3200" dirty="0"/>
              <a:t> For just as the sufferings of Christ are ours in abundance, so also our comfort is abundant through Christ.</a:t>
            </a:r>
          </a:p>
        </p:txBody>
      </p:sp>
    </p:spTree>
    <p:extLst>
      <p:ext uri="{BB962C8B-B14F-4D97-AF65-F5344CB8AC3E}">
        <p14:creationId xmlns:p14="http://schemas.microsoft.com/office/powerpoint/2010/main" val="1051059567"/>
      </p:ext>
    </p:extLst>
  </p:cSld>
  <p:clrMapOvr>
    <a:masterClrMapping/>
  </p:clrMapOvr>
  <p:transition spd="med">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r>
              <a:rPr lang="en-US" sz="4000" dirty="0">
                <a:effectLst>
                  <a:outerShdw blurRad="38100" dist="38100" dir="2700000" algn="tl">
                    <a:srgbClr val="000000">
                      <a:alpha val="43137"/>
                    </a:srgbClr>
                  </a:outerShdw>
                </a:effectLst>
                <a:cs typeface="Times New Roman" pitchFamily="18" charset="0"/>
              </a:rPr>
              <a:t>GOD’S COMFORT IS AVAILABLE FOR &amp; FULLY ADEQUATE FOR ALL KINDS OF SUFFERING</a:t>
            </a:r>
            <a:endParaRPr lang="en-US" sz="4000" b="0" dirty="0">
              <a:effectLst/>
              <a:cs typeface="Times New Roman" pitchFamily="18" charset="0"/>
            </a:endParaRPr>
          </a:p>
          <a:p>
            <a:pPr marL="0" indent="0" eaLnBrk="1" hangingPunct="1">
              <a:lnSpc>
                <a:spcPct val="70000"/>
              </a:lnSpc>
              <a:spcBef>
                <a:spcPct val="30000"/>
              </a:spcBef>
              <a:defRPr/>
            </a:pPr>
            <a:endParaRPr lang="en-US" sz="4000" b="0" dirty="0">
              <a:effectLst/>
              <a:cs typeface="Times New Roman" pitchFamily="18" charset="0"/>
            </a:endParaRPr>
          </a:p>
          <a:p>
            <a:pPr marL="0" indent="0" eaLnBrk="1" hangingPunct="1">
              <a:lnSpc>
                <a:spcPct val="70000"/>
              </a:lnSpc>
              <a:spcBef>
                <a:spcPct val="30000"/>
              </a:spcBef>
              <a:defRPr/>
            </a:pPr>
            <a:endParaRPr lang="en-US" sz="4000" b="0" dirty="0">
              <a:effectLst/>
              <a:cs typeface="Times New Roman" pitchFamily="18" charset="0"/>
            </a:endParaRPr>
          </a:p>
          <a:p>
            <a:pPr marL="971550" lvl="1" indent="-571500" eaLnBrk="1" hangingPunct="1">
              <a:lnSpc>
                <a:spcPct val="70000"/>
              </a:lnSpc>
              <a:spcBef>
                <a:spcPts val="2400"/>
              </a:spcBef>
              <a:buFont typeface="Arial" panose="020B0604020202020204" pitchFamily="34" charset="0"/>
              <a:buChar char="•"/>
              <a:defRPr/>
            </a:pPr>
            <a:r>
              <a:rPr lang="en-US" sz="4000" dirty="0">
                <a:cs typeface="Times New Roman" pitchFamily="18" charset="0"/>
              </a:rPr>
              <a:t>Sufferings we incur because we are following Christ</a:t>
            </a:r>
            <a:endParaRPr lang="en-US" sz="4000" dirty="0">
              <a:effectLst>
                <a:outerShdw blurRad="38100" dist="38100" dir="2700000" algn="tl">
                  <a:srgbClr val="000000">
                    <a:alpha val="43137"/>
                  </a:srgbClr>
                </a:outerShdw>
              </a:effectLst>
              <a:cs typeface="Times New Roman" pitchFamily="18" charset="0"/>
            </a:endParaRP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Insights into God’s Comfort</a:t>
            </a:r>
          </a:p>
        </p:txBody>
      </p:sp>
      <p:sp>
        <p:nvSpPr>
          <p:cNvPr id="7" name="Text Box 4">
            <a:extLst>
              <a:ext uri="{FF2B5EF4-FFF2-40B4-BE49-F238E27FC236}">
                <a16:creationId xmlns:a16="http://schemas.microsoft.com/office/drawing/2014/main" xmlns="" id="{5F32AD97-6887-4E8E-A95F-15E709742F8F}"/>
              </a:ext>
            </a:extLst>
          </p:cNvPr>
          <p:cNvSpPr txBox="1">
            <a:spLocks noChangeArrowheads="1"/>
          </p:cNvSpPr>
          <p:nvPr/>
        </p:nvSpPr>
        <p:spPr bwMode="auto">
          <a:xfrm>
            <a:off x="172208" y="2708295"/>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4</a:t>
            </a:r>
            <a:r>
              <a:rPr lang="en-US" sz="3200" dirty="0"/>
              <a:t> . . . who comforts us in all our affliction . . . </a:t>
            </a:r>
            <a:r>
              <a:rPr lang="en-US" sz="3200" baseline="30000" dirty="0"/>
              <a:t>5</a:t>
            </a:r>
            <a:r>
              <a:rPr lang="en-US" sz="3200" dirty="0"/>
              <a:t> For just as </a:t>
            </a:r>
            <a:r>
              <a:rPr lang="en-US" sz="3200" u="sng" dirty="0"/>
              <a:t>the sufferings of Christ</a:t>
            </a:r>
            <a:r>
              <a:rPr lang="en-US" sz="3200" dirty="0"/>
              <a:t> are ours in abundance, so also our comfort is abundant through Christ.</a:t>
            </a:r>
          </a:p>
        </p:txBody>
      </p:sp>
    </p:spTree>
    <p:extLst>
      <p:ext uri="{BB962C8B-B14F-4D97-AF65-F5344CB8AC3E}">
        <p14:creationId xmlns:p14="http://schemas.microsoft.com/office/powerpoint/2010/main" val="3245704900"/>
      </p:ext>
    </p:extLst>
  </p:cSld>
  <p:clrMapOvr>
    <a:masterClrMapping/>
  </p:clrMapOvr>
  <p:transition spd="med">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r>
              <a:rPr lang="en-US" sz="4000" dirty="0">
                <a:effectLst>
                  <a:outerShdw blurRad="38100" dist="38100" dir="2700000" algn="tl">
                    <a:srgbClr val="000000">
                      <a:alpha val="43137"/>
                    </a:srgbClr>
                  </a:outerShdw>
                </a:effectLst>
                <a:cs typeface="Times New Roman" pitchFamily="18" charset="0"/>
              </a:rPr>
              <a:t>GOD’S COMFORT IS AVAILABLE FOR &amp; FULLY ADEQUATE FOR ALL KINDS OF SUFFERING</a:t>
            </a:r>
            <a:endParaRPr lang="en-US" sz="4000" b="0" dirty="0">
              <a:effectLst/>
              <a:cs typeface="Times New Roman" pitchFamily="18" charset="0"/>
            </a:endParaRPr>
          </a:p>
          <a:p>
            <a:pPr marL="0" indent="0" eaLnBrk="1" hangingPunct="1">
              <a:lnSpc>
                <a:spcPct val="70000"/>
              </a:lnSpc>
              <a:spcBef>
                <a:spcPct val="30000"/>
              </a:spcBef>
              <a:defRPr/>
            </a:pPr>
            <a:endParaRPr lang="en-US" sz="4000" b="0" dirty="0">
              <a:effectLst/>
              <a:cs typeface="Times New Roman" pitchFamily="18" charset="0"/>
            </a:endParaRPr>
          </a:p>
          <a:p>
            <a:pPr marL="0" indent="0" eaLnBrk="1" hangingPunct="1">
              <a:lnSpc>
                <a:spcPct val="70000"/>
              </a:lnSpc>
              <a:spcBef>
                <a:spcPct val="30000"/>
              </a:spcBef>
              <a:defRPr/>
            </a:pPr>
            <a:endParaRPr lang="en-US" sz="4000" b="0" dirty="0">
              <a:effectLst/>
              <a:cs typeface="Times New Roman" pitchFamily="18" charset="0"/>
            </a:endParaRPr>
          </a:p>
          <a:p>
            <a:pPr marL="0" indent="0" algn="ctr" eaLnBrk="1" hangingPunct="1">
              <a:lnSpc>
                <a:spcPct val="70000"/>
              </a:lnSpc>
              <a:spcBef>
                <a:spcPts val="2400"/>
              </a:spcBef>
              <a:defRPr/>
            </a:pPr>
            <a:r>
              <a:rPr lang="en-US" sz="4400" b="0" i="1" dirty="0">
                <a:effectLst/>
                <a:cs typeface="Times New Roman" pitchFamily="18" charset="0"/>
              </a:rPr>
              <a:t>It is possible (when suffering) to anticipate: </a:t>
            </a:r>
            <a:br>
              <a:rPr lang="en-US" sz="4400" b="0" i="1" dirty="0">
                <a:effectLst/>
                <a:cs typeface="Times New Roman" pitchFamily="18" charset="0"/>
              </a:rPr>
            </a:br>
            <a:r>
              <a:rPr lang="en-US" sz="4400" b="0" i="1" dirty="0">
                <a:effectLst/>
                <a:cs typeface="Times New Roman" pitchFamily="18" charset="0"/>
              </a:rPr>
              <a:t>“I wonder how God will come through </a:t>
            </a:r>
            <a:br>
              <a:rPr lang="en-US" sz="4400" b="0" i="1" dirty="0">
                <a:effectLst/>
                <a:cs typeface="Times New Roman" pitchFamily="18" charset="0"/>
              </a:rPr>
            </a:br>
            <a:r>
              <a:rPr lang="en-US" sz="4400" b="0" i="1" dirty="0">
                <a:effectLst/>
                <a:cs typeface="Times New Roman" pitchFamily="18" charset="0"/>
              </a:rPr>
              <a:t>this time!”</a:t>
            </a:r>
            <a:endParaRPr lang="en-US" sz="4400" i="1" dirty="0">
              <a:effectLst>
                <a:outerShdw blurRad="38100" dist="38100" dir="2700000" algn="tl">
                  <a:srgbClr val="000000">
                    <a:alpha val="43137"/>
                  </a:srgbClr>
                </a:outerShdw>
              </a:effectLst>
              <a:cs typeface="Times New Roman" pitchFamily="18" charset="0"/>
            </a:endParaRP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Insights into God’s Comfort</a:t>
            </a:r>
          </a:p>
        </p:txBody>
      </p:sp>
      <p:sp>
        <p:nvSpPr>
          <p:cNvPr id="7" name="Text Box 4">
            <a:extLst>
              <a:ext uri="{FF2B5EF4-FFF2-40B4-BE49-F238E27FC236}">
                <a16:creationId xmlns:a16="http://schemas.microsoft.com/office/drawing/2014/main" xmlns="" id="{5F32AD97-6887-4E8E-A95F-15E709742F8F}"/>
              </a:ext>
            </a:extLst>
          </p:cNvPr>
          <p:cNvSpPr txBox="1">
            <a:spLocks noChangeArrowheads="1"/>
          </p:cNvSpPr>
          <p:nvPr/>
        </p:nvSpPr>
        <p:spPr bwMode="auto">
          <a:xfrm>
            <a:off x="172208" y="2708295"/>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4</a:t>
            </a:r>
            <a:r>
              <a:rPr lang="en-US" sz="3200" dirty="0"/>
              <a:t> . . . who comforts us in all our affliction . . . </a:t>
            </a:r>
            <a:r>
              <a:rPr lang="en-US" sz="3200" baseline="30000" dirty="0"/>
              <a:t>5</a:t>
            </a:r>
            <a:r>
              <a:rPr lang="en-US" sz="3200" dirty="0"/>
              <a:t> For just as the sufferings of Christ are ours in abundance, so also our comfort is abundant through Christ.</a:t>
            </a:r>
          </a:p>
        </p:txBody>
      </p:sp>
    </p:spTree>
    <p:extLst>
      <p:ext uri="{BB962C8B-B14F-4D97-AF65-F5344CB8AC3E}">
        <p14:creationId xmlns:p14="http://schemas.microsoft.com/office/powerpoint/2010/main" val="4220309681"/>
      </p:ext>
    </p:extLst>
  </p:cSld>
  <p:clrMapOvr>
    <a:masterClrMapping/>
  </p:clrMapOvr>
  <p:transition spd="med">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r>
              <a:rPr lang="en-US" sz="4000" dirty="0">
                <a:effectLst>
                  <a:outerShdw blurRad="38100" dist="38100" dir="2700000" algn="tl">
                    <a:srgbClr val="000000">
                      <a:alpha val="43137"/>
                    </a:srgbClr>
                  </a:outerShdw>
                </a:effectLst>
                <a:cs typeface="Times New Roman" pitchFamily="18" charset="0"/>
              </a:rPr>
              <a:t>RECEIVING GOD’S COMFORT ENABLES US TO GIVE HIS COMFORT TO OTHERS</a:t>
            </a: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Insights into God’s Comfort</a:t>
            </a:r>
          </a:p>
        </p:txBody>
      </p:sp>
      <p:sp>
        <p:nvSpPr>
          <p:cNvPr id="7" name="Text Box 4">
            <a:extLst>
              <a:ext uri="{FF2B5EF4-FFF2-40B4-BE49-F238E27FC236}">
                <a16:creationId xmlns:a16="http://schemas.microsoft.com/office/drawing/2014/main" xmlns="" id="{5F32AD97-6887-4E8E-A95F-15E709742F8F}"/>
              </a:ext>
            </a:extLst>
          </p:cNvPr>
          <p:cNvSpPr txBox="1">
            <a:spLocks noChangeArrowheads="1"/>
          </p:cNvSpPr>
          <p:nvPr/>
        </p:nvSpPr>
        <p:spPr bwMode="auto">
          <a:xfrm>
            <a:off x="172208" y="2708295"/>
            <a:ext cx="11839169" cy="2144177"/>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4</a:t>
            </a:r>
            <a:r>
              <a:rPr lang="en-US" sz="3200" dirty="0"/>
              <a:t> . . . who comforts us in all our affliction so that we will be able to comfort those who are in any affliction with the comfort with which we ourselves are comforted by God . . .</a:t>
            </a:r>
            <a:br>
              <a:rPr lang="en-US" sz="3200" dirty="0"/>
            </a:br>
            <a:r>
              <a:rPr lang="en-US" sz="3200" baseline="30000" dirty="0"/>
              <a:t>6</a:t>
            </a:r>
            <a:r>
              <a:rPr lang="en-US" sz="3200" dirty="0"/>
              <a:t> But if we are afflicted, it is for your comfort and salvation; </a:t>
            </a:r>
            <a:br>
              <a:rPr lang="en-US" sz="3200" dirty="0"/>
            </a:br>
            <a:r>
              <a:rPr lang="en-US" sz="3200" dirty="0"/>
              <a:t>or if we are comforted, it is for your comfort . . .</a:t>
            </a:r>
          </a:p>
        </p:txBody>
      </p:sp>
    </p:spTree>
    <p:extLst>
      <p:ext uri="{BB962C8B-B14F-4D97-AF65-F5344CB8AC3E}">
        <p14:creationId xmlns:p14="http://schemas.microsoft.com/office/powerpoint/2010/main" val="174372604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box(ou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r>
              <a:rPr lang="en-US" sz="4000" dirty="0">
                <a:effectLst>
                  <a:outerShdw blurRad="38100" dist="38100" dir="2700000" algn="tl">
                    <a:srgbClr val="000000">
                      <a:alpha val="43137"/>
                    </a:srgbClr>
                  </a:outerShdw>
                </a:effectLst>
                <a:cs typeface="Times New Roman" pitchFamily="18" charset="0"/>
              </a:rPr>
              <a:t>RECEIVING GOD’S COMFORT ENABLES US TO GIVE HIS COMFORT TO OTHERS</a:t>
            </a:r>
            <a:endParaRPr lang="en-US" sz="4000" b="0" dirty="0">
              <a:effectLst/>
              <a:cs typeface="Times New Roman" pitchFamily="18" charset="0"/>
            </a:endParaRPr>
          </a:p>
          <a:p>
            <a:pPr marL="97155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The ability to deeply comfort others requires a history of suffering &amp; receiving God’s comfort</a:t>
            </a: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Insights into God’s Comfort</a:t>
            </a:r>
          </a:p>
        </p:txBody>
      </p:sp>
    </p:spTree>
    <p:extLst>
      <p:ext uri="{BB962C8B-B14F-4D97-AF65-F5344CB8AC3E}">
        <p14:creationId xmlns:p14="http://schemas.microsoft.com/office/powerpoint/2010/main" val="4130215080"/>
      </p:ext>
    </p:extLst>
  </p:cSld>
  <p:clrMapOvr>
    <a:masterClrMapping/>
  </p:clrMapOvr>
  <p:transition spd="med">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r>
              <a:rPr lang="en-US" sz="4000" dirty="0">
                <a:effectLst>
                  <a:outerShdw blurRad="38100" dist="38100" dir="2700000" algn="tl">
                    <a:srgbClr val="000000">
                      <a:alpha val="43137"/>
                    </a:srgbClr>
                  </a:outerShdw>
                </a:effectLst>
                <a:cs typeface="Times New Roman" pitchFamily="18" charset="0"/>
              </a:rPr>
              <a:t>RECEIVING GOD’S COMFORT ENABLES US TO GIVE HIS COMFORT TO OTHERS</a:t>
            </a:r>
            <a:endParaRPr lang="en-US" sz="4000" b="0" dirty="0">
              <a:effectLst/>
              <a:cs typeface="Times New Roman" pitchFamily="18" charset="0"/>
            </a:endParaRPr>
          </a:p>
          <a:p>
            <a:pPr marL="97155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God often decides to make His comfort available through other believers</a:t>
            </a: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Insights into God’s Comfort</a:t>
            </a:r>
          </a:p>
        </p:txBody>
      </p:sp>
      <p:sp>
        <p:nvSpPr>
          <p:cNvPr id="8" name="Text Box 4">
            <a:extLst>
              <a:ext uri="{FF2B5EF4-FFF2-40B4-BE49-F238E27FC236}">
                <a16:creationId xmlns:a16="http://schemas.microsoft.com/office/drawing/2014/main" xmlns="" id="{950675B4-EA55-471A-B218-B826FF52AA77}"/>
              </a:ext>
            </a:extLst>
          </p:cNvPr>
          <p:cNvSpPr txBox="1">
            <a:spLocks noChangeArrowheads="1"/>
          </p:cNvSpPr>
          <p:nvPr/>
        </p:nvSpPr>
        <p:spPr bwMode="auto">
          <a:xfrm>
            <a:off x="172208" y="3832245"/>
            <a:ext cx="11839169"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 Corinthians</a:t>
            </a:r>
            <a:r>
              <a:rPr lang="en-US" sz="3200" dirty="0"/>
              <a:t> </a:t>
            </a:r>
            <a:r>
              <a:rPr lang="en-US" sz="3200" baseline="30000" dirty="0"/>
              <a:t>7:5</a:t>
            </a:r>
            <a:r>
              <a:rPr lang="en-US" sz="3200" dirty="0"/>
              <a:t> For even when we came into Macedonia our flesh had no rest, but we were afflicted on every side: conflicts without, fears within. </a:t>
            </a:r>
            <a:r>
              <a:rPr lang="en-US" sz="3200" baseline="30000" dirty="0"/>
              <a:t>6</a:t>
            </a:r>
            <a:r>
              <a:rPr lang="en-US" sz="3200" dirty="0"/>
              <a:t> But God, who comforts the depressed, comforted us by the coming of Titus . . .</a:t>
            </a:r>
          </a:p>
        </p:txBody>
      </p:sp>
    </p:spTree>
    <p:extLst>
      <p:ext uri="{BB962C8B-B14F-4D97-AF65-F5344CB8AC3E}">
        <p14:creationId xmlns:p14="http://schemas.microsoft.com/office/powerpoint/2010/main" val="2412444064"/>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8"/>
                                        </p:tgtEl>
                                        <p:attrNameLst>
                                          <p:attrName>style.visibility</p:attrName>
                                        </p:attrNameLst>
                                      </p:cBhvr>
                                      <p:to>
                                        <p:strVal val="visible"/>
                                      </p:to>
                                    </p:set>
                                    <p:animEffect transition="in" filter="box(ou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endParaRPr lang="en-US" sz="4000" b="0" dirty="0">
              <a:effectLst/>
              <a:cs typeface="Times New Roman" pitchFamily="18" charset="0"/>
            </a:endParaRP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endParaRPr lang="en-US" sz="4400" dirty="0"/>
          </a:p>
        </p:txBody>
      </p:sp>
      <p:pic>
        <p:nvPicPr>
          <p:cNvPr id="7" name="Content Placeholder 3">
            <a:extLst>
              <a:ext uri="{FF2B5EF4-FFF2-40B4-BE49-F238E27FC236}">
                <a16:creationId xmlns:a16="http://schemas.microsoft.com/office/drawing/2014/main" xmlns="" id="{FC3A9E04-5C2B-4ED8-95E4-C92746EBAA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792539" y="1699591"/>
            <a:ext cx="10579666" cy="5158409"/>
          </a:xfrm>
          <a:prstGeom prst="rect">
            <a:avLst/>
          </a:prstGeom>
          <a:noFill/>
          <a:ln w="9525">
            <a:noFill/>
            <a:miter lim="800000"/>
            <a:headEnd/>
            <a:tailEnd/>
          </a:ln>
          <a:effectLst/>
        </p:spPr>
      </p:pic>
    </p:spTree>
    <p:extLst>
      <p:ext uri="{BB962C8B-B14F-4D97-AF65-F5344CB8AC3E}">
        <p14:creationId xmlns:p14="http://schemas.microsoft.com/office/powerpoint/2010/main" val="1583077026"/>
      </p:ext>
    </p:extLst>
  </p:cSld>
  <p:clrMapOvr>
    <a:masterClrMapping/>
  </p:clrMapOvr>
  <p:transition spd="slow">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r>
              <a:rPr lang="en-US" sz="4000" dirty="0">
                <a:effectLst>
                  <a:outerShdw blurRad="38100" dist="38100" dir="2700000" algn="tl">
                    <a:srgbClr val="000000">
                      <a:alpha val="43137"/>
                    </a:srgbClr>
                  </a:outerShdw>
                </a:effectLst>
                <a:cs typeface="Times New Roman" pitchFamily="18" charset="0"/>
              </a:rPr>
              <a:t>RECEIVING GOD’S COMFORT ENABLES US TO GIVE HIS COMFORT TO OTHERS</a:t>
            </a:r>
            <a:endParaRPr lang="en-US" sz="4000" b="0" dirty="0">
              <a:effectLst/>
              <a:cs typeface="Times New Roman" pitchFamily="18" charset="0"/>
            </a:endParaRPr>
          </a:p>
          <a:p>
            <a:pPr marL="97155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God often decides to make His comfort available through other believers</a:t>
            </a: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Insights into God’s Comfort</a:t>
            </a:r>
          </a:p>
        </p:txBody>
      </p:sp>
      <p:sp>
        <p:nvSpPr>
          <p:cNvPr id="8" name="Text Box 4">
            <a:extLst>
              <a:ext uri="{FF2B5EF4-FFF2-40B4-BE49-F238E27FC236}">
                <a16:creationId xmlns:a16="http://schemas.microsoft.com/office/drawing/2014/main" xmlns="" id="{950675B4-EA55-471A-B218-B826FF52AA77}"/>
              </a:ext>
            </a:extLst>
          </p:cNvPr>
          <p:cNvSpPr txBox="1">
            <a:spLocks noChangeArrowheads="1"/>
          </p:cNvSpPr>
          <p:nvPr/>
        </p:nvSpPr>
        <p:spPr bwMode="auto">
          <a:xfrm>
            <a:off x="172208" y="3832245"/>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1:11</a:t>
            </a:r>
            <a:r>
              <a:rPr lang="en-US" sz="3200" dirty="0"/>
              <a:t> . . . you also joining in helping us through your prayers, so that thanks may be given by many persons on our behalf for the favor bestowed on us through the prayers of many. </a:t>
            </a:r>
          </a:p>
        </p:txBody>
      </p:sp>
    </p:spTree>
    <p:extLst>
      <p:ext uri="{BB962C8B-B14F-4D97-AF65-F5344CB8AC3E}">
        <p14:creationId xmlns:p14="http://schemas.microsoft.com/office/powerpoint/2010/main" val="3902297675"/>
      </p:ext>
    </p:extLst>
  </p:cSld>
  <p:clrMapOvr>
    <a:masterClrMapping/>
  </p:clrMapOvr>
  <p:transition spd="med">
    <p:split orient="vert" dir="in"/>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r>
              <a:rPr lang="en-US" sz="4000" dirty="0">
                <a:effectLst>
                  <a:outerShdw blurRad="38100" dist="38100" dir="2700000" algn="tl">
                    <a:srgbClr val="000000">
                      <a:alpha val="43137"/>
                    </a:srgbClr>
                  </a:outerShdw>
                </a:effectLst>
                <a:cs typeface="Times New Roman" pitchFamily="18" charset="0"/>
              </a:rPr>
              <a:t>WE EXPERIENCE GOD’S COMFORT AS WE PATIENTLY TRUST HIM IN OUR SUFFERING</a:t>
            </a: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Insights into God’s Comfort</a:t>
            </a:r>
          </a:p>
        </p:txBody>
      </p:sp>
      <p:sp>
        <p:nvSpPr>
          <p:cNvPr id="7" name="Text Box 4">
            <a:extLst>
              <a:ext uri="{FF2B5EF4-FFF2-40B4-BE49-F238E27FC236}">
                <a16:creationId xmlns:a16="http://schemas.microsoft.com/office/drawing/2014/main" xmlns="" id="{5F32AD97-6887-4E8E-A95F-15E709742F8F}"/>
              </a:ext>
            </a:extLst>
          </p:cNvPr>
          <p:cNvSpPr txBox="1">
            <a:spLocks noChangeArrowheads="1"/>
          </p:cNvSpPr>
          <p:nvPr/>
        </p:nvSpPr>
        <p:spPr bwMode="auto">
          <a:xfrm>
            <a:off x="172208" y="2708295"/>
            <a:ext cx="11839169"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6</a:t>
            </a:r>
            <a:r>
              <a:rPr lang="en-US" sz="3200" dirty="0"/>
              <a:t> . . . (God’s comfort) is effective in the patient enduring of the same sufferings which we also suffer . . .</a:t>
            </a:r>
          </a:p>
        </p:txBody>
      </p:sp>
      <p:sp>
        <p:nvSpPr>
          <p:cNvPr id="8" name="Text Box 4">
            <a:extLst>
              <a:ext uri="{FF2B5EF4-FFF2-40B4-BE49-F238E27FC236}">
                <a16:creationId xmlns:a16="http://schemas.microsoft.com/office/drawing/2014/main" xmlns="" id="{20A17342-F922-4DF1-AB3E-AE95C2CCDFD1}"/>
              </a:ext>
            </a:extLst>
          </p:cNvPr>
          <p:cNvSpPr txBox="1">
            <a:spLocks noChangeArrowheads="1"/>
          </p:cNvSpPr>
          <p:nvPr/>
        </p:nvSpPr>
        <p:spPr bwMode="auto">
          <a:xfrm>
            <a:off x="162683" y="3727470"/>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Romans 15:13</a:t>
            </a:r>
            <a:r>
              <a:rPr lang="en-US" sz="3200" dirty="0"/>
              <a:t> May the God of hope fill you with all joy and peace </a:t>
            </a:r>
            <a:r>
              <a:rPr lang="en-US" sz="3200" u="sng" dirty="0"/>
              <a:t>as you trust in Him</a:t>
            </a:r>
            <a:r>
              <a:rPr lang="en-US" sz="3200" dirty="0"/>
              <a:t>, so that you may overflow with hope by the power of the Holy Spirit. </a:t>
            </a:r>
          </a:p>
        </p:txBody>
      </p:sp>
    </p:spTree>
    <p:extLst>
      <p:ext uri="{BB962C8B-B14F-4D97-AF65-F5344CB8AC3E}">
        <p14:creationId xmlns:p14="http://schemas.microsoft.com/office/powerpoint/2010/main" val="153962468"/>
      </p:ext>
    </p:extLst>
  </p:cSld>
  <p:clrMapOvr>
    <a:masterClrMapping/>
  </p:clrMapOvr>
  <p:transition spd="med">
    <p:split orient="vert" dir="in"/>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r>
              <a:rPr lang="en-US" sz="4000" dirty="0">
                <a:effectLst>
                  <a:outerShdw blurRad="38100" dist="38100" dir="2700000" algn="tl">
                    <a:srgbClr val="000000">
                      <a:alpha val="43137"/>
                    </a:srgbClr>
                  </a:outerShdw>
                </a:effectLst>
                <a:cs typeface="Times New Roman" pitchFamily="18" charset="0"/>
              </a:rPr>
              <a:t>WE EXPERIENCE GOD’S COMFORT AS WE PATIENTLY TRUST HIM IN OUR SUFFERING</a:t>
            </a:r>
            <a:endParaRPr lang="en-US" sz="4000" b="0" i="1" dirty="0">
              <a:effectLst/>
              <a:cs typeface="Times New Roman" pitchFamily="18" charset="0"/>
            </a:endParaRPr>
          </a:p>
          <a:p>
            <a:pPr marL="0" indent="0" eaLnBrk="1" hangingPunct="1">
              <a:lnSpc>
                <a:spcPct val="70000"/>
              </a:lnSpc>
              <a:spcBef>
                <a:spcPct val="30000"/>
              </a:spcBef>
              <a:defRPr/>
            </a:pPr>
            <a:endParaRPr lang="en-US" sz="4000" b="0" i="1" dirty="0">
              <a:effectLst/>
              <a:cs typeface="Times New Roman" pitchFamily="18" charset="0"/>
            </a:endParaRPr>
          </a:p>
          <a:p>
            <a:pPr marL="0" indent="0" eaLnBrk="1" hangingPunct="1">
              <a:lnSpc>
                <a:spcPct val="70000"/>
              </a:lnSpc>
              <a:spcBef>
                <a:spcPct val="30000"/>
              </a:spcBef>
              <a:defRPr/>
            </a:pPr>
            <a:endParaRPr lang="en-US" sz="4000" b="0" i="1" dirty="0">
              <a:effectLst/>
              <a:cs typeface="Times New Roman" pitchFamily="18" charset="0"/>
            </a:endParaRPr>
          </a:p>
          <a:p>
            <a:pPr marL="0" indent="0" algn="ctr" eaLnBrk="1" hangingPunct="1">
              <a:lnSpc>
                <a:spcPct val="70000"/>
              </a:lnSpc>
              <a:spcBef>
                <a:spcPts val="0"/>
              </a:spcBef>
              <a:defRPr/>
            </a:pPr>
            <a:r>
              <a:rPr lang="en-US" sz="4400" b="0" i="1" dirty="0">
                <a:effectLst/>
                <a:cs typeface="Times New Roman" pitchFamily="18" charset="0"/>
              </a:rPr>
              <a:t>Trust Him to comfort you </a:t>
            </a:r>
            <a:br>
              <a:rPr lang="en-US" sz="4400" b="0" i="1" dirty="0">
                <a:effectLst/>
                <a:cs typeface="Times New Roman" pitchFamily="18" charset="0"/>
              </a:rPr>
            </a:br>
            <a:r>
              <a:rPr lang="en-US" sz="4400" b="0" i="1" dirty="0">
                <a:effectLst/>
                <a:cs typeface="Times New Roman" pitchFamily="18" charset="0"/>
              </a:rPr>
              <a:t>in the right time &amp; way</a:t>
            </a: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Insights into God’s Comfort</a:t>
            </a:r>
          </a:p>
        </p:txBody>
      </p:sp>
      <p:sp>
        <p:nvSpPr>
          <p:cNvPr id="7" name="Text Box 4">
            <a:extLst>
              <a:ext uri="{FF2B5EF4-FFF2-40B4-BE49-F238E27FC236}">
                <a16:creationId xmlns:a16="http://schemas.microsoft.com/office/drawing/2014/main" xmlns="" id="{5F32AD97-6887-4E8E-A95F-15E709742F8F}"/>
              </a:ext>
            </a:extLst>
          </p:cNvPr>
          <p:cNvSpPr txBox="1">
            <a:spLocks noChangeArrowheads="1"/>
          </p:cNvSpPr>
          <p:nvPr/>
        </p:nvSpPr>
        <p:spPr bwMode="auto">
          <a:xfrm>
            <a:off x="172208" y="2708295"/>
            <a:ext cx="11839169"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6</a:t>
            </a:r>
            <a:r>
              <a:rPr lang="en-US" sz="3200" dirty="0"/>
              <a:t> . . . (God’s comfort) is effective in the patient enduring of the same sufferings which we also suffer . . .</a:t>
            </a:r>
          </a:p>
        </p:txBody>
      </p:sp>
    </p:spTree>
    <p:extLst>
      <p:ext uri="{BB962C8B-B14F-4D97-AF65-F5344CB8AC3E}">
        <p14:creationId xmlns:p14="http://schemas.microsoft.com/office/powerpoint/2010/main" val="1514977341"/>
      </p:ext>
    </p:extLst>
  </p:cSld>
  <p:clrMapOvr>
    <a:masterClrMapping/>
  </p:clrMapOvr>
  <p:transition spd="med">
    <p:randomBa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r>
              <a:rPr lang="en-US" sz="4000" dirty="0">
                <a:effectLst>
                  <a:outerShdw blurRad="38100" dist="38100" dir="2700000" algn="tl">
                    <a:srgbClr val="000000">
                      <a:alpha val="43137"/>
                    </a:srgbClr>
                  </a:outerShdw>
                </a:effectLst>
                <a:cs typeface="Times New Roman" pitchFamily="18" charset="0"/>
              </a:rPr>
              <a:t>WE EXPERIENCE GOD’S COMFORT AS WE PATIENTLY TRUST HIM IN OUR SUFFERING</a:t>
            </a:r>
            <a:endParaRPr lang="en-US" sz="4000" b="0" i="1" dirty="0">
              <a:effectLst/>
              <a:cs typeface="Times New Roman" pitchFamily="18" charset="0"/>
            </a:endParaRPr>
          </a:p>
          <a:p>
            <a:pPr marL="0" indent="0" eaLnBrk="1" hangingPunct="1">
              <a:lnSpc>
                <a:spcPct val="70000"/>
              </a:lnSpc>
              <a:spcBef>
                <a:spcPct val="30000"/>
              </a:spcBef>
              <a:defRPr/>
            </a:pPr>
            <a:endParaRPr lang="en-US" sz="4000" b="0" i="1" dirty="0">
              <a:effectLst/>
              <a:cs typeface="Times New Roman" pitchFamily="18" charset="0"/>
            </a:endParaRPr>
          </a:p>
          <a:p>
            <a:pPr marL="0" indent="0" eaLnBrk="1" hangingPunct="1">
              <a:lnSpc>
                <a:spcPct val="70000"/>
              </a:lnSpc>
              <a:spcBef>
                <a:spcPct val="30000"/>
              </a:spcBef>
              <a:defRPr/>
            </a:pPr>
            <a:endParaRPr lang="en-US" sz="4000" b="0" i="1" dirty="0">
              <a:effectLst/>
              <a:cs typeface="Times New Roman" pitchFamily="18" charset="0"/>
            </a:endParaRPr>
          </a:p>
          <a:p>
            <a:pPr marL="0" indent="0" algn="ctr" eaLnBrk="1" hangingPunct="1">
              <a:lnSpc>
                <a:spcPct val="70000"/>
              </a:lnSpc>
              <a:spcBef>
                <a:spcPts val="0"/>
              </a:spcBef>
              <a:defRPr/>
            </a:pPr>
            <a:r>
              <a:rPr lang="en-US" sz="4400" b="0" i="1" dirty="0">
                <a:effectLst/>
                <a:cs typeface="Times New Roman" pitchFamily="18" charset="0"/>
              </a:rPr>
              <a:t>Trust Him to comfort you </a:t>
            </a:r>
            <a:br>
              <a:rPr lang="en-US" sz="4400" b="0" i="1" dirty="0">
                <a:effectLst/>
                <a:cs typeface="Times New Roman" pitchFamily="18" charset="0"/>
              </a:rPr>
            </a:br>
            <a:r>
              <a:rPr lang="en-US" sz="4400" b="0" i="1" dirty="0">
                <a:effectLst/>
                <a:cs typeface="Times New Roman" pitchFamily="18" charset="0"/>
              </a:rPr>
              <a:t>in the right time &amp; way</a:t>
            </a:r>
          </a:p>
          <a:p>
            <a:pPr marL="0" indent="0" algn="ctr" eaLnBrk="1" hangingPunct="1">
              <a:lnSpc>
                <a:spcPct val="70000"/>
              </a:lnSpc>
              <a:spcBef>
                <a:spcPts val="1440"/>
              </a:spcBef>
              <a:defRPr/>
            </a:pPr>
            <a:r>
              <a:rPr lang="en-US" sz="4400" b="0" i="1" dirty="0">
                <a:effectLst/>
                <a:cs typeface="Times New Roman" pitchFamily="18" charset="0"/>
              </a:rPr>
              <a:t>Trust Him by staying at your post, </a:t>
            </a:r>
            <a:br>
              <a:rPr lang="en-US" sz="4400" b="0" i="1" dirty="0">
                <a:effectLst/>
                <a:cs typeface="Times New Roman" pitchFamily="18" charset="0"/>
              </a:rPr>
            </a:br>
            <a:r>
              <a:rPr lang="en-US" sz="4400" b="0" i="1" dirty="0">
                <a:effectLst/>
                <a:cs typeface="Times New Roman" pitchFamily="18" charset="0"/>
              </a:rPr>
              <a:t>&amp; by practicing thankfulness</a:t>
            </a:r>
            <a:endParaRPr lang="en-US" sz="4400" dirty="0">
              <a:effectLst>
                <a:outerShdw blurRad="38100" dist="38100" dir="2700000" algn="tl">
                  <a:srgbClr val="000000">
                    <a:alpha val="43137"/>
                  </a:srgbClr>
                </a:outerShdw>
              </a:effectLst>
              <a:cs typeface="Times New Roman" pitchFamily="18" charset="0"/>
            </a:endParaRP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Insights into God’s Comfort</a:t>
            </a:r>
          </a:p>
        </p:txBody>
      </p:sp>
      <p:sp>
        <p:nvSpPr>
          <p:cNvPr id="7" name="Text Box 4">
            <a:extLst>
              <a:ext uri="{FF2B5EF4-FFF2-40B4-BE49-F238E27FC236}">
                <a16:creationId xmlns:a16="http://schemas.microsoft.com/office/drawing/2014/main" xmlns="" id="{5F32AD97-6887-4E8E-A95F-15E709742F8F}"/>
              </a:ext>
            </a:extLst>
          </p:cNvPr>
          <p:cNvSpPr txBox="1">
            <a:spLocks noChangeArrowheads="1"/>
          </p:cNvSpPr>
          <p:nvPr/>
        </p:nvSpPr>
        <p:spPr bwMode="auto">
          <a:xfrm>
            <a:off x="172208" y="2708295"/>
            <a:ext cx="11839169"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6</a:t>
            </a:r>
            <a:r>
              <a:rPr lang="en-US" sz="3200" dirty="0"/>
              <a:t> . . . (God’s comfort) is effective in the patient enduring of the same sufferings which we also suffer . . .</a:t>
            </a:r>
          </a:p>
        </p:txBody>
      </p:sp>
    </p:spTree>
    <p:extLst>
      <p:ext uri="{BB962C8B-B14F-4D97-AF65-F5344CB8AC3E}">
        <p14:creationId xmlns:p14="http://schemas.microsoft.com/office/powerpoint/2010/main" val="2024038906"/>
      </p:ext>
    </p:extLst>
  </p:cSld>
  <p:clrMapOvr>
    <a:masterClrMapping/>
  </p:clrMapOvr>
  <p:transition spd="med">
    <p:randomBa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r>
              <a:rPr lang="en-US" sz="4000" dirty="0">
                <a:effectLst>
                  <a:outerShdw blurRad="38100" dist="38100" dir="2700000" algn="tl">
                    <a:srgbClr val="000000">
                      <a:alpha val="43137"/>
                    </a:srgbClr>
                  </a:outerShdw>
                </a:effectLst>
                <a:cs typeface="Times New Roman" pitchFamily="18" charset="0"/>
              </a:rPr>
              <a:t>SUFFERING CAN DISPLACE SELF-RELIANCE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&amp; LEAD TO DEEPER CONFIDENCE IN GOD’S</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FUTURE FAITHFULNESS</a:t>
            </a: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Insights into God’s Comfort</a:t>
            </a:r>
          </a:p>
        </p:txBody>
      </p:sp>
      <p:sp>
        <p:nvSpPr>
          <p:cNvPr id="7" name="Text Box 4">
            <a:extLst>
              <a:ext uri="{FF2B5EF4-FFF2-40B4-BE49-F238E27FC236}">
                <a16:creationId xmlns:a16="http://schemas.microsoft.com/office/drawing/2014/main" xmlns="" id="{5F32AD97-6887-4E8E-A95F-15E709742F8F}"/>
              </a:ext>
            </a:extLst>
          </p:cNvPr>
          <p:cNvSpPr txBox="1">
            <a:spLocks noChangeArrowheads="1"/>
          </p:cNvSpPr>
          <p:nvPr/>
        </p:nvSpPr>
        <p:spPr bwMode="auto">
          <a:xfrm>
            <a:off x="172208" y="3146445"/>
            <a:ext cx="11839169" cy="3375283"/>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1:8</a:t>
            </a:r>
            <a:r>
              <a:rPr lang="en-US" sz="3200" dirty="0"/>
              <a:t> For we do not want you to be unaware, brethren, of our affliction which came to us in Asia, that we were burdened excessively, beyond our strength, so that we despaired even of life; </a:t>
            </a:r>
            <a:r>
              <a:rPr lang="en-US" sz="3200" baseline="30000" dirty="0"/>
              <a:t>9</a:t>
            </a:r>
            <a:r>
              <a:rPr lang="en-US" sz="3200" dirty="0"/>
              <a:t> indeed, we had the sentence of death within ourselves so that we would not trust in ourselves, but in God who raises the dead; </a:t>
            </a:r>
            <a:r>
              <a:rPr lang="en-US" sz="3200" baseline="30000" dirty="0"/>
              <a:t>10</a:t>
            </a:r>
            <a:r>
              <a:rPr lang="en-US" sz="3200" dirty="0"/>
              <a:t> who delivered us from so great a peril of death, and will deliver us, He on whom we have set our hope. And He will yet deliver us . . .</a:t>
            </a:r>
          </a:p>
        </p:txBody>
      </p:sp>
    </p:spTree>
    <p:extLst>
      <p:ext uri="{BB962C8B-B14F-4D97-AF65-F5344CB8AC3E}">
        <p14:creationId xmlns:p14="http://schemas.microsoft.com/office/powerpoint/2010/main" val="4223372302"/>
      </p:ext>
    </p:extLst>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r>
              <a:rPr lang="en-US" sz="4000" u="sng" dirty="0">
                <a:effectLst>
                  <a:outerShdw blurRad="38100" dist="38100" dir="2700000" algn="tl">
                    <a:srgbClr val="000000">
                      <a:alpha val="43137"/>
                    </a:srgbClr>
                  </a:outerShdw>
                </a:effectLst>
                <a:cs typeface="Times New Roman" pitchFamily="18" charset="0"/>
              </a:rPr>
              <a:t>SUFFERING CAN DISPLACE SELF-RELIANCE</a:t>
            </a:r>
            <a:r>
              <a:rPr lang="en-US" sz="4000" dirty="0">
                <a:effectLst>
                  <a:outerShdw blurRad="38100" dist="38100" dir="2700000" algn="tl">
                    <a:srgbClr val="000000">
                      <a:alpha val="43137"/>
                    </a:srgbClr>
                  </a:outerShdw>
                </a:effectLst>
                <a:cs typeface="Times New Roman" pitchFamily="18" charset="0"/>
              </a:rPr>
              <a:t>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&amp; LEAD TO DEEPER CONFIDENCE IN GOD’S</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FUTURE FAITHFULNESS</a:t>
            </a: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Insights into God’s Comfort</a:t>
            </a:r>
          </a:p>
        </p:txBody>
      </p:sp>
      <p:sp>
        <p:nvSpPr>
          <p:cNvPr id="7" name="Text Box 4">
            <a:extLst>
              <a:ext uri="{FF2B5EF4-FFF2-40B4-BE49-F238E27FC236}">
                <a16:creationId xmlns:a16="http://schemas.microsoft.com/office/drawing/2014/main" xmlns="" id="{5F32AD97-6887-4E8E-A95F-15E709742F8F}"/>
              </a:ext>
            </a:extLst>
          </p:cNvPr>
          <p:cNvSpPr txBox="1">
            <a:spLocks noChangeArrowheads="1"/>
          </p:cNvSpPr>
          <p:nvPr/>
        </p:nvSpPr>
        <p:spPr bwMode="auto">
          <a:xfrm>
            <a:off x="172208" y="5289570"/>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8</a:t>
            </a:r>
            <a:r>
              <a:rPr lang="en-US" sz="3200" dirty="0"/>
              <a:t> . . . we were burdened excessively, </a:t>
            </a:r>
            <a:r>
              <a:rPr lang="en-US" sz="3200" u="sng" dirty="0"/>
              <a:t>beyond our strength</a:t>
            </a:r>
            <a:r>
              <a:rPr lang="en-US" sz="3200" dirty="0"/>
              <a:t> . . .</a:t>
            </a:r>
            <a:br>
              <a:rPr lang="en-US" sz="3200" dirty="0"/>
            </a:br>
            <a:r>
              <a:rPr lang="en-US" sz="3200" baseline="30000" dirty="0"/>
              <a:t>9</a:t>
            </a:r>
            <a:r>
              <a:rPr lang="en-US" sz="3200" dirty="0"/>
              <a:t> . . . we had the sentence of death . . . </a:t>
            </a:r>
            <a:r>
              <a:rPr lang="en-US" sz="3200" u="sng" dirty="0"/>
              <a:t>so that we would not trust in ourselves, but in God</a:t>
            </a:r>
            <a:r>
              <a:rPr lang="en-US" sz="3200" dirty="0"/>
              <a:t> who raises the dead . . .</a:t>
            </a:r>
          </a:p>
        </p:txBody>
      </p:sp>
    </p:spTree>
    <p:extLst>
      <p:ext uri="{BB962C8B-B14F-4D97-AF65-F5344CB8AC3E}">
        <p14:creationId xmlns:p14="http://schemas.microsoft.com/office/powerpoint/2010/main" val="164858913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box(ou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r>
              <a:rPr lang="en-US" sz="4000" u="sng" dirty="0">
                <a:effectLst>
                  <a:outerShdw blurRad="38100" dist="38100" dir="2700000" algn="tl">
                    <a:srgbClr val="000000">
                      <a:alpha val="43137"/>
                    </a:srgbClr>
                  </a:outerShdw>
                </a:effectLst>
                <a:cs typeface="Times New Roman" pitchFamily="18" charset="0"/>
              </a:rPr>
              <a:t>SUFFERING CAN DISPLACE SELF-RELIANCE</a:t>
            </a:r>
            <a:r>
              <a:rPr lang="en-US" sz="4000" dirty="0">
                <a:effectLst>
                  <a:outerShdw blurRad="38100" dist="38100" dir="2700000" algn="tl">
                    <a:srgbClr val="000000">
                      <a:alpha val="43137"/>
                    </a:srgbClr>
                  </a:outerShdw>
                </a:effectLst>
                <a:cs typeface="Times New Roman" pitchFamily="18" charset="0"/>
              </a:rPr>
              <a:t>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&amp; LEAD TO DEEPER CONFIDENCE IN GOD’S</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FUTURE FAITHFULNESS</a:t>
            </a:r>
          </a:p>
          <a:p>
            <a:pPr marL="0" indent="0" algn="ctr" eaLnBrk="1" hangingPunct="1">
              <a:lnSpc>
                <a:spcPct val="70000"/>
              </a:lnSpc>
              <a:spcBef>
                <a:spcPct val="30000"/>
              </a:spcBef>
              <a:defRPr/>
            </a:pPr>
            <a:r>
              <a:rPr lang="en-US" sz="4400" b="0" i="1" dirty="0">
                <a:effectLst/>
                <a:cs typeface="Times New Roman" pitchFamily="18" charset="0"/>
              </a:rPr>
              <a:t>An episode of severe suffering </a:t>
            </a:r>
            <a:br>
              <a:rPr lang="en-US" sz="4400" b="0" i="1" dirty="0">
                <a:effectLst/>
                <a:cs typeface="Times New Roman" pitchFamily="18" charset="0"/>
              </a:rPr>
            </a:br>
            <a:r>
              <a:rPr lang="en-US" sz="4400" b="0" i="1" dirty="0">
                <a:effectLst/>
                <a:cs typeface="Times New Roman" pitchFamily="18" charset="0"/>
              </a:rPr>
              <a:t>can become a “redemptive earthquake” </a:t>
            </a:r>
            <a:br>
              <a:rPr lang="en-US" sz="4400" b="0" i="1" dirty="0">
                <a:effectLst/>
                <a:cs typeface="Times New Roman" pitchFamily="18" charset="0"/>
              </a:rPr>
            </a:br>
            <a:r>
              <a:rPr lang="en-US" sz="4400" b="0" i="1" dirty="0">
                <a:effectLst/>
                <a:cs typeface="Times New Roman" pitchFamily="18" charset="0"/>
              </a:rPr>
              <a:t>that shatters ingrained self-trust &amp; </a:t>
            </a:r>
            <a:br>
              <a:rPr lang="en-US" sz="4400" b="0" i="1" dirty="0">
                <a:effectLst/>
                <a:cs typeface="Times New Roman" pitchFamily="18" charset="0"/>
              </a:rPr>
            </a:br>
            <a:r>
              <a:rPr lang="en-US" sz="4400" b="0" i="1" dirty="0">
                <a:effectLst/>
                <a:cs typeface="Times New Roman" pitchFamily="18" charset="0"/>
              </a:rPr>
              <a:t>forges deeper trust in God</a:t>
            </a:r>
            <a:endParaRPr lang="en-US" sz="4000" b="0" dirty="0">
              <a:effectLst/>
              <a:cs typeface="Times New Roman" pitchFamily="18" charset="0"/>
            </a:endParaRP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Insights into God’s Comfort</a:t>
            </a:r>
          </a:p>
        </p:txBody>
      </p:sp>
      <p:sp>
        <p:nvSpPr>
          <p:cNvPr id="7" name="Text Box 4">
            <a:extLst>
              <a:ext uri="{FF2B5EF4-FFF2-40B4-BE49-F238E27FC236}">
                <a16:creationId xmlns:a16="http://schemas.microsoft.com/office/drawing/2014/main" xmlns="" id="{5F32AD97-6887-4E8E-A95F-15E709742F8F}"/>
              </a:ext>
            </a:extLst>
          </p:cNvPr>
          <p:cNvSpPr txBox="1">
            <a:spLocks noChangeArrowheads="1"/>
          </p:cNvSpPr>
          <p:nvPr/>
        </p:nvSpPr>
        <p:spPr bwMode="auto">
          <a:xfrm>
            <a:off x="172208" y="5289570"/>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8</a:t>
            </a:r>
            <a:r>
              <a:rPr lang="en-US" sz="3200" dirty="0"/>
              <a:t> . . . we were burdened excessively, </a:t>
            </a:r>
            <a:r>
              <a:rPr lang="en-US" sz="3200" u="sng" dirty="0"/>
              <a:t>beyond our strength</a:t>
            </a:r>
            <a:r>
              <a:rPr lang="en-US" sz="3200" dirty="0"/>
              <a:t> . . .</a:t>
            </a:r>
            <a:br>
              <a:rPr lang="en-US" sz="3200" dirty="0"/>
            </a:br>
            <a:r>
              <a:rPr lang="en-US" sz="3200" baseline="30000" dirty="0"/>
              <a:t>9</a:t>
            </a:r>
            <a:r>
              <a:rPr lang="en-US" sz="3200" dirty="0"/>
              <a:t> . . . we had the sentence of death . . . </a:t>
            </a:r>
            <a:r>
              <a:rPr lang="en-US" sz="3200" u="sng" dirty="0"/>
              <a:t>so that we would not trust in ourselves, but in God</a:t>
            </a:r>
            <a:r>
              <a:rPr lang="en-US" sz="3200" dirty="0"/>
              <a:t> who raises the dead . . .</a:t>
            </a:r>
          </a:p>
        </p:txBody>
      </p:sp>
    </p:spTree>
    <p:extLst>
      <p:ext uri="{BB962C8B-B14F-4D97-AF65-F5344CB8AC3E}">
        <p14:creationId xmlns:p14="http://schemas.microsoft.com/office/powerpoint/2010/main" val="1655419238"/>
      </p:ext>
    </p:extLst>
  </p:cSld>
  <p:clrMapOvr>
    <a:masterClrMapping/>
  </p:clrMapOvr>
  <p:transition spd="med">
    <p:randomBa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r>
              <a:rPr lang="en-US" sz="4000" dirty="0">
                <a:effectLst>
                  <a:outerShdw blurRad="38100" dist="38100" dir="2700000" algn="tl">
                    <a:srgbClr val="000000">
                      <a:alpha val="43137"/>
                    </a:srgbClr>
                  </a:outerShdw>
                </a:effectLst>
                <a:cs typeface="Times New Roman" pitchFamily="18" charset="0"/>
              </a:rPr>
              <a:t>SUFFERING CAN DISPLACE SELF-RELIANCE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&amp; </a:t>
            </a:r>
            <a:r>
              <a:rPr lang="en-US" sz="4000" u="sng" dirty="0">
                <a:effectLst>
                  <a:outerShdw blurRad="38100" dist="38100" dir="2700000" algn="tl">
                    <a:srgbClr val="000000">
                      <a:alpha val="43137"/>
                    </a:srgbClr>
                  </a:outerShdw>
                </a:effectLst>
                <a:cs typeface="Times New Roman" pitchFamily="18" charset="0"/>
              </a:rPr>
              <a:t>LEAD TO DEEPER CONFIDENCE IN GOD’S</a:t>
            </a:r>
            <a:br>
              <a:rPr lang="en-US" sz="4000" u="sng" dirty="0">
                <a:effectLst>
                  <a:outerShdw blurRad="38100" dist="38100" dir="2700000" algn="tl">
                    <a:srgbClr val="000000">
                      <a:alpha val="43137"/>
                    </a:srgbClr>
                  </a:outerShdw>
                </a:effectLst>
                <a:cs typeface="Times New Roman" pitchFamily="18" charset="0"/>
              </a:rPr>
            </a:br>
            <a:r>
              <a:rPr lang="en-US" sz="4000" u="sng" dirty="0">
                <a:effectLst>
                  <a:outerShdw blurRad="38100" dist="38100" dir="2700000" algn="tl">
                    <a:srgbClr val="000000">
                      <a:alpha val="43137"/>
                    </a:srgbClr>
                  </a:outerShdw>
                </a:effectLst>
                <a:cs typeface="Times New Roman" pitchFamily="18" charset="0"/>
              </a:rPr>
              <a:t>FUTURE FAITHFULNESS</a:t>
            </a: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Insights into God’s Comfort</a:t>
            </a:r>
          </a:p>
        </p:txBody>
      </p:sp>
      <p:sp>
        <p:nvSpPr>
          <p:cNvPr id="7" name="Text Box 4">
            <a:extLst>
              <a:ext uri="{FF2B5EF4-FFF2-40B4-BE49-F238E27FC236}">
                <a16:creationId xmlns:a16="http://schemas.microsoft.com/office/drawing/2014/main" xmlns="" id="{5F32AD97-6887-4E8E-A95F-15E709742F8F}"/>
              </a:ext>
            </a:extLst>
          </p:cNvPr>
          <p:cNvSpPr txBox="1">
            <a:spLocks noChangeArrowheads="1"/>
          </p:cNvSpPr>
          <p:nvPr/>
        </p:nvSpPr>
        <p:spPr bwMode="auto">
          <a:xfrm>
            <a:off x="172208" y="4794270"/>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10</a:t>
            </a:r>
            <a:r>
              <a:rPr lang="en-US" sz="3200" dirty="0"/>
              <a:t> . . . (God) delivered us from so great a peril of death, and </a:t>
            </a:r>
            <a:r>
              <a:rPr lang="en-US" sz="3200" u="sng" dirty="0"/>
              <a:t>will deliver us</a:t>
            </a:r>
            <a:r>
              <a:rPr lang="en-US" sz="3200" dirty="0"/>
              <a:t>, He on whom we have set our hope. And </a:t>
            </a:r>
            <a:r>
              <a:rPr lang="en-US" sz="3200" u="sng" dirty="0"/>
              <a:t>He will yet deliver us</a:t>
            </a:r>
            <a:r>
              <a:rPr lang="en-US" sz="3200" dirty="0"/>
              <a:t> . . .</a:t>
            </a:r>
          </a:p>
        </p:txBody>
      </p:sp>
    </p:spTree>
    <p:extLst>
      <p:ext uri="{BB962C8B-B14F-4D97-AF65-F5344CB8AC3E}">
        <p14:creationId xmlns:p14="http://schemas.microsoft.com/office/powerpoint/2010/main" val="175865728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box(ou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r>
              <a:rPr lang="en-US" sz="4000" dirty="0">
                <a:effectLst>
                  <a:outerShdw blurRad="38100" dist="38100" dir="2700000" algn="tl">
                    <a:srgbClr val="000000">
                      <a:alpha val="43137"/>
                    </a:srgbClr>
                  </a:outerShdw>
                </a:effectLst>
                <a:cs typeface="Times New Roman" pitchFamily="18" charset="0"/>
              </a:rPr>
              <a:t>SUFFERING CAN DISPLACE SELF-RELIANCE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&amp; </a:t>
            </a:r>
            <a:r>
              <a:rPr lang="en-US" sz="4000" u="sng" dirty="0">
                <a:effectLst>
                  <a:outerShdw blurRad="38100" dist="38100" dir="2700000" algn="tl">
                    <a:srgbClr val="000000">
                      <a:alpha val="43137"/>
                    </a:srgbClr>
                  </a:outerShdw>
                </a:effectLst>
                <a:cs typeface="Times New Roman" pitchFamily="18" charset="0"/>
              </a:rPr>
              <a:t>LEAD TO DEEPER CONFIDENCE IN GOD’S</a:t>
            </a:r>
            <a:br>
              <a:rPr lang="en-US" sz="4000" u="sng" dirty="0">
                <a:effectLst>
                  <a:outerShdw blurRad="38100" dist="38100" dir="2700000" algn="tl">
                    <a:srgbClr val="000000">
                      <a:alpha val="43137"/>
                    </a:srgbClr>
                  </a:outerShdw>
                </a:effectLst>
                <a:cs typeface="Times New Roman" pitchFamily="18" charset="0"/>
              </a:rPr>
            </a:br>
            <a:r>
              <a:rPr lang="en-US" sz="4000" u="sng" dirty="0">
                <a:effectLst>
                  <a:outerShdw blurRad="38100" dist="38100" dir="2700000" algn="tl">
                    <a:srgbClr val="000000">
                      <a:alpha val="43137"/>
                    </a:srgbClr>
                  </a:outerShdw>
                </a:effectLst>
                <a:cs typeface="Times New Roman" pitchFamily="18" charset="0"/>
              </a:rPr>
              <a:t>FUTURE FAITHFULNESS</a:t>
            </a:r>
          </a:p>
          <a:p>
            <a:pPr marL="0" indent="0" algn="ctr" eaLnBrk="1" hangingPunct="1">
              <a:lnSpc>
                <a:spcPct val="70000"/>
              </a:lnSpc>
              <a:spcBef>
                <a:spcPct val="30000"/>
              </a:spcBef>
              <a:defRPr/>
            </a:pPr>
            <a:r>
              <a:rPr lang="en-US" sz="4400" b="0" i="1" dirty="0">
                <a:effectLst/>
                <a:cs typeface="Times New Roman" pitchFamily="18" charset="0"/>
              </a:rPr>
              <a:t>“If God brought me through this storm</a:t>
            </a:r>
            <a:br>
              <a:rPr lang="en-US" sz="4400" b="0" i="1" dirty="0">
                <a:effectLst/>
                <a:cs typeface="Times New Roman" pitchFamily="18" charset="0"/>
              </a:rPr>
            </a:br>
            <a:r>
              <a:rPr lang="en-US" sz="4400" b="0" i="1" dirty="0">
                <a:effectLst/>
                <a:cs typeface="Times New Roman" pitchFamily="18" charset="0"/>
              </a:rPr>
              <a:t>&amp; worked good through it, then He will also be with me through all future storms”</a:t>
            </a:r>
            <a:endParaRPr lang="en-US" sz="4000" b="0" dirty="0">
              <a:effectLst/>
              <a:cs typeface="Times New Roman" pitchFamily="18" charset="0"/>
            </a:endParaRP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Insights into God’s Comfort</a:t>
            </a:r>
          </a:p>
        </p:txBody>
      </p:sp>
      <p:sp>
        <p:nvSpPr>
          <p:cNvPr id="7" name="Text Box 4">
            <a:extLst>
              <a:ext uri="{FF2B5EF4-FFF2-40B4-BE49-F238E27FC236}">
                <a16:creationId xmlns:a16="http://schemas.microsoft.com/office/drawing/2014/main" xmlns="" id="{5F32AD97-6887-4E8E-A95F-15E709742F8F}"/>
              </a:ext>
            </a:extLst>
          </p:cNvPr>
          <p:cNvSpPr txBox="1">
            <a:spLocks noChangeArrowheads="1"/>
          </p:cNvSpPr>
          <p:nvPr/>
        </p:nvSpPr>
        <p:spPr bwMode="auto">
          <a:xfrm>
            <a:off x="172208" y="4794270"/>
            <a:ext cx="11839169"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Psalm 112:7</a:t>
            </a:r>
            <a:r>
              <a:rPr lang="en-US" sz="3200" dirty="0"/>
              <a:t> They will have no fear of bad news; their hearts are steadfast, trusting in the </a:t>
            </a:r>
            <a:r>
              <a:rPr lang="en-US" sz="3200" cap="small" dirty="0"/>
              <a:t>Lord</a:t>
            </a:r>
            <a:r>
              <a:rPr lang="en-US" sz="3200" dirty="0"/>
              <a:t>. </a:t>
            </a:r>
          </a:p>
        </p:txBody>
      </p:sp>
    </p:spTree>
    <p:extLst>
      <p:ext uri="{BB962C8B-B14F-4D97-AF65-F5344CB8AC3E}">
        <p14:creationId xmlns:p14="http://schemas.microsoft.com/office/powerpoint/2010/main" val="462994363"/>
      </p:ext>
    </p:extLst>
  </p:cSld>
  <p:clrMapOvr>
    <a:masterClrMapping/>
  </p:clrMapOvr>
  <p:transition spd="med">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ou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571500" indent="-571500" eaLnBrk="1" hangingPunct="1">
              <a:lnSpc>
                <a:spcPct val="70000"/>
              </a:lnSpc>
              <a:spcBef>
                <a:spcPts val="1200"/>
              </a:spcBef>
              <a:buFont typeface="Wingdings" panose="05000000000000000000" pitchFamily="2" charset="2"/>
              <a:buChar char="q"/>
              <a:defRPr/>
            </a:pPr>
            <a:r>
              <a:rPr lang="en-US" sz="3800" dirty="0">
                <a:effectLst>
                  <a:outerShdw blurRad="38100" dist="38100" dir="2700000" algn="tl">
                    <a:srgbClr val="000000">
                      <a:alpha val="43137"/>
                    </a:srgbClr>
                  </a:outerShdw>
                </a:effectLst>
                <a:cs typeface="Times New Roman" pitchFamily="18" charset="0"/>
              </a:rPr>
              <a:t>GOD’S COMFORT IS AN EXPRESSION OF HIS MERCY</a:t>
            </a:r>
          </a:p>
          <a:p>
            <a:pPr marL="571500" indent="-571500" eaLnBrk="1" hangingPunct="1">
              <a:lnSpc>
                <a:spcPct val="70000"/>
              </a:lnSpc>
              <a:spcBef>
                <a:spcPts val="1200"/>
              </a:spcBef>
              <a:buFont typeface="Wingdings" panose="05000000000000000000" pitchFamily="2" charset="2"/>
              <a:buChar char="q"/>
              <a:defRPr/>
            </a:pPr>
            <a:r>
              <a:rPr lang="en-US" sz="3800" dirty="0">
                <a:effectLst>
                  <a:outerShdw blurRad="38100" dist="38100" dir="2700000" algn="tl">
                    <a:srgbClr val="000000">
                      <a:alpha val="43137"/>
                    </a:srgbClr>
                  </a:outerShdw>
                </a:effectLst>
                <a:cs typeface="Times New Roman" pitchFamily="18" charset="0"/>
              </a:rPr>
              <a:t>GOD’S COMFORT IS AVAILABLE FOR &amp; FULLY ADEQUATE FOR ALL KINDS OF SUFFERING</a:t>
            </a:r>
          </a:p>
          <a:p>
            <a:pPr marL="571500" indent="-571500" eaLnBrk="1" hangingPunct="1">
              <a:lnSpc>
                <a:spcPct val="70000"/>
              </a:lnSpc>
              <a:spcBef>
                <a:spcPts val="1200"/>
              </a:spcBef>
              <a:buFont typeface="Wingdings" panose="05000000000000000000" pitchFamily="2" charset="2"/>
              <a:buChar char="q"/>
              <a:defRPr/>
            </a:pPr>
            <a:r>
              <a:rPr lang="en-US" sz="3800" dirty="0">
                <a:effectLst>
                  <a:outerShdw blurRad="38100" dist="38100" dir="2700000" algn="tl">
                    <a:srgbClr val="000000">
                      <a:alpha val="43137"/>
                    </a:srgbClr>
                  </a:outerShdw>
                </a:effectLst>
                <a:cs typeface="Times New Roman" pitchFamily="18" charset="0"/>
              </a:rPr>
              <a:t>RECEIVING GOD’S COMFORT ENABLES US TO GIVE HIS COMFORT TO OTHERS</a:t>
            </a:r>
          </a:p>
          <a:p>
            <a:pPr marL="571500" indent="-571500" eaLnBrk="1" hangingPunct="1">
              <a:lnSpc>
                <a:spcPct val="70000"/>
              </a:lnSpc>
              <a:spcBef>
                <a:spcPts val="1200"/>
              </a:spcBef>
              <a:buFont typeface="Wingdings" panose="05000000000000000000" pitchFamily="2" charset="2"/>
              <a:buChar char="q"/>
              <a:defRPr/>
            </a:pPr>
            <a:r>
              <a:rPr lang="en-US" sz="3800" dirty="0">
                <a:effectLst>
                  <a:outerShdw blurRad="38100" dist="38100" dir="2700000" algn="tl">
                    <a:srgbClr val="000000">
                      <a:alpha val="43137"/>
                    </a:srgbClr>
                  </a:outerShdw>
                </a:effectLst>
                <a:cs typeface="Times New Roman" pitchFamily="18" charset="0"/>
              </a:rPr>
              <a:t>WE EXPERIENCE GOD’S COMFORT AS WE PATIENTLY TRUST HIM IN OUR SUFFERING</a:t>
            </a:r>
          </a:p>
          <a:p>
            <a:pPr marL="571500" indent="-571500" eaLnBrk="1" hangingPunct="1">
              <a:lnSpc>
                <a:spcPct val="70000"/>
              </a:lnSpc>
              <a:spcBef>
                <a:spcPct val="30000"/>
              </a:spcBef>
              <a:buFont typeface="Wingdings" panose="05000000000000000000" pitchFamily="2" charset="2"/>
              <a:buChar char="q"/>
              <a:defRPr/>
            </a:pPr>
            <a:r>
              <a:rPr lang="en-US" sz="3600" dirty="0">
                <a:effectLst>
                  <a:outerShdw blurRad="38100" dist="38100" dir="2700000" algn="tl">
                    <a:srgbClr val="000000">
                      <a:alpha val="43137"/>
                    </a:srgbClr>
                  </a:outerShdw>
                </a:effectLst>
                <a:cs typeface="Times New Roman" pitchFamily="18" charset="0"/>
              </a:rPr>
              <a:t>SUFFERING CAN DISPLACE SELF-RELIANCE </a:t>
            </a:r>
            <a:br>
              <a:rPr lang="en-US" sz="3600" dirty="0">
                <a:effectLst>
                  <a:outerShdw blurRad="38100" dist="38100" dir="2700000" algn="tl">
                    <a:srgbClr val="000000">
                      <a:alpha val="43137"/>
                    </a:srgbClr>
                  </a:outerShdw>
                </a:effectLst>
                <a:cs typeface="Times New Roman" pitchFamily="18" charset="0"/>
              </a:rPr>
            </a:br>
            <a:r>
              <a:rPr lang="en-US" sz="3600" dirty="0">
                <a:effectLst>
                  <a:outerShdw blurRad="38100" dist="38100" dir="2700000" algn="tl">
                    <a:srgbClr val="000000">
                      <a:alpha val="43137"/>
                    </a:srgbClr>
                  </a:outerShdw>
                </a:effectLst>
                <a:cs typeface="Times New Roman" pitchFamily="18" charset="0"/>
              </a:rPr>
              <a:t>&amp; LEAD TO DEEPER CONFIDENCE IN GOD’S</a:t>
            </a:r>
            <a:br>
              <a:rPr lang="en-US" sz="3600" dirty="0">
                <a:effectLst>
                  <a:outerShdw blurRad="38100" dist="38100" dir="2700000" algn="tl">
                    <a:srgbClr val="000000">
                      <a:alpha val="43137"/>
                    </a:srgbClr>
                  </a:outerShdw>
                </a:effectLst>
                <a:cs typeface="Times New Roman" pitchFamily="18" charset="0"/>
              </a:rPr>
            </a:br>
            <a:r>
              <a:rPr lang="en-US" sz="3600" dirty="0">
                <a:effectLst>
                  <a:outerShdw blurRad="38100" dist="38100" dir="2700000" algn="tl">
                    <a:srgbClr val="000000">
                      <a:alpha val="43137"/>
                    </a:srgbClr>
                  </a:outerShdw>
                </a:effectLst>
                <a:cs typeface="Times New Roman" pitchFamily="18" charset="0"/>
              </a:rPr>
              <a:t>FUTURE FAITHFULNESS</a:t>
            </a: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Insights into God’s Comfort</a:t>
            </a:r>
          </a:p>
        </p:txBody>
      </p:sp>
    </p:spTree>
    <p:extLst>
      <p:ext uri="{BB962C8B-B14F-4D97-AF65-F5344CB8AC3E}">
        <p14:creationId xmlns:p14="http://schemas.microsoft.com/office/powerpoint/2010/main" val="3876832049"/>
      </p:ext>
    </p:extLst>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endParaRPr lang="en-US" sz="4000" b="0" dirty="0">
              <a:effectLst/>
              <a:cs typeface="Times New Roman" pitchFamily="18" charset="0"/>
            </a:endParaRP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God’s Comfort</a:t>
            </a:r>
          </a:p>
        </p:txBody>
      </p:sp>
      <p:sp>
        <p:nvSpPr>
          <p:cNvPr id="5" name="Text Box 4">
            <a:extLst>
              <a:ext uri="{FF2B5EF4-FFF2-40B4-BE49-F238E27FC236}">
                <a16:creationId xmlns:a16="http://schemas.microsoft.com/office/drawing/2014/main" xmlns="" id="{BF2A7C1C-F569-4637-A520-26E0599A87EF}"/>
              </a:ext>
            </a:extLst>
          </p:cNvPr>
          <p:cNvSpPr txBox="1">
            <a:spLocks noChangeArrowheads="1"/>
          </p:cNvSpPr>
          <p:nvPr/>
        </p:nvSpPr>
        <p:spPr bwMode="auto">
          <a:xfrm>
            <a:off x="172208" y="1736745"/>
            <a:ext cx="11839169" cy="501675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1:3</a:t>
            </a:r>
            <a:r>
              <a:rPr lang="en-US" sz="3200" dirty="0"/>
              <a:t> Blessed be the God and Father of our Lord Jesus Christ, the Father of mercies and God of all </a:t>
            </a:r>
            <a:r>
              <a:rPr lang="en-US" sz="3200" u="sng" dirty="0"/>
              <a:t>comfort</a:t>
            </a:r>
            <a:r>
              <a:rPr lang="en-US" sz="3200" dirty="0"/>
              <a:t>, </a:t>
            </a:r>
            <a:r>
              <a:rPr lang="en-US" sz="3200" baseline="30000" dirty="0"/>
              <a:t>4</a:t>
            </a:r>
            <a:r>
              <a:rPr lang="en-US" sz="3200" dirty="0"/>
              <a:t> who </a:t>
            </a:r>
            <a:r>
              <a:rPr lang="en-US" sz="3200" u="sng" dirty="0"/>
              <a:t>comforts</a:t>
            </a:r>
            <a:r>
              <a:rPr lang="en-US" sz="3200" dirty="0"/>
              <a:t> us in all our affliction so that we will be able to </a:t>
            </a:r>
            <a:r>
              <a:rPr lang="en-US" sz="3200" u="sng" dirty="0"/>
              <a:t>comfort</a:t>
            </a:r>
            <a:r>
              <a:rPr lang="en-US" sz="3200" dirty="0"/>
              <a:t> those who are in any affliction with the </a:t>
            </a:r>
            <a:r>
              <a:rPr lang="en-US" sz="3200" u="sng" dirty="0"/>
              <a:t>comfort</a:t>
            </a:r>
            <a:r>
              <a:rPr lang="en-US" sz="3200" dirty="0"/>
              <a:t> with which we ourselves are </a:t>
            </a:r>
            <a:r>
              <a:rPr lang="en-US" sz="3200" u="sng" dirty="0"/>
              <a:t>comforted</a:t>
            </a:r>
            <a:r>
              <a:rPr lang="en-US" sz="3200" dirty="0"/>
              <a:t> by God. </a:t>
            </a:r>
            <a:r>
              <a:rPr lang="en-US" sz="3200" baseline="30000" dirty="0"/>
              <a:t>5</a:t>
            </a:r>
            <a:r>
              <a:rPr lang="en-US" sz="3200" dirty="0"/>
              <a:t> For just as the sufferings of Christ are ours in abundance, so also our </a:t>
            </a:r>
            <a:r>
              <a:rPr lang="en-US" sz="3200" u="sng" dirty="0"/>
              <a:t>comfort</a:t>
            </a:r>
            <a:r>
              <a:rPr lang="en-US" sz="3200" dirty="0"/>
              <a:t> is abundant through Christ. </a:t>
            </a:r>
            <a:r>
              <a:rPr lang="en-US" sz="3200" baseline="30000" dirty="0"/>
              <a:t>6</a:t>
            </a:r>
            <a:r>
              <a:rPr lang="en-US" sz="3200" dirty="0"/>
              <a:t> But if we are afflicted, it is for your </a:t>
            </a:r>
            <a:r>
              <a:rPr lang="en-US" sz="3200" u="sng" dirty="0"/>
              <a:t>comfort</a:t>
            </a:r>
            <a:r>
              <a:rPr lang="en-US" sz="3200" dirty="0"/>
              <a:t> and salvation; or if we are </a:t>
            </a:r>
            <a:r>
              <a:rPr lang="en-US" sz="3200" u="sng" dirty="0"/>
              <a:t>comforted</a:t>
            </a:r>
            <a:r>
              <a:rPr lang="en-US" sz="3200" dirty="0"/>
              <a:t>, it is for your </a:t>
            </a:r>
            <a:r>
              <a:rPr lang="en-US" sz="3200" u="sng" dirty="0"/>
              <a:t>comfort</a:t>
            </a:r>
            <a:r>
              <a:rPr lang="en-US" sz="3200" dirty="0"/>
              <a:t>, which is effective in the patient enduring of the same sufferings which we also suffer; </a:t>
            </a:r>
            <a:r>
              <a:rPr lang="en-US" sz="3200" baseline="30000" dirty="0"/>
              <a:t>7</a:t>
            </a:r>
            <a:r>
              <a:rPr lang="en-US" sz="3200" dirty="0"/>
              <a:t> and our hope for you is firmly grounded, knowing that as you are sharers of our sufferings, so also you are sharers of our </a:t>
            </a:r>
            <a:r>
              <a:rPr lang="en-US" sz="3200" u="sng" dirty="0"/>
              <a:t>comfort</a:t>
            </a:r>
            <a:r>
              <a:rPr lang="en-US" sz="3200" dirty="0"/>
              <a:t>. </a:t>
            </a:r>
          </a:p>
        </p:txBody>
      </p:sp>
    </p:spTree>
    <p:extLst>
      <p:ext uri="{BB962C8B-B14F-4D97-AF65-F5344CB8AC3E}">
        <p14:creationId xmlns:p14="http://schemas.microsoft.com/office/powerpoint/2010/main" val="1761789094"/>
      </p:ext>
    </p:extLst>
  </p:cSld>
  <p:clrMapOvr>
    <a:masterClrMapping/>
  </p:clrMapOvr>
  <p:transition spd="med">
    <p:randomBa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571500" indent="-571500" eaLnBrk="1" hangingPunct="1">
              <a:lnSpc>
                <a:spcPct val="70000"/>
              </a:lnSpc>
              <a:spcBef>
                <a:spcPct val="30000"/>
              </a:spcBef>
              <a:buFont typeface="Wingdings" panose="05000000000000000000" pitchFamily="2" charset="2"/>
              <a:buChar char="q"/>
              <a:defRPr/>
            </a:pPr>
            <a:r>
              <a:rPr lang="en-US" sz="4000" b="0" i="1" dirty="0">
                <a:effectLst/>
                <a:cs typeface="Times New Roman" pitchFamily="18" charset="0"/>
              </a:rPr>
              <a:t>Parakaleo</a:t>
            </a:r>
            <a:r>
              <a:rPr lang="en-US" sz="4000" b="0" dirty="0">
                <a:effectLst/>
                <a:cs typeface="Times New Roman" pitchFamily="18" charset="0"/>
              </a:rPr>
              <a:t>/</a:t>
            </a:r>
            <a:r>
              <a:rPr lang="en-US" sz="4000" b="0" i="1" dirty="0">
                <a:effectLst/>
                <a:cs typeface="Times New Roman" pitchFamily="18" charset="0"/>
              </a:rPr>
              <a:t>paraklesis </a:t>
            </a:r>
            <a:r>
              <a:rPr lang="en-US" sz="4000" b="0" dirty="0">
                <a:effectLst/>
                <a:cs typeface="Times New Roman" pitchFamily="18" charset="0"/>
              </a:rPr>
              <a:t>means literally “to call alongside”</a:t>
            </a: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God’s Comfort</a:t>
            </a:r>
          </a:p>
        </p:txBody>
      </p:sp>
    </p:spTree>
    <p:extLst>
      <p:ext uri="{BB962C8B-B14F-4D97-AF65-F5344CB8AC3E}">
        <p14:creationId xmlns:p14="http://schemas.microsoft.com/office/powerpoint/2010/main" val="927136344"/>
      </p:ext>
    </p:extLst>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571500" indent="-571500" eaLnBrk="1" hangingPunct="1">
              <a:lnSpc>
                <a:spcPct val="70000"/>
              </a:lnSpc>
              <a:spcBef>
                <a:spcPct val="30000"/>
              </a:spcBef>
              <a:buFont typeface="Wingdings" panose="05000000000000000000" pitchFamily="2" charset="2"/>
              <a:buChar char="q"/>
              <a:defRPr/>
            </a:pPr>
            <a:r>
              <a:rPr lang="en-US" sz="4000" b="0" i="1" dirty="0">
                <a:effectLst/>
                <a:cs typeface="Times New Roman" pitchFamily="18" charset="0"/>
              </a:rPr>
              <a:t>Parakaleo</a:t>
            </a:r>
            <a:r>
              <a:rPr lang="en-US" sz="4000" b="0" dirty="0">
                <a:effectLst/>
                <a:cs typeface="Times New Roman" pitchFamily="18" charset="0"/>
              </a:rPr>
              <a:t>/</a:t>
            </a:r>
            <a:r>
              <a:rPr lang="en-US" sz="4000" b="0" i="1" dirty="0">
                <a:effectLst/>
                <a:cs typeface="Times New Roman" pitchFamily="18" charset="0"/>
              </a:rPr>
              <a:t>paraklesis </a:t>
            </a:r>
            <a:r>
              <a:rPr lang="en-US" sz="4000" b="0" dirty="0">
                <a:effectLst/>
                <a:cs typeface="Times New Roman" pitchFamily="18" charset="0"/>
              </a:rPr>
              <a:t>means literally “to call alongside”</a:t>
            </a:r>
          </a:p>
          <a:p>
            <a:pPr marL="571500" indent="-571500" eaLnBrk="1" hangingPunct="1">
              <a:lnSpc>
                <a:spcPct val="70000"/>
              </a:lnSpc>
              <a:spcBef>
                <a:spcPct val="30000"/>
              </a:spcBef>
              <a:buFont typeface="Wingdings" panose="05000000000000000000" pitchFamily="2" charset="2"/>
              <a:buChar char="q"/>
              <a:defRPr/>
            </a:pPr>
            <a:r>
              <a:rPr lang="en-US" sz="4000" b="0" dirty="0">
                <a:effectLst/>
                <a:cs typeface="Times New Roman" pitchFamily="18" charset="0"/>
              </a:rPr>
              <a:t>To strengthen, fortify, encourage in the midst of adversity</a:t>
            </a: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God’s Comfort</a:t>
            </a:r>
          </a:p>
        </p:txBody>
      </p:sp>
      <p:sp>
        <p:nvSpPr>
          <p:cNvPr id="5" name="Text Box 4">
            <a:extLst>
              <a:ext uri="{FF2B5EF4-FFF2-40B4-BE49-F238E27FC236}">
                <a16:creationId xmlns:a16="http://schemas.microsoft.com/office/drawing/2014/main" xmlns="" id="{C7C41031-2B5D-4F5A-856C-56EC3E166611}"/>
              </a:ext>
            </a:extLst>
          </p:cNvPr>
          <p:cNvSpPr txBox="1">
            <a:spLocks noChangeArrowheads="1"/>
          </p:cNvSpPr>
          <p:nvPr/>
        </p:nvSpPr>
        <p:spPr bwMode="auto">
          <a:xfrm>
            <a:off x="172208" y="3813195"/>
            <a:ext cx="11839169"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1:4</a:t>
            </a:r>
            <a:r>
              <a:rPr lang="en-US" sz="3200" dirty="0"/>
              <a:t> . . . who comforts us in all our </a:t>
            </a:r>
            <a:r>
              <a:rPr lang="en-US" sz="3200" u="sng" dirty="0"/>
              <a:t>affliction</a:t>
            </a:r>
            <a:r>
              <a:rPr lang="en-US" sz="3200" dirty="0"/>
              <a:t> so that we will be able to comfort those who are in any </a:t>
            </a:r>
            <a:r>
              <a:rPr lang="en-US" sz="3200" u="sng" dirty="0"/>
              <a:t>affliction</a:t>
            </a:r>
            <a:r>
              <a:rPr lang="en-US" sz="3200" dirty="0"/>
              <a:t> . . . </a:t>
            </a:r>
            <a:r>
              <a:rPr lang="en-US" sz="3200" baseline="30000" dirty="0"/>
              <a:t>5</a:t>
            </a:r>
            <a:r>
              <a:rPr lang="en-US" sz="3200" dirty="0"/>
              <a:t> For just as the </a:t>
            </a:r>
            <a:r>
              <a:rPr lang="en-US" sz="3200" u="sng" dirty="0"/>
              <a:t>sufferings</a:t>
            </a:r>
            <a:r>
              <a:rPr lang="en-US" sz="3200" dirty="0"/>
              <a:t> of Christ are ours in abundance . . . </a:t>
            </a:r>
            <a:r>
              <a:rPr lang="en-US" sz="3200" baseline="30000" dirty="0"/>
              <a:t>6</a:t>
            </a:r>
            <a:r>
              <a:rPr lang="en-US" sz="3200" dirty="0"/>
              <a:t> But if we are </a:t>
            </a:r>
            <a:r>
              <a:rPr lang="en-US" sz="3200" u="sng" dirty="0"/>
              <a:t>afflicted</a:t>
            </a:r>
            <a:r>
              <a:rPr lang="en-US" sz="3200" dirty="0"/>
              <a:t> . . . it is for your comfort, which is effective in the patient enduring of the same </a:t>
            </a:r>
            <a:r>
              <a:rPr lang="en-US" sz="3200" u="sng" dirty="0"/>
              <a:t>sufferings</a:t>
            </a:r>
            <a:r>
              <a:rPr lang="en-US" sz="3200" dirty="0"/>
              <a:t> which we also </a:t>
            </a:r>
            <a:r>
              <a:rPr lang="en-US" sz="3200" u="sng" dirty="0"/>
              <a:t>suffer</a:t>
            </a:r>
            <a:r>
              <a:rPr lang="en-US" sz="3200" dirty="0"/>
              <a:t>; </a:t>
            </a:r>
            <a:r>
              <a:rPr lang="en-US" sz="3200" baseline="30000" dirty="0"/>
              <a:t>7</a:t>
            </a:r>
            <a:r>
              <a:rPr lang="en-US" sz="3200" dirty="0"/>
              <a:t> . . . as you are sharers of our </a:t>
            </a:r>
            <a:r>
              <a:rPr lang="en-US" sz="3200" u="sng" dirty="0"/>
              <a:t>sufferings</a:t>
            </a:r>
            <a:r>
              <a:rPr lang="en-US" sz="3200" dirty="0"/>
              <a:t>, so also you are sharers of our comfort. </a:t>
            </a:r>
          </a:p>
        </p:txBody>
      </p:sp>
    </p:spTree>
    <p:extLst>
      <p:ext uri="{BB962C8B-B14F-4D97-AF65-F5344CB8AC3E}">
        <p14:creationId xmlns:p14="http://schemas.microsoft.com/office/powerpoint/2010/main" val="89948390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200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571500" indent="-571500" eaLnBrk="1" hangingPunct="1">
              <a:lnSpc>
                <a:spcPct val="70000"/>
              </a:lnSpc>
              <a:spcBef>
                <a:spcPct val="30000"/>
              </a:spcBef>
              <a:buFont typeface="Wingdings" panose="05000000000000000000" pitchFamily="2" charset="2"/>
              <a:buChar char="q"/>
              <a:defRPr/>
            </a:pPr>
            <a:r>
              <a:rPr lang="en-US" sz="4000" b="0" i="1" dirty="0">
                <a:effectLst/>
                <a:cs typeface="Times New Roman" pitchFamily="18" charset="0"/>
              </a:rPr>
              <a:t>Parakaleo</a:t>
            </a:r>
            <a:r>
              <a:rPr lang="en-US" sz="4000" b="0" dirty="0">
                <a:effectLst/>
                <a:cs typeface="Times New Roman" pitchFamily="18" charset="0"/>
              </a:rPr>
              <a:t>/</a:t>
            </a:r>
            <a:r>
              <a:rPr lang="en-US" sz="4000" b="0" i="1" dirty="0">
                <a:effectLst/>
                <a:cs typeface="Times New Roman" pitchFamily="18" charset="0"/>
              </a:rPr>
              <a:t>paraklesis </a:t>
            </a:r>
            <a:r>
              <a:rPr lang="en-US" sz="4000" b="0" dirty="0">
                <a:effectLst/>
                <a:cs typeface="Times New Roman" pitchFamily="18" charset="0"/>
              </a:rPr>
              <a:t>means literally “to call alongside”</a:t>
            </a:r>
          </a:p>
          <a:p>
            <a:pPr marL="571500" indent="-571500" eaLnBrk="1" hangingPunct="1">
              <a:lnSpc>
                <a:spcPct val="70000"/>
              </a:lnSpc>
              <a:spcBef>
                <a:spcPct val="30000"/>
              </a:spcBef>
              <a:buFont typeface="Wingdings" panose="05000000000000000000" pitchFamily="2" charset="2"/>
              <a:buChar char="q"/>
              <a:defRPr/>
            </a:pPr>
            <a:r>
              <a:rPr lang="en-US" sz="4000" b="0" dirty="0">
                <a:effectLst/>
                <a:cs typeface="Times New Roman" pitchFamily="18" charset="0"/>
              </a:rPr>
              <a:t>To strengthen, fortify, encourage in the midst of adversity</a:t>
            </a:r>
          </a:p>
          <a:p>
            <a:pPr marL="571500" indent="-571500" eaLnBrk="1" hangingPunct="1">
              <a:lnSpc>
                <a:spcPct val="70000"/>
              </a:lnSpc>
              <a:spcBef>
                <a:spcPct val="30000"/>
              </a:spcBef>
              <a:buFont typeface="Wingdings" panose="05000000000000000000" pitchFamily="2" charset="2"/>
              <a:buChar char="q"/>
              <a:defRPr/>
            </a:pPr>
            <a:r>
              <a:rPr lang="en-US" sz="4000" b="0" dirty="0">
                <a:effectLst/>
                <a:cs typeface="Times New Roman" pitchFamily="18" charset="0"/>
              </a:rPr>
              <a:t>Implicitly refers to the work of the Holy Spirit, Whom Jesus called “the </a:t>
            </a:r>
            <a:r>
              <a:rPr lang="en-US" sz="4000" b="0" i="1" dirty="0">
                <a:effectLst/>
                <a:cs typeface="Times New Roman" pitchFamily="18" charset="0"/>
              </a:rPr>
              <a:t>Paraklesis</a:t>
            </a:r>
            <a:r>
              <a:rPr lang="en-US" sz="4000" b="0" dirty="0">
                <a:effectLst/>
                <a:cs typeface="Times New Roman" pitchFamily="18" charset="0"/>
              </a:rPr>
              <a:t>” (Jn. 14-16)</a:t>
            </a: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God’s Comfort</a:t>
            </a:r>
          </a:p>
        </p:txBody>
      </p:sp>
      <p:sp>
        <p:nvSpPr>
          <p:cNvPr id="5" name="Text Box 4">
            <a:extLst>
              <a:ext uri="{FF2B5EF4-FFF2-40B4-BE49-F238E27FC236}">
                <a16:creationId xmlns:a16="http://schemas.microsoft.com/office/drawing/2014/main" xmlns="" id="{E0186C1D-1E21-457B-9F73-25B1D95D80D6}"/>
              </a:ext>
            </a:extLst>
          </p:cNvPr>
          <p:cNvSpPr txBox="1">
            <a:spLocks noChangeArrowheads="1"/>
          </p:cNvSpPr>
          <p:nvPr/>
        </p:nvSpPr>
        <p:spPr bwMode="auto">
          <a:xfrm>
            <a:off x="172208" y="4822845"/>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John 14:16</a:t>
            </a:r>
            <a:r>
              <a:rPr lang="en-US" sz="3200" dirty="0"/>
              <a:t> “I will ask the Father, and He will give you another </a:t>
            </a:r>
            <a:r>
              <a:rPr lang="en-US" sz="3200" i="1" dirty="0"/>
              <a:t>Paraklesis</a:t>
            </a:r>
            <a:r>
              <a:rPr lang="en-US" sz="3200" dirty="0"/>
              <a:t>, that He may be with you forever – </a:t>
            </a:r>
            <a:r>
              <a:rPr lang="en-US" sz="3200" baseline="30000" dirty="0"/>
              <a:t>17</a:t>
            </a:r>
            <a:r>
              <a:rPr lang="en-US" sz="3200" dirty="0"/>
              <a:t> namely, the Spirit of truth . . . </a:t>
            </a:r>
            <a:r>
              <a:rPr lang="en-US" sz="3200" baseline="30000" dirty="0"/>
              <a:t>18</a:t>
            </a:r>
            <a:r>
              <a:rPr lang="en-US" sz="3200" dirty="0"/>
              <a:t> I will not leave you as orphans . . .” </a:t>
            </a:r>
          </a:p>
        </p:txBody>
      </p:sp>
    </p:spTree>
    <p:extLst>
      <p:ext uri="{BB962C8B-B14F-4D97-AF65-F5344CB8AC3E}">
        <p14:creationId xmlns:p14="http://schemas.microsoft.com/office/powerpoint/2010/main" val="276199803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200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endParaRPr lang="en-US" sz="4000" b="0" dirty="0">
              <a:effectLst/>
              <a:cs typeface="Times New Roman" pitchFamily="18" charset="0"/>
            </a:endParaRP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God’s Comfort</a:t>
            </a:r>
          </a:p>
        </p:txBody>
      </p:sp>
      <p:sp>
        <p:nvSpPr>
          <p:cNvPr id="5" name="Text Box 4">
            <a:extLst>
              <a:ext uri="{FF2B5EF4-FFF2-40B4-BE49-F238E27FC236}">
                <a16:creationId xmlns:a16="http://schemas.microsoft.com/office/drawing/2014/main" xmlns="" id="{BF2A7C1C-F569-4637-A520-26E0599A87EF}"/>
              </a:ext>
            </a:extLst>
          </p:cNvPr>
          <p:cNvSpPr txBox="1">
            <a:spLocks noChangeArrowheads="1"/>
          </p:cNvSpPr>
          <p:nvPr/>
        </p:nvSpPr>
        <p:spPr bwMode="auto">
          <a:xfrm>
            <a:off x="172208" y="1717695"/>
            <a:ext cx="11839169" cy="5247590"/>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285750" indent="-285750">
              <a:lnSpc>
                <a:spcPts val="3200"/>
              </a:lnSpc>
              <a:spcBef>
                <a:spcPts val="600"/>
              </a:spcBef>
              <a:buFont typeface="Arial" panose="020B0604020202020204" pitchFamily="34" charset="0"/>
              <a:buChar char="•"/>
            </a:pPr>
            <a:r>
              <a:rPr lang="en-US" sz="3200" dirty="0"/>
              <a:t>“It happens when what we are reading from the Bible at a given time ministers specifically to a personal need of ours. We are delightfully surprised when we realize that God knew our situation and arranged for us to read this passage at this particular time.</a:t>
            </a:r>
          </a:p>
          <a:p>
            <a:pPr marL="285750" indent="-285750">
              <a:lnSpc>
                <a:spcPts val="3200"/>
              </a:lnSpc>
              <a:spcBef>
                <a:spcPts val="600"/>
              </a:spcBef>
              <a:buFont typeface="Arial" panose="020B0604020202020204" pitchFamily="34" charset="0"/>
              <a:buChar char="•"/>
            </a:pPr>
            <a:r>
              <a:rPr lang="en-US" sz="3200" dirty="0"/>
              <a:t>It could be a strong impression in the mind. Sometimes this impression is a scriptural truth, but what is special is that it surfaces at the right time to minister to our particular need.</a:t>
            </a:r>
          </a:p>
          <a:p>
            <a:pPr marL="285750" indent="-285750">
              <a:lnSpc>
                <a:spcPts val="3200"/>
              </a:lnSpc>
              <a:spcBef>
                <a:spcPts val="600"/>
              </a:spcBef>
              <a:buFont typeface="Arial" panose="020B0604020202020204" pitchFamily="34" charset="0"/>
              <a:buChar char="•"/>
            </a:pPr>
            <a:r>
              <a:rPr lang="en-US" sz="3200" dirty="0"/>
              <a:t>It could be a word of prophecy or some such specific ministry to us by a gifted servant of God.</a:t>
            </a:r>
          </a:p>
          <a:p>
            <a:pPr marL="285750" indent="-285750">
              <a:lnSpc>
                <a:spcPts val="3200"/>
              </a:lnSpc>
              <a:spcBef>
                <a:spcPts val="600"/>
              </a:spcBef>
              <a:buFont typeface="Arial" panose="020B0604020202020204" pitchFamily="34" charset="0"/>
              <a:buChar char="•"/>
            </a:pPr>
            <a:r>
              <a:rPr lang="en-US" sz="3200" dirty="0"/>
              <a:t>It could be an audible voice, a vision, or a dream, which is what Jesus and Paul received.</a:t>
            </a:r>
          </a:p>
        </p:txBody>
      </p:sp>
    </p:spTree>
    <p:extLst>
      <p:ext uri="{BB962C8B-B14F-4D97-AF65-F5344CB8AC3E}">
        <p14:creationId xmlns:p14="http://schemas.microsoft.com/office/powerpoint/2010/main" val="2706980792"/>
      </p:ext>
    </p:extLst>
  </p:cSld>
  <p:clrMapOvr>
    <a:masterClrMapping/>
  </p:clrMapOvr>
  <p:transition spd="med">
    <p:split orient="vert"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endParaRPr lang="en-US" sz="4000" b="0" dirty="0">
              <a:effectLst/>
              <a:cs typeface="Times New Roman" pitchFamily="18" charset="0"/>
            </a:endParaRP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God’s Comfort</a:t>
            </a:r>
          </a:p>
        </p:txBody>
      </p:sp>
      <p:sp>
        <p:nvSpPr>
          <p:cNvPr id="5" name="Text Box 4">
            <a:extLst>
              <a:ext uri="{FF2B5EF4-FFF2-40B4-BE49-F238E27FC236}">
                <a16:creationId xmlns:a16="http://schemas.microsoft.com/office/drawing/2014/main" xmlns="" id="{BF2A7C1C-F569-4637-A520-26E0599A87EF}"/>
              </a:ext>
            </a:extLst>
          </p:cNvPr>
          <p:cNvSpPr txBox="1">
            <a:spLocks noChangeArrowheads="1"/>
          </p:cNvSpPr>
          <p:nvPr/>
        </p:nvSpPr>
        <p:spPr bwMode="auto">
          <a:xfrm>
            <a:off x="172208" y="1717695"/>
            <a:ext cx="11839169" cy="1810752"/>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285750" indent="-285750">
              <a:lnSpc>
                <a:spcPts val="3200"/>
              </a:lnSpc>
              <a:spcBef>
                <a:spcPts val="600"/>
              </a:spcBef>
              <a:buFont typeface="Arial" panose="020B0604020202020204" pitchFamily="34" charset="0"/>
              <a:buChar char="•"/>
            </a:pPr>
            <a:r>
              <a:rPr lang="en-US" sz="3200" dirty="0"/>
              <a:t>It could be a (Bible teaching) we hear or a letter we receive or something we read that specifically ministers to our need.</a:t>
            </a:r>
          </a:p>
          <a:p>
            <a:pPr marL="285750" indent="-285750">
              <a:lnSpc>
                <a:spcPts val="3200"/>
              </a:lnSpc>
              <a:spcBef>
                <a:spcPts val="600"/>
              </a:spcBef>
              <a:buFont typeface="Arial" panose="020B0604020202020204" pitchFamily="34" charset="0"/>
              <a:buChar char="•"/>
            </a:pPr>
            <a:r>
              <a:rPr lang="en-US" sz="3200" dirty="0"/>
              <a:t>It could be a circumstance that meets a need, like a check that comes in the mail when we are badly in need of funds.</a:t>
            </a:r>
          </a:p>
        </p:txBody>
      </p:sp>
    </p:spTree>
    <p:extLst>
      <p:ext uri="{BB962C8B-B14F-4D97-AF65-F5344CB8AC3E}">
        <p14:creationId xmlns:p14="http://schemas.microsoft.com/office/powerpoint/2010/main" val="3816185169"/>
      </p:ext>
    </p:extLst>
  </p:cSld>
  <p:clrMapOvr>
    <a:masterClrMapping/>
  </p:clrMapOvr>
  <p:transition spd="med">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ct val="70000"/>
              </a:lnSpc>
              <a:spcBef>
                <a:spcPct val="30000"/>
              </a:spcBef>
              <a:defRPr/>
            </a:pPr>
            <a:endParaRPr lang="en-US" sz="4000" b="0" dirty="0">
              <a:effectLst/>
              <a:cs typeface="Times New Roman" pitchFamily="18" charset="0"/>
            </a:endParaRPr>
          </a:p>
        </p:txBody>
      </p:sp>
      <p:sp>
        <p:nvSpPr>
          <p:cNvPr id="2" name="Title 1"/>
          <p:cNvSpPr>
            <a:spLocks noGrp="1"/>
          </p:cNvSpPr>
          <p:nvPr>
            <p:ph type="title"/>
          </p:nvPr>
        </p:nvSpPr>
        <p:spPr/>
        <p:txBody>
          <a:bodyPr/>
          <a:lstStyle/>
          <a:p>
            <a:pPr>
              <a:lnSpc>
                <a:spcPts val="3400"/>
              </a:lnSpc>
            </a:pPr>
            <a:r>
              <a:rPr lang="en-US" sz="4400" dirty="0"/>
              <a:t>2 Corinthians 1:1-11</a:t>
            </a:r>
            <a:br>
              <a:rPr lang="en-US" sz="4400" dirty="0"/>
            </a:br>
            <a:r>
              <a:rPr lang="en-US" sz="4400" dirty="0"/>
              <a:t>God’s Comfort</a:t>
            </a:r>
          </a:p>
        </p:txBody>
      </p:sp>
      <p:sp>
        <p:nvSpPr>
          <p:cNvPr id="5" name="Text Box 4">
            <a:extLst>
              <a:ext uri="{FF2B5EF4-FFF2-40B4-BE49-F238E27FC236}">
                <a16:creationId xmlns:a16="http://schemas.microsoft.com/office/drawing/2014/main" xmlns="" id="{BF2A7C1C-F569-4637-A520-26E0599A87EF}"/>
              </a:ext>
            </a:extLst>
          </p:cNvPr>
          <p:cNvSpPr txBox="1">
            <a:spLocks noChangeArrowheads="1"/>
          </p:cNvSpPr>
          <p:nvPr/>
        </p:nvSpPr>
        <p:spPr bwMode="auto">
          <a:xfrm>
            <a:off x="172208" y="1717695"/>
            <a:ext cx="11839169" cy="4984826"/>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dirty="0"/>
              <a:t>Through such means God speaks to us and tells us that He is with us, that we are His, and that He is committed to us. The result is an (increasing) peace and joy and an assurance that God will look after us. When we experience this affirmation over and over again, the messages we get from the world that we are useless, inferior, and insignificant lose their power. We learn to believe that we belong to God, that God is with us and will look after us and (work through) us. We not only believe the truth that we are God’s precious children with our intellect, but we also accept it in our heart, and this markedly influences our behavior.”</a:t>
            </a:r>
          </a:p>
          <a:p>
            <a:pPr>
              <a:lnSpc>
                <a:spcPts val="2400"/>
              </a:lnSpc>
              <a:spcBef>
                <a:spcPts val="600"/>
              </a:spcBef>
            </a:pPr>
            <a:r>
              <a:rPr lang="en-US" sz="2400" dirty="0"/>
              <a:t>Ajith Fernando, Jesus-Driven Ministry (Crossway Books, 2002), p. 54.</a:t>
            </a:r>
          </a:p>
        </p:txBody>
      </p:sp>
    </p:spTree>
    <p:extLst>
      <p:ext uri="{BB962C8B-B14F-4D97-AF65-F5344CB8AC3E}">
        <p14:creationId xmlns:p14="http://schemas.microsoft.com/office/powerpoint/2010/main" val="1496661533"/>
      </p:ext>
    </p:extLst>
  </p:cSld>
  <p:clrMapOvr>
    <a:masterClrMapping/>
  </p:clrMapOvr>
  <p:transition spd="med">
    <p:split orient="vert" dir="in"/>
  </p:transition>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1803</Words>
  <Application>Microsoft Office PowerPoint</Application>
  <PresentationFormat>Widescreen</PresentationFormat>
  <Paragraphs>122</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Times New Roman</vt:lpstr>
      <vt:lpstr>Trebuchet MS</vt:lpstr>
      <vt:lpstr>Wingdings</vt:lpstr>
      <vt:lpstr>1_Default Design</vt:lpstr>
      <vt:lpstr>2 Corinthians 1:1-11 </vt:lpstr>
      <vt:lpstr>2 Corinthians 1:1-11 </vt:lpstr>
      <vt:lpstr>2 Corinthians 1:1-11 God’s Comfort</vt:lpstr>
      <vt:lpstr>2 Corinthians 1:1-11 God’s Comfort</vt:lpstr>
      <vt:lpstr>2 Corinthians 1:1-11 God’s Comfort</vt:lpstr>
      <vt:lpstr>2 Corinthians 1:1-11 God’s Comfort</vt:lpstr>
      <vt:lpstr>2 Corinthians 1:1-11 God’s Comfort</vt:lpstr>
      <vt:lpstr>2 Corinthians 1:1-11 God’s Comfort</vt:lpstr>
      <vt:lpstr>2 Corinthians 1:1-11 God’s Comfort</vt:lpstr>
      <vt:lpstr>2 Corinthians 1:1-11 Insights into God’s Comfort</vt:lpstr>
      <vt:lpstr>2 Corinthians 1:1-11 Insights into God’s Comfort</vt:lpstr>
      <vt:lpstr>2 Corinthians 1:1-11 Insights into God’s Comfort</vt:lpstr>
      <vt:lpstr>2 Corinthians 1:1-11 Insights into God’s Comfort</vt:lpstr>
      <vt:lpstr>2 Corinthians 1:1-11 Insights into God’s Comfort</vt:lpstr>
      <vt:lpstr>2 Corinthians 1:1-11 Insights into God’s Comfort</vt:lpstr>
      <vt:lpstr>2 Corinthians 1:1-11 Insights into God’s Comfort</vt:lpstr>
      <vt:lpstr>2 Corinthians 1:1-11 Insights into God’s Comfort</vt:lpstr>
      <vt:lpstr>2 Corinthians 1:1-11 Insights into God’s Comfort</vt:lpstr>
      <vt:lpstr>2 Corinthians 1:1-11 Insights into God’s Comfort</vt:lpstr>
      <vt:lpstr>2 Corinthians 1:1-11 Insights into God’s Comfort</vt:lpstr>
      <vt:lpstr>2 Corinthians 1:1-11 Insights into God’s Comfort</vt:lpstr>
      <vt:lpstr>2 Corinthians 1:1-11 Insights into God’s Comfort</vt:lpstr>
      <vt:lpstr>2 Corinthians 1:1-11 Insights into God’s Comfort</vt:lpstr>
      <vt:lpstr>2 Corinthians 1:1-11 Insights into God’s Comfort</vt:lpstr>
      <vt:lpstr>2 Corinthians 1:1-11 Insights into God’s Comfort</vt:lpstr>
      <vt:lpstr>2 Corinthians 1:1-11 Insights into God’s Comfort</vt:lpstr>
      <vt:lpstr>2 Corinthians 1:1-11 Insights into God’s Comfort</vt:lpstr>
      <vt:lpstr>2 Corinthians 1:1-11 Insights into God’s Comfort</vt:lpstr>
      <vt:lpstr>2 Corinthians 1:1-11 Insights into God’s Comfort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2022-08-10T20:08:50Z</dcterms:created>
  <dcterms:modified xsi:type="dcterms:W3CDTF">2022-08-10T20:09:00Z</dcterms:modified>
</cp:coreProperties>
</file>