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1273" r:id="rId2"/>
    <p:sldId id="7467" r:id="rId3"/>
    <p:sldId id="7468" r:id="rId4"/>
    <p:sldId id="7469" r:id="rId5"/>
    <p:sldId id="7470" r:id="rId6"/>
    <p:sldId id="7471" r:id="rId7"/>
    <p:sldId id="7472" r:id="rId8"/>
    <p:sldId id="7473" r:id="rId9"/>
    <p:sldId id="7474" r:id="rId10"/>
    <p:sldId id="7477" r:id="rId11"/>
    <p:sldId id="7478" r:id="rId12"/>
    <p:sldId id="7479" r:id="rId13"/>
    <p:sldId id="7480" r:id="rId14"/>
    <p:sldId id="7494" r:id="rId15"/>
    <p:sldId id="7498" r:id="rId16"/>
    <p:sldId id="7482" r:id="rId17"/>
    <p:sldId id="3669" r:id="rId18"/>
    <p:sldId id="7439" r:id="rId19"/>
    <p:sldId id="7440" r:id="rId20"/>
    <p:sldId id="7441" r:id="rId21"/>
    <p:sldId id="7442" r:id="rId22"/>
    <p:sldId id="7443" r:id="rId23"/>
    <p:sldId id="7445" r:id="rId24"/>
    <p:sldId id="7446" r:id="rId25"/>
    <p:sldId id="7447" r:id="rId26"/>
    <p:sldId id="7448" r:id="rId27"/>
    <p:sldId id="7449" r:id="rId28"/>
    <p:sldId id="7450" r:id="rId29"/>
    <p:sldId id="7455" r:id="rId30"/>
    <p:sldId id="7456" r:id="rId31"/>
    <p:sldId id="7457" r:id="rId32"/>
    <p:sldId id="7458" r:id="rId33"/>
    <p:sldId id="7460" r:id="rId34"/>
    <p:sldId id="7466" r:id="rId35"/>
    <p:sldId id="7483" r:id="rId36"/>
    <p:sldId id="7484" r:id="rId37"/>
    <p:sldId id="7485" r:id="rId38"/>
    <p:sldId id="7486" r:id="rId39"/>
    <p:sldId id="7487" r:id="rId40"/>
    <p:sldId id="7488" r:id="rId41"/>
    <p:sldId id="7489" r:id="rId42"/>
    <p:sldId id="7398" r:id="rId43"/>
    <p:sldId id="6665" r:id="rId44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EC03C-6F50-4E28-BB15-208C09C0FE36}" v="3" dt="2024-07-28T00:20:50.569"/>
    <p1510:client id="{C3D685B7-601A-451E-88DB-3D35435DA118}" v="476" dt="2024-07-28T03:57:49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831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00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82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42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049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730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531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1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1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40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93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339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02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14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27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82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Fruitful Life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John 15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Every branch in Me that does not bear fruit, </a:t>
            </a:r>
            <a:br>
              <a:rPr lang="en-US" dirty="0"/>
            </a:br>
            <a:r>
              <a:rPr lang="en-US" dirty="0"/>
              <a:t>He takes away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9D9A-1408-7692-8E14-35A327030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In Christ Without Fruit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1E9A9B-3FAE-1640-63A1-C9C415B07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600" y="962660"/>
            <a:ext cx="2209800" cy="0"/>
          </a:xfrm>
          <a:prstGeom prst="line">
            <a:avLst/>
          </a:prstGeom>
          <a:noFill/>
          <a:ln w="635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82F8E8C-E027-6D9E-5AFD-FCEA38759AF3}"/>
              </a:ext>
            </a:extLst>
          </p:cNvPr>
          <p:cNvSpPr/>
          <p:nvPr/>
        </p:nvSpPr>
        <p:spPr bwMode="auto">
          <a:xfrm>
            <a:off x="965200" y="1227975"/>
            <a:ext cx="7924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“takes away” = </a:t>
            </a:r>
            <a:r>
              <a:rPr lang="en-US" sz="3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airō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a. “to lift from the ground”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b. “to lift with a view to carrying”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c. “to carry off or put away”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(TDNT 1:185)</a:t>
            </a:r>
          </a:p>
        </p:txBody>
      </p:sp>
    </p:spTree>
    <p:extLst>
      <p:ext uri="{BB962C8B-B14F-4D97-AF65-F5344CB8AC3E}">
        <p14:creationId xmlns:p14="http://schemas.microsoft.com/office/powerpoint/2010/main" val="907694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Every branch in Me that does not bear fruit, </a:t>
            </a:r>
            <a:br>
              <a:rPr lang="en-US" dirty="0"/>
            </a:br>
            <a:r>
              <a:rPr lang="en-US" dirty="0"/>
              <a:t>He takes away  </a:t>
            </a:r>
            <a:r>
              <a:rPr lang="en-US" i="1" dirty="0"/>
              <a:t>lifts up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9D9A-1408-7692-8E14-35A327030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In Christ Without Fruit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1E9A9B-3FAE-1640-63A1-C9C415B07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600" y="962660"/>
            <a:ext cx="2209800" cy="0"/>
          </a:xfrm>
          <a:prstGeom prst="line">
            <a:avLst/>
          </a:prstGeom>
          <a:noFill/>
          <a:ln w="635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82F8E8C-E027-6D9E-5AFD-FCEA38759AF3}"/>
              </a:ext>
            </a:extLst>
          </p:cNvPr>
          <p:cNvSpPr/>
          <p:nvPr/>
        </p:nvSpPr>
        <p:spPr bwMode="auto">
          <a:xfrm>
            <a:off x="965200" y="1227975"/>
            <a:ext cx="7924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work in the lives of barren Christians to bring them to a point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they bear fruit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74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Every branch in Me that does not bear fruit, </a:t>
            </a:r>
            <a:br>
              <a:rPr lang="en-US" dirty="0"/>
            </a:br>
            <a:r>
              <a:rPr lang="en-US" dirty="0"/>
              <a:t>He takes away  </a:t>
            </a:r>
            <a:r>
              <a:rPr lang="en-US" i="1" dirty="0"/>
              <a:t>lifts up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9D9A-1408-7692-8E14-35A327030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In Christ Without Fruit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1E9A9B-3FAE-1640-63A1-C9C415B07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7600" y="962660"/>
            <a:ext cx="2209800" cy="0"/>
          </a:xfrm>
          <a:prstGeom prst="line">
            <a:avLst/>
          </a:prstGeom>
          <a:noFill/>
          <a:ln w="635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82F8E8C-E027-6D9E-5AFD-FCEA38759AF3}"/>
              </a:ext>
            </a:extLst>
          </p:cNvPr>
          <p:cNvSpPr/>
          <p:nvPr/>
        </p:nvSpPr>
        <p:spPr bwMode="auto">
          <a:xfrm>
            <a:off x="965200" y="1943100"/>
            <a:ext cx="7924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Sends someone to teach or challenge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Internal pressure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Consequences, tragedy or failure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Lets our need level rise</a:t>
            </a:r>
          </a:p>
        </p:txBody>
      </p:sp>
    </p:spTree>
    <p:extLst>
      <p:ext uri="{BB962C8B-B14F-4D97-AF65-F5344CB8AC3E}">
        <p14:creationId xmlns:p14="http://schemas.microsoft.com/office/powerpoint/2010/main" val="3037191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Every branch that bears fruit, </a:t>
            </a:r>
            <a:br>
              <a:rPr lang="en-US" dirty="0"/>
            </a:br>
            <a:r>
              <a:rPr lang="en-US" dirty="0"/>
              <a:t>He </a:t>
            </a:r>
            <a:r>
              <a:rPr lang="en-US" u="sng" dirty="0"/>
              <a:t>prunes</a:t>
            </a:r>
            <a:r>
              <a:rPr lang="en-US" dirty="0"/>
              <a:t> it so that it may bear </a:t>
            </a:r>
            <a:r>
              <a:rPr lang="en-US" u="sng" dirty="0"/>
              <a:t>more fruit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9D9A-1408-7692-8E14-35A327030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In Christ and Bearing Fruit</a:t>
            </a:r>
          </a:p>
        </p:txBody>
      </p:sp>
    </p:spTree>
    <p:extLst>
      <p:ext uri="{BB962C8B-B14F-4D97-AF65-F5344CB8AC3E}">
        <p14:creationId xmlns:p14="http://schemas.microsoft.com/office/powerpoint/2010/main" val="17077901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C1CB245-E060-4A42-FC6D-2960F171A143}"/>
              </a:ext>
            </a:extLst>
          </p:cNvPr>
          <p:cNvSpPr/>
          <p:nvPr/>
        </p:nvSpPr>
        <p:spPr bwMode="auto">
          <a:xfrm>
            <a:off x="127000" y="4229100"/>
            <a:ext cx="8077200" cy="1366528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Everything that hinders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sin that so easily entangles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(Hebrews 12:1)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C1CB245-E060-4A42-FC6D-2960F171A143}"/>
              </a:ext>
            </a:extLst>
          </p:cNvPr>
          <p:cNvSpPr/>
          <p:nvPr/>
        </p:nvSpPr>
        <p:spPr bwMode="auto">
          <a:xfrm>
            <a:off x="127000" y="4457700"/>
            <a:ext cx="7239000" cy="1089529"/>
          </a:xfrm>
          <a:prstGeom prst="roundRect">
            <a:avLst>
              <a:gd name="adj" fmla="val 0"/>
            </a:avLst>
          </a:prstGeom>
          <a:solidFill>
            <a:srgbClr val="000000">
              <a:alpha val="7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prunes us through Scripture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15:3)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through suffering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(Hebrews 12:6-11)</a:t>
            </a:r>
          </a:p>
        </p:txBody>
      </p:sp>
    </p:spTree>
    <p:extLst>
      <p:ext uri="{BB962C8B-B14F-4D97-AF65-F5344CB8AC3E}">
        <p14:creationId xmlns:p14="http://schemas.microsoft.com/office/powerpoint/2010/main" val="34612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goal is maximum fruitfulness in your life</a:t>
            </a:r>
          </a:p>
          <a:p>
            <a:r>
              <a:rPr lang="en-US" dirty="0"/>
              <a:t>Your focus should be “abiding”</a:t>
            </a:r>
          </a:p>
        </p:txBody>
      </p:sp>
    </p:spTree>
    <p:extLst>
      <p:ext uri="{BB962C8B-B14F-4D97-AF65-F5344CB8AC3E}">
        <p14:creationId xmlns:p14="http://schemas.microsoft.com/office/powerpoint/2010/main" val="1191452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36364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Andrew Murray, Absolute Surrender,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9, “You Are The Branches”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7000" y="120405"/>
            <a:ext cx="6074833" cy="5521324"/>
          </a:xfrm>
        </p:spPr>
        <p:txBody>
          <a:bodyPr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[If a branch could talk, </a:t>
            </a:r>
            <a:br>
              <a:rPr lang="en-US" altLang="en-US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what would it say?]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“I hear that you are wise,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I know that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you can do a great many wonderful things…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 I have one lesson for you.</a:t>
            </a:r>
          </a:p>
        </p:txBody>
      </p:sp>
    </p:spTree>
    <p:extLst>
      <p:ext uri="{BB962C8B-B14F-4D97-AF65-F5344CB8AC3E}">
        <p14:creationId xmlns:p14="http://schemas.microsoft.com/office/powerpoint/2010/main" val="32424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36364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Andrew Murray, Absolute Surrender,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9, “You Are The Branches”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With all your hurry and effort in Christ’s work you never prosper.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first thing you need is to come and rest in your Lord Jesus. That is what I do.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Since I grew out of that vine I have spent years and years, and all I have done is just to rest in the vine.</a:t>
            </a:r>
          </a:p>
        </p:txBody>
      </p:sp>
    </p:spTree>
    <p:extLst>
      <p:ext uri="{BB962C8B-B14F-4D97-AF65-F5344CB8AC3E}">
        <p14:creationId xmlns:p14="http://schemas.microsoft.com/office/powerpoint/2010/main" val="21077658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36364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Andrew Murray, Absolute Surrender,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9, “You Are The Branches”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the time of spring came I had no anxious thought or care.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vine began to pour its sap into me, and to give the bud and leaf.</a:t>
            </a:r>
          </a:p>
        </p:txBody>
      </p:sp>
    </p:spTree>
    <p:extLst>
      <p:ext uri="{BB962C8B-B14F-4D97-AF65-F5344CB8AC3E}">
        <p14:creationId xmlns:p14="http://schemas.microsoft.com/office/powerpoint/2010/main" val="2066082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I am the true vine, and My Father is the gardener.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3F8DFAA-39A2-F231-AD7F-5E4CC90B933F}"/>
              </a:ext>
            </a:extLst>
          </p:cNvPr>
          <p:cNvSpPr/>
          <p:nvPr/>
        </p:nvSpPr>
        <p:spPr bwMode="auto">
          <a:xfrm>
            <a:off x="584200" y="2812372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true vine = Jesus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gardener =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2754959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36364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Andrew Murray, Absolute Surrender,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9, “You Are The Branches”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 when the time of summer came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 had no care,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and in the great heat I trusted the vine to bring moisture to keep me fresh.</a:t>
            </a:r>
          </a:p>
        </p:txBody>
      </p:sp>
    </p:spTree>
    <p:extLst>
      <p:ext uri="{BB962C8B-B14F-4D97-AF65-F5344CB8AC3E}">
        <p14:creationId xmlns:p14="http://schemas.microsoft.com/office/powerpoint/2010/main" val="124065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36364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Andrew Murray, Absolute Surrender,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9, “You Are The Branches”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 in the time of harvest, when the owner came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to pluck the grapes,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 had no care.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there was anything in the grapes not good,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owner never blamed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branch, the blame was always on the vine.</a:t>
            </a:r>
          </a:p>
        </p:txBody>
      </p:sp>
    </p:spTree>
    <p:extLst>
      <p:ext uri="{BB962C8B-B14F-4D97-AF65-F5344CB8AC3E}">
        <p14:creationId xmlns:p14="http://schemas.microsoft.com/office/powerpoint/2010/main" val="106587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36364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Andrew Murray, Absolute Surrender,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9, “You Are The Branches”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And if you would be a true branch of Christ, the living Vine, just rest on Him.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Let Christ bear the responsibility.”</a:t>
            </a:r>
          </a:p>
        </p:txBody>
      </p:sp>
    </p:spTree>
    <p:extLst>
      <p:ext uri="{BB962C8B-B14F-4D97-AF65-F5344CB8AC3E}">
        <p14:creationId xmlns:p14="http://schemas.microsoft.com/office/powerpoint/2010/main" val="154491557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Have you ever considered the vast difference between “works” and “fruit”?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“Works” suggests a factory complete with pressures, deadlines, and the constant need to produce.</a:t>
            </a:r>
          </a:p>
        </p:txBody>
      </p:sp>
    </p:spTree>
    <p:extLst>
      <p:ext uri="{BB962C8B-B14F-4D97-AF65-F5344CB8AC3E}">
        <p14:creationId xmlns:p14="http://schemas.microsoft.com/office/powerpoint/2010/main" val="462482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38100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But “fruit” pictures a peaceful, tranquil garden, a place where we are inclined to stay and drink in the beauty while we enjoy each other’s company.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It’s important to realize that God doesn’t come to His factory looking for products. He comes to His garden to enjoy its fruit.</a:t>
            </a:r>
          </a:p>
        </p:txBody>
      </p:sp>
    </p:spTree>
    <p:extLst>
      <p:ext uri="{BB962C8B-B14F-4D97-AF65-F5344CB8AC3E}">
        <p14:creationId xmlns:p14="http://schemas.microsoft.com/office/powerpoint/2010/main" val="1720048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gospel of grace invites us to leave behind the smog and pressure of a factory-like life of works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and instead bear the fruit that God desires to see in the garden of our lives…</a:t>
            </a:r>
          </a:p>
        </p:txBody>
      </p:sp>
    </p:spTree>
    <p:extLst>
      <p:ext uri="{BB962C8B-B14F-4D97-AF65-F5344CB8AC3E}">
        <p14:creationId xmlns:p14="http://schemas.microsoft.com/office/powerpoint/2010/main" val="3397931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Fruit isn’t something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you are generating because you think you have to;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fruit is the natural result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relationship.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Look at the luscious fruit hanging on a peach tree.</a:t>
            </a:r>
          </a:p>
        </p:txBody>
      </p:sp>
    </p:spTree>
    <p:extLst>
      <p:ext uri="{BB962C8B-B14F-4D97-AF65-F5344CB8AC3E}">
        <p14:creationId xmlns:p14="http://schemas.microsoft.com/office/powerpoint/2010/main" val="2249326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peaches aren’t out there struggling and working day by day trying to get ripe;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all they have to do is hang in there.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Ripening is the natural product of relationship.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As long as they are abiding, they are going to bring forth sweet fruit.</a:t>
            </a:r>
          </a:p>
        </p:txBody>
      </p:sp>
    </p:spTree>
    <p:extLst>
      <p:ext uri="{BB962C8B-B14F-4D97-AF65-F5344CB8AC3E}">
        <p14:creationId xmlns:p14="http://schemas.microsoft.com/office/powerpoint/2010/main" val="20643858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One of our biggest problems is that we tend to be more interested in what we do than in what we are,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while God is more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interested in what we are than in what we do.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looks for fruit;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we try to produce works…</a:t>
            </a:r>
          </a:p>
        </p:txBody>
      </p:sp>
    </p:spTree>
    <p:extLst>
      <p:ext uri="{BB962C8B-B14F-4D97-AF65-F5344CB8AC3E}">
        <p14:creationId xmlns:p14="http://schemas.microsoft.com/office/powerpoint/2010/main" val="3147728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Any works-based relationship soon becomes a grind in which we lose the joy of our relationship with the Lord.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Suddenly it’s a duty,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 obligation…</a:t>
            </a:r>
          </a:p>
        </p:txBody>
      </p:sp>
    </p:spTree>
    <p:extLst>
      <p:ext uri="{BB962C8B-B14F-4D97-AF65-F5344CB8AC3E}">
        <p14:creationId xmlns:p14="http://schemas.microsoft.com/office/powerpoint/2010/main" val="1643566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am the true vine, and My Father is the gardener.</a:t>
            </a:r>
          </a:p>
          <a:p>
            <a:r>
              <a:rPr lang="en-US" baseline="30000" dirty="0"/>
              <a:t>2 </a:t>
            </a:r>
            <a:r>
              <a:rPr lang="en-US" dirty="0"/>
              <a:t>Every branch in Me that does not bear fruit, </a:t>
            </a:r>
            <a:br>
              <a:rPr lang="en-US" dirty="0"/>
            </a:br>
            <a:r>
              <a:rPr lang="en-US" dirty="0"/>
              <a:t>He takes away;</a:t>
            </a:r>
          </a:p>
          <a:p>
            <a:r>
              <a:rPr lang="en-US" dirty="0"/>
              <a:t>and every branch that bears </a:t>
            </a:r>
            <a:r>
              <a:rPr lang="en-US" u="sng" dirty="0"/>
              <a:t>fruit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He prunes it so that it may bear </a:t>
            </a:r>
            <a:r>
              <a:rPr lang="en-US" u="sng" dirty="0"/>
              <a:t>more fruit</a:t>
            </a:r>
            <a:r>
              <a:rPr lang="en-US" dirty="0"/>
              <a:t>.</a:t>
            </a:r>
          </a:p>
          <a:p>
            <a:r>
              <a:rPr lang="en-US" baseline="30000" dirty="0"/>
              <a:t>3 </a:t>
            </a:r>
            <a:r>
              <a:rPr lang="en-US" dirty="0"/>
              <a:t>You are already clean</a:t>
            </a:r>
            <a:br>
              <a:rPr lang="en-US" dirty="0"/>
            </a:br>
            <a:r>
              <a:rPr lang="en-US" dirty="0"/>
              <a:t>because of the word which I have spoken to you.</a:t>
            </a:r>
          </a:p>
        </p:txBody>
      </p:sp>
    </p:spTree>
    <p:extLst>
      <p:ext uri="{BB962C8B-B14F-4D97-AF65-F5344CB8AC3E}">
        <p14:creationId xmlns:p14="http://schemas.microsoft.com/office/powerpoint/2010/main" val="22145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think, I had better say my prayers tonight, or I will really be in trouble.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Oh, but I am so tired. I don’t want to get out of bed.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 suppose I’ll have to, but - oh, man, it’s so cold!</a:t>
            </a:r>
          </a:p>
        </p:txBody>
      </p:sp>
    </p:spTree>
    <p:extLst>
      <p:ext uri="{BB962C8B-B14F-4D97-AF65-F5344CB8AC3E}">
        <p14:creationId xmlns:p14="http://schemas.microsoft.com/office/powerpoint/2010/main" val="19306864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 am sure God says, “Oh, shut up and go to sleep!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Don’t bother Me in that kind of a mood. Who asked you to call, anyway?”…</a:t>
            </a:r>
          </a:p>
        </p:txBody>
      </p:sp>
    </p:spTree>
    <p:extLst>
      <p:ext uri="{BB962C8B-B14F-4D97-AF65-F5344CB8AC3E}">
        <p14:creationId xmlns:p14="http://schemas.microsoft.com/office/powerpoint/2010/main" val="4066953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you are doing what you love to do, it is not a work…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the love of God fills your heart, all you want to do is talk about Him: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His Word, His goodness, His love…</a:t>
            </a:r>
          </a:p>
        </p:txBody>
      </p:sp>
    </p:spTree>
    <p:extLst>
      <p:ext uri="{BB962C8B-B14F-4D97-AF65-F5344CB8AC3E}">
        <p14:creationId xmlns:p14="http://schemas.microsoft.com/office/powerpoint/2010/main" val="2722319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FBF5508F-F7A1-4E02-B2F0-9F72972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7" y="5067300"/>
            <a:ext cx="4474633" cy="4823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Chuck Smith, Why Grace Changes Everything,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Chapter  6: “A Garden, Not a Factory”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9FD9B-3B8F-49DB-94FD-6606B2AD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3135" y="120405"/>
            <a:ext cx="60536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You do it because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you want to do it,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because it is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your nature to do it,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because God has put it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 your heart to do it.</a:t>
            </a:r>
          </a:p>
        </p:txBody>
      </p:sp>
    </p:spTree>
    <p:extLst>
      <p:ext uri="{BB962C8B-B14F-4D97-AF65-F5344CB8AC3E}">
        <p14:creationId xmlns:p14="http://schemas.microsoft.com/office/powerpoint/2010/main" val="2281109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If you abide in Me, and My words abide in you, ask whatever you wish, and it will be done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If you abide in Me, and My words abide in you, ask whatever you wish, and it will be done for you.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74EA406-33F1-C13C-F697-275248A331E7}"/>
              </a:ext>
            </a:extLst>
          </p:cNvPr>
          <p:cNvSpPr/>
          <p:nvPr/>
        </p:nvSpPr>
        <p:spPr bwMode="auto">
          <a:xfrm>
            <a:off x="965200" y="1943100"/>
            <a:ext cx="7924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Spend time in God’s word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Spend time in prayer</a:t>
            </a:r>
          </a:p>
        </p:txBody>
      </p:sp>
    </p:spTree>
    <p:extLst>
      <p:ext uri="{BB962C8B-B14F-4D97-AF65-F5344CB8AC3E}">
        <p14:creationId xmlns:p14="http://schemas.microsoft.com/office/powerpoint/2010/main" val="2119361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My Father is glorified by this, </a:t>
            </a:r>
            <a:br>
              <a:rPr lang="en-US" dirty="0"/>
            </a:br>
            <a:r>
              <a:rPr lang="en-US" dirty="0"/>
              <a:t>that you bear much fruit, </a:t>
            </a:r>
            <a:br>
              <a:rPr lang="en-US" dirty="0"/>
            </a:br>
            <a:r>
              <a:rPr lang="en-US" dirty="0"/>
              <a:t>and so prove to be My disciples.</a:t>
            </a:r>
          </a:p>
          <a:p>
            <a:r>
              <a:rPr lang="en-US" baseline="30000" dirty="0"/>
              <a:t>9 </a:t>
            </a:r>
            <a:r>
              <a:rPr lang="en-US" dirty="0"/>
              <a:t>Just as the Father has loved Me, </a:t>
            </a:r>
            <a:br>
              <a:rPr lang="en-US" dirty="0"/>
            </a:br>
            <a:r>
              <a:rPr lang="en-US" dirty="0"/>
              <a:t>I have also loved you; </a:t>
            </a:r>
          </a:p>
          <a:p>
            <a:r>
              <a:rPr lang="en-US" dirty="0"/>
              <a:t>abide in My love.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3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If you keep My commandments, </a:t>
            </a:r>
            <a:br>
              <a:rPr lang="en-US" dirty="0"/>
            </a:br>
            <a:r>
              <a:rPr lang="en-US" dirty="0"/>
              <a:t>you will abide in My love;</a:t>
            </a:r>
          </a:p>
          <a:p>
            <a:r>
              <a:rPr lang="en-US" dirty="0"/>
              <a:t>just as I have kept My Father’s commandments </a:t>
            </a:r>
            <a:br>
              <a:rPr lang="en-US" dirty="0"/>
            </a:br>
            <a:r>
              <a:rPr lang="en-US" dirty="0"/>
              <a:t>and abide in His love.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84B6E88-C217-1028-EF89-D8825CD89445}"/>
              </a:ext>
            </a:extLst>
          </p:cNvPr>
          <p:cNvSpPr/>
          <p:nvPr/>
        </p:nvSpPr>
        <p:spPr bwMode="auto">
          <a:xfrm>
            <a:off x="1193800" y="2781234"/>
            <a:ext cx="71628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command is this: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each other as I have loved you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15:12; cf. 15:17)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BD2A17E-817F-43FE-F8D6-B825AB29B698}"/>
              </a:ext>
            </a:extLst>
          </p:cNvPr>
          <p:cNvSpPr/>
          <p:nvPr/>
        </p:nvSpPr>
        <p:spPr bwMode="auto">
          <a:xfrm>
            <a:off x="1879600" y="4400169"/>
            <a:ext cx="7391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Set aside time to “love one another”</a:t>
            </a:r>
          </a:p>
        </p:txBody>
      </p:sp>
    </p:spTree>
    <p:extLst>
      <p:ext uri="{BB962C8B-B14F-4D97-AF65-F5344CB8AC3E}">
        <p14:creationId xmlns:p14="http://schemas.microsoft.com/office/powerpoint/2010/main" val="3298408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These things I have spoken to you </a:t>
            </a:r>
            <a:br>
              <a:rPr lang="en-US" dirty="0"/>
            </a:br>
            <a:r>
              <a:rPr lang="en-US" dirty="0"/>
              <a:t>so that My </a:t>
            </a:r>
            <a:r>
              <a:rPr lang="en-US" u="sng" dirty="0"/>
              <a:t>joy</a:t>
            </a:r>
            <a:r>
              <a:rPr lang="en-US" dirty="0"/>
              <a:t> may be in you, </a:t>
            </a:r>
            <a:br>
              <a:rPr lang="en-US" dirty="0"/>
            </a:br>
            <a:r>
              <a:rPr lang="en-US" dirty="0"/>
              <a:t>and that your </a:t>
            </a:r>
            <a:r>
              <a:rPr lang="en-US" u="sng" dirty="0"/>
              <a:t>joy</a:t>
            </a:r>
            <a:r>
              <a:rPr lang="en-US" dirty="0"/>
              <a:t> may be made full.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5A31E-5549-5425-BCDF-FB0E1E0D8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 #1: Joy</a:t>
            </a:r>
          </a:p>
        </p:txBody>
      </p:sp>
    </p:spTree>
    <p:extLst>
      <p:ext uri="{BB962C8B-B14F-4D97-AF65-F5344CB8AC3E}">
        <p14:creationId xmlns:p14="http://schemas.microsoft.com/office/powerpoint/2010/main" val="2731729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Greater love has no one than this, </a:t>
            </a:r>
            <a:br>
              <a:rPr lang="en-US" dirty="0"/>
            </a:br>
            <a:r>
              <a:rPr lang="en-US" dirty="0"/>
              <a:t>that one lay down his life for his </a:t>
            </a:r>
            <a:r>
              <a:rPr lang="en-US" u="sng" dirty="0"/>
              <a:t>friends</a:t>
            </a:r>
            <a:r>
              <a:rPr lang="en-US" dirty="0"/>
              <a:t>.</a:t>
            </a:r>
          </a:p>
          <a:p>
            <a:r>
              <a:rPr lang="en-US" baseline="30000" dirty="0"/>
              <a:t>14 </a:t>
            </a:r>
            <a:r>
              <a:rPr lang="en-US" dirty="0"/>
              <a:t>You are My </a:t>
            </a:r>
            <a:r>
              <a:rPr lang="en-US" u="sng" dirty="0"/>
              <a:t>friends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you do what I command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771E5-4D7F-7DAD-E86B-1BCC14028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 #2: Friendship with Jesus</a:t>
            </a:r>
          </a:p>
        </p:txBody>
      </p:sp>
    </p:spTree>
    <p:extLst>
      <p:ext uri="{BB962C8B-B14F-4D97-AF65-F5344CB8AC3E}">
        <p14:creationId xmlns:p14="http://schemas.microsoft.com/office/powerpoint/2010/main" val="32460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Abide in Me, and I in you.</a:t>
            </a:r>
          </a:p>
          <a:p>
            <a:r>
              <a:rPr lang="en-US" dirty="0"/>
              <a:t>As the branch cannot bear fruit of itself </a:t>
            </a:r>
            <a:br>
              <a:rPr lang="en-US" dirty="0"/>
            </a:br>
            <a:r>
              <a:rPr lang="en-US" dirty="0"/>
              <a:t>unless it abides in the vine, </a:t>
            </a:r>
            <a:br>
              <a:rPr lang="en-US" dirty="0"/>
            </a:br>
            <a:r>
              <a:rPr lang="en-US" dirty="0"/>
              <a:t>so neither can you unless you abide in Me.</a:t>
            </a:r>
          </a:p>
        </p:txBody>
      </p:sp>
    </p:spTree>
    <p:extLst>
      <p:ext uri="{BB962C8B-B14F-4D97-AF65-F5344CB8AC3E}">
        <p14:creationId xmlns:p14="http://schemas.microsoft.com/office/powerpoint/2010/main" val="4270236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No longer do I call you slaves,</a:t>
            </a:r>
            <a:br>
              <a:rPr lang="en-US" dirty="0"/>
            </a:br>
            <a:r>
              <a:rPr lang="en-US" dirty="0"/>
              <a:t>for the slave does not know </a:t>
            </a:r>
            <a:br>
              <a:rPr lang="en-US" dirty="0"/>
            </a:br>
            <a:r>
              <a:rPr lang="en-US" dirty="0"/>
              <a:t>what his master is doing;</a:t>
            </a:r>
          </a:p>
          <a:p>
            <a:r>
              <a:rPr lang="en-US" dirty="0"/>
              <a:t>but I have called you </a:t>
            </a:r>
            <a:r>
              <a:rPr lang="en-US" u="sng" dirty="0"/>
              <a:t>friends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for all things that I have heard from My Father </a:t>
            </a:r>
            <a:br>
              <a:rPr lang="en-US" dirty="0"/>
            </a:br>
            <a:r>
              <a:rPr lang="en-US" dirty="0"/>
              <a:t>I have made known to you.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B0A30-4603-CB63-CDAC-81DF48CA8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 #2: Friendship with Jesus</a:t>
            </a:r>
          </a:p>
        </p:txBody>
      </p:sp>
    </p:spTree>
    <p:extLst>
      <p:ext uri="{BB962C8B-B14F-4D97-AF65-F5344CB8AC3E}">
        <p14:creationId xmlns:p14="http://schemas.microsoft.com/office/powerpoint/2010/main" val="25457326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94A5-3A3F-8559-043F-4EC84B59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DF8B-BA39-AD53-0EE3-13FBA0CF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You did not choose Me </a:t>
            </a:r>
            <a:br>
              <a:rPr lang="en-US" dirty="0"/>
            </a:br>
            <a:r>
              <a:rPr lang="en-US" dirty="0"/>
              <a:t>but I chose you, and appointed you </a:t>
            </a:r>
            <a:br>
              <a:rPr lang="en-US" dirty="0"/>
            </a:br>
            <a:r>
              <a:rPr lang="en-US" dirty="0"/>
              <a:t>that you would go and </a:t>
            </a:r>
            <a:r>
              <a:rPr lang="en-US" u="sng" dirty="0"/>
              <a:t>bear fruit</a:t>
            </a:r>
            <a:r>
              <a:rPr lang="en-US" dirty="0"/>
              <a:t>,</a:t>
            </a:r>
          </a:p>
          <a:p>
            <a:r>
              <a:rPr lang="en-US" dirty="0"/>
              <a:t>and that your </a:t>
            </a:r>
            <a:r>
              <a:rPr lang="en-US" u="sng" dirty="0"/>
              <a:t>fruit</a:t>
            </a:r>
            <a:r>
              <a:rPr lang="en-US" dirty="0"/>
              <a:t> would remain, </a:t>
            </a:r>
            <a:br>
              <a:rPr lang="en-US" dirty="0"/>
            </a:br>
            <a:r>
              <a:rPr lang="en-US" dirty="0"/>
              <a:t>so that whatever you ask of the Father </a:t>
            </a:r>
            <a:br>
              <a:rPr lang="en-US" dirty="0"/>
            </a:br>
            <a:r>
              <a:rPr lang="en-US" dirty="0"/>
              <a:t>in My name He may give to you.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537B-0455-A449-5C5F-8B4F6844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Benefit #3: Fruitfulness</a:t>
            </a:r>
          </a:p>
        </p:txBody>
      </p:sp>
    </p:spTree>
    <p:extLst>
      <p:ext uri="{BB962C8B-B14F-4D97-AF65-F5344CB8AC3E}">
        <p14:creationId xmlns:p14="http://schemas.microsoft.com/office/powerpoint/2010/main" val="3131035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4000" dirty="0"/>
              <a:t>If you are not in the vine</a:t>
            </a:r>
          </a:p>
          <a:p>
            <a:pPr marL="0" indent="0"/>
            <a:r>
              <a:rPr lang="en-US" sz="4000" dirty="0"/>
              <a:t>If you are not bearing fruit</a:t>
            </a:r>
          </a:p>
          <a:p>
            <a:pPr marL="0" indent="0"/>
            <a:r>
              <a:rPr lang="en-US" sz="4000" dirty="0"/>
              <a:t>If you are bearing fruit</a:t>
            </a:r>
          </a:p>
          <a:p>
            <a:pPr marL="0" indent="0"/>
            <a:r>
              <a:rPr lang="en-US" sz="4000" dirty="0"/>
              <a:t>Remember, your job is to abide/remain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Fruitful Life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(John 15)</a:t>
            </a:r>
            <a:endParaRPr lang="en-US" i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I am the vine, you are the branches;</a:t>
            </a:r>
          </a:p>
        </p:txBody>
      </p:sp>
    </p:spTree>
    <p:extLst>
      <p:ext uri="{BB962C8B-B14F-4D97-AF65-F5344CB8AC3E}">
        <p14:creationId xmlns:p14="http://schemas.microsoft.com/office/powerpoint/2010/main" val="25806928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I am the vine, you are the branches;</a:t>
            </a:r>
          </a:p>
          <a:p>
            <a:r>
              <a:rPr lang="en-US" dirty="0"/>
              <a:t>he who abides in Me and I in him, </a:t>
            </a:r>
            <a:br>
              <a:rPr lang="en-US" dirty="0"/>
            </a:br>
            <a:r>
              <a:rPr lang="en-US" dirty="0"/>
              <a:t>he bears </a:t>
            </a:r>
            <a:r>
              <a:rPr lang="en-US" u="sng" dirty="0"/>
              <a:t>much fruit</a:t>
            </a:r>
            <a:r>
              <a:rPr lang="en-US" dirty="0"/>
              <a:t>, </a:t>
            </a:r>
          </a:p>
          <a:p>
            <a:r>
              <a:rPr lang="en-US" dirty="0"/>
              <a:t>for apart from Me you can do nothing.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46A8F9E-E120-F310-EEEC-34F6DF46298C}"/>
              </a:ext>
            </a:extLst>
          </p:cNvPr>
          <p:cNvSpPr/>
          <p:nvPr/>
        </p:nvSpPr>
        <p:spPr bwMode="auto">
          <a:xfrm>
            <a:off x="584200" y="2812372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branches = us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job = abide (remain, stay, cling)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Abiding branches bear much fruit</a:t>
            </a:r>
          </a:p>
        </p:txBody>
      </p:sp>
    </p:spTree>
    <p:extLst>
      <p:ext uri="{BB962C8B-B14F-4D97-AF65-F5344CB8AC3E}">
        <p14:creationId xmlns:p14="http://schemas.microsoft.com/office/powerpoint/2010/main" val="1670940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If anyone does not abide in Me, </a:t>
            </a:r>
            <a:br>
              <a:rPr lang="en-US" dirty="0"/>
            </a:br>
            <a:r>
              <a:rPr lang="en-US" dirty="0"/>
              <a:t>he is thrown away as a branch and dries up;</a:t>
            </a:r>
          </a:p>
          <a:p>
            <a:r>
              <a:rPr lang="en-US" dirty="0"/>
              <a:t>and they gather them, </a:t>
            </a:r>
            <a:br>
              <a:rPr lang="en-US" dirty="0"/>
            </a:br>
            <a:r>
              <a:rPr lang="en-US" dirty="0"/>
              <a:t>and cast them into the fire and they are burned.</a:t>
            </a:r>
          </a:p>
        </p:txBody>
      </p:sp>
    </p:spTree>
    <p:extLst>
      <p:ext uri="{BB962C8B-B14F-4D97-AF65-F5344CB8AC3E}">
        <p14:creationId xmlns:p14="http://schemas.microsoft.com/office/powerpoint/2010/main" val="1217072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If anyone does not abide in Me, </a:t>
            </a:r>
            <a:br>
              <a:rPr lang="en-US" dirty="0"/>
            </a:br>
            <a:r>
              <a:rPr lang="en-US" dirty="0"/>
              <a:t>he is thrown away as a branch and dries up;</a:t>
            </a:r>
          </a:p>
          <a:p>
            <a:r>
              <a:rPr lang="en-US" dirty="0"/>
              <a:t>and they gather them, </a:t>
            </a:r>
            <a:br>
              <a:rPr lang="en-US" dirty="0"/>
            </a:br>
            <a:r>
              <a:rPr lang="en-US" dirty="0"/>
              <a:t>and cast them into the fire and they are burned.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ABD6071-0628-F219-5519-F9357779638C}"/>
              </a:ext>
            </a:extLst>
          </p:cNvPr>
          <p:cNvSpPr/>
          <p:nvPr/>
        </p:nvSpPr>
        <p:spPr bwMode="auto">
          <a:xfrm>
            <a:off x="1651000" y="2812372"/>
            <a:ext cx="6858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wants you to have a fruitful life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 types of branches</a:t>
            </a:r>
          </a:p>
        </p:txBody>
      </p:sp>
    </p:spTree>
    <p:extLst>
      <p:ext uri="{BB962C8B-B14F-4D97-AF65-F5344CB8AC3E}">
        <p14:creationId xmlns:p14="http://schemas.microsoft.com/office/powerpoint/2010/main" val="1015313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If anyone does </a:t>
            </a:r>
            <a:r>
              <a:rPr lang="en-US" u="sng" dirty="0"/>
              <a:t>not abide in 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he is thrown away as a branch and dries up;</a:t>
            </a:r>
          </a:p>
          <a:p>
            <a:r>
              <a:rPr lang="en-US" dirty="0"/>
              <a:t>and they gather them, </a:t>
            </a:r>
            <a:br>
              <a:rPr lang="en-US" dirty="0"/>
            </a:br>
            <a:r>
              <a:rPr lang="en-US" dirty="0"/>
              <a:t>and cast them into the fire and they are burned.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39D9A-1408-7692-8E14-35A327030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Not in Christ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508294F-A7CD-8E76-0E17-C4513F65AD4C}"/>
              </a:ext>
            </a:extLst>
          </p:cNvPr>
          <p:cNvSpPr/>
          <p:nvPr/>
        </p:nvSpPr>
        <p:spPr bwMode="auto">
          <a:xfrm>
            <a:off x="584200" y="2812372"/>
            <a:ext cx="8991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88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2045</Words>
  <Application>Microsoft Office PowerPoint</Application>
  <PresentationFormat>Custom</PresentationFormat>
  <Paragraphs>181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Fruitful Life</vt:lpstr>
      <vt:lpstr>John 15</vt:lpstr>
      <vt:lpstr>John 15</vt:lpstr>
      <vt:lpstr>John 15</vt:lpstr>
      <vt:lpstr>John 15</vt:lpstr>
      <vt:lpstr>John 15</vt:lpstr>
      <vt:lpstr>John 15</vt:lpstr>
      <vt:lpstr>John 15</vt:lpstr>
      <vt:lpstr>John 15</vt:lpstr>
      <vt:lpstr>John 15</vt:lpstr>
      <vt:lpstr>John 15</vt:lpstr>
      <vt:lpstr>John 15</vt:lpstr>
      <vt:lpstr>John 15</vt:lpstr>
      <vt:lpstr>PowerPoint Presentation</vt:lpstr>
      <vt:lpstr>PowerPoint Presentation</vt:lpstr>
      <vt:lpstr>The Goal</vt:lpstr>
      <vt:lpstr>Andrew Murray, Absolute Surrender,  Chapter 9, “You Are The Branches”</vt:lpstr>
      <vt:lpstr>Andrew Murray, Absolute Surrender,  Chapter 9, “You Are The Branches”</vt:lpstr>
      <vt:lpstr>Andrew Murray, Absolute Surrender,  Chapter 9, “You Are The Branches”</vt:lpstr>
      <vt:lpstr>Andrew Murray, Absolute Surrender,  Chapter 9, “You Are The Branches”</vt:lpstr>
      <vt:lpstr>Andrew Murray, Absolute Surrender,  Chapter 9, “You Are The Branches”</vt:lpstr>
      <vt:lpstr>Andrew Murray, Absolute Surrender,  Chapter 9, “You Are The Branches”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Chuck Smith, Why Grace Changes Everything,  Chapter  6: “A Garden, Not a Factory”</vt:lpstr>
      <vt:lpstr>John 15</vt:lpstr>
      <vt:lpstr>John 15</vt:lpstr>
      <vt:lpstr>John 15</vt:lpstr>
      <vt:lpstr>John 15</vt:lpstr>
      <vt:lpstr>John 15</vt:lpstr>
      <vt:lpstr>John 15</vt:lpstr>
      <vt:lpstr>John 15</vt:lpstr>
      <vt:lpstr>John 15</vt:lpstr>
      <vt:lpstr>Summary</vt:lpstr>
      <vt:lpstr>The Fruitful Life (John 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2024-08-12T15:37:33Z</dcterms:modified>
</cp:coreProperties>
</file>