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1"/>
  </p:sldMasterIdLst>
  <p:notesMasterIdLst>
    <p:notesMasterId r:id="rId32"/>
  </p:notesMasterIdLst>
  <p:sldIdLst>
    <p:sldId id="1273" r:id="rId2"/>
    <p:sldId id="7462" r:id="rId3"/>
    <p:sldId id="7463" r:id="rId4"/>
    <p:sldId id="7427" r:id="rId5"/>
    <p:sldId id="7435" r:id="rId6"/>
    <p:sldId id="7405" r:id="rId7"/>
    <p:sldId id="7440" r:id="rId8"/>
    <p:sldId id="7442" r:id="rId9"/>
    <p:sldId id="7437" r:id="rId10"/>
    <p:sldId id="7446" r:id="rId11"/>
    <p:sldId id="7438" r:id="rId12"/>
    <p:sldId id="7443" r:id="rId13"/>
    <p:sldId id="7464" r:id="rId14"/>
    <p:sldId id="7444" r:id="rId15"/>
    <p:sldId id="7445" r:id="rId16"/>
    <p:sldId id="7448" r:id="rId17"/>
    <p:sldId id="7439" r:id="rId18"/>
    <p:sldId id="7449" r:id="rId19"/>
    <p:sldId id="7450" r:id="rId20"/>
    <p:sldId id="7452" r:id="rId21"/>
    <p:sldId id="7451" r:id="rId22"/>
    <p:sldId id="7453" r:id="rId23"/>
    <p:sldId id="7454" r:id="rId24"/>
    <p:sldId id="7455" r:id="rId25"/>
    <p:sldId id="7456" r:id="rId26"/>
    <p:sldId id="7457" r:id="rId27"/>
    <p:sldId id="7458" r:id="rId28"/>
    <p:sldId id="7460" r:id="rId29"/>
    <p:sldId id="7461" r:id="rId30"/>
    <p:sldId id="6665" r:id="rId31"/>
  </p:sldIdLst>
  <p:sldSz cx="10160000" cy="5715000"/>
  <p:notesSz cx="7010400" cy="929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4000" kern="1200">
        <a:solidFill>
          <a:srgbClr val="ECECEC"/>
        </a:solidFill>
        <a:latin typeface="Arial" charset="0"/>
        <a:ea typeface="ＭＳ Ｐゴシック" pitchFamily="34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4000" kern="1200">
        <a:solidFill>
          <a:srgbClr val="ECECEC"/>
        </a:solidFill>
        <a:latin typeface="Arial" charset="0"/>
        <a:ea typeface="ＭＳ Ｐゴシック" pitchFamily="34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4000" kern="1200">
        <a:solidFill>
          <a:srgbClr val="ECECEC"/>
        </a:solidFill>
        <a:latin typeface="Arial" charset="0"/>
        <a:ea typeface="ＭＳ Ｐゴシック" pitchFamily="34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4000" kern="1200">
        <a:solidFill>
          <a:srgbClr val="ECECEC"/>
        </a:solidFill>
        <a:latin typeface="Arial" charset="0"/>
        <a:ea typeface="ＭＳ Ｐゴシック" pitchFamily="34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4000" kern="1200">
        <a:solidFill>
          <a:srgbClr val="ECECEC"/>
        </a:solidFill>
        <a:latin typeface="Arial" charset="0"/>
        <a:ea typeface="ＭＳ Ｐゴシック" pitchFamily="34" charset="-128"/>
        <a:cs typeface="+mn-cs"/>
      </a:defRPr>
    </a:lvl5pPr>
    <a:lvl6pPr marL="2286000" algn="l" defTabSz="914400" rtl="0" eaLnBrk="1" latinLnBrk="0" hangingPunct="1">
      <a:defRPr sz="4000" kern="1200">
        <a:solidFill>
          <a:srgbClr val="ECECEC"/>
        </a:solidFill>
        <a:latin typeface="Arial" charset="0"/>
        <a:ea typeface="ＭＳ Ｐゴシック" pitchFamily="34" charset="-128"/>
        <a:cs typeface="+mn-cs"/>
      </a:defRPr>
    </a:lvl6pPr>
    <a:lvl7pPr marL="2743200" algn="l" defTabSz="914400" rtl="0" eaLnBrk="1" latinLnBrk="0" hangingPunct="1">
      <a:defRPr sz="4000" kern="1200">
        <a:solidFill>
          <a:srgbClr val="ECECEC"/>
        </a:solidFill>
        <a:latin typeface="Arial" charset="0"/>
        <a:ea typeface="ＭＳ Ｐゴシック" pitchFamily="34" charset="-128"/>
        <a:cs typeface="+mn-cs"/>
      </a:defRPr>
    </a:lvl7pPr>
    <a:lvl8pPr marL="3200400" algn="l" defTabSz="914400" rtl="0" eaLnBrk="1" latinLnBrk="0" hangingPunct="1">
      <a:defRPr sz="4000" kern="1200">
        <a:solidFill>
          <a:srgbClr val="ECECEC"/>
        </a:solidFill>
        <a:latin typeface="Arial" charset="0"/>
        <a:ea typeface="ＭＳ Ｐゴシック" pitchFamily="34" charset="-128"/>
        <a:cs typeface="+mn-cs"/>
      </a:defRPr>
    </a:lvl8pPr>
    <a:lvl9pPr marL="3657600" algn="l" defTabSz="914400" rtl="0" eaLnBrk="1" latinLnBrk="0" hangingPunct="1">
      <a:defRPr sz="4000" kern="1200">
        <a:solidFill>
          <a:srgbClr val="ECECEC"/>
        </a:solidFill>
        <a:latin typeface="Arial" charset="0"/>
        <a:ea typeface="ＭＳ Ｐゴシック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800" userDrawn="1">
          <p15:clr>
            <a:srgbClr val="A4A3A4"/>
          </p15:clr>
        </p15:guide>
        <p15:guide id="2" pos="320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8" userDrawn="1">
          <p15:clr>
            <a:srgbClr val="A4A3A4"/>
          </p15:clr>
        </p15:guide>
        <p15:guide id="2" pos="2208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85400"/>
    <a:srgbClr val="B85C00"/>
    <a:srgbClr val="C06000"/>
    <a:srgbClr val="005AB4"/>
    <a:srgbClr val="4D4D4D"/>
    <a:srgbClr val="595959"/>
    <a:srgbClr val="000064"/>
    <a:srgbClr val="640000"/>
    <a:srgbClr val="006400"/>
    <a:srgbClr val="007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566497B-E25C-4191-894B-DCFA0E7D0347}" v="7" dt="2018-09-28T14:28:15.967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9206" autoAdjust="0"/>
    <p:restoredTop sz="90476" autoAdjust="0"/>
  </p:normalViewPr>
  <p:slideViewPr>
    <p:cSldViewPr>
      <p:cViewPr varScale="1">
        <p:scale>
          <a:sx n="81" d="100"/>
          <a:sy n="81" d="100"/>
        </p:scale>
        <p:origin x="80" y="232"/>
      </p:cViewPr>
      <p:guideLst>
        <p:guide orient="horz" pos="1800"/>
        <p:guide pos="3200"/>
      </p:guideLst>
    </p:cSldViewPr>
  </p:slideViewPr>
  <p:outlineViewPr>
    <p:cViewPr>
      <p:scale>
        <a:sx n="33" d="100"/>
        <a:sy n="33" d="100"/>
      </p:scale>
      <p:origin x="48" y="3216"/>
    </p:cViewPr>
  </p:outlineViewPr>
  <p:notesTextViewPr>
    <p:cViewPr>
      <p:scale>
        <a:sx n="80" d="100"/>
        <a:sy n="8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64" d="100"/>
          <a:sy n="64" d="100"/>
        </p:scale>
        <p:origin x="-2850" y="-108"/>
      </p:cViewPr>
      <p:guideLst>
        <p:guide orient="horz" pos="2928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microsoft.com/office/2015/10/relationships/revisionInfo" Target="revisionInfo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784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0"/>
              </a:spcBef>
              <a:defRPr sz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70938" y="0"/>
            <a:ext cx="303784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algn="r" eaLnBrk="0" hangingPunct="0">
              <a:spcBef>
                <a:spcPct val="0"/>
              </a:spcBef>
              <a:defRPr sz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451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406400" y="696913"/>
            <a:ext cx="6197600" cy="34861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1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1040" y="4415790"/>
            <a:ext cx="5608320" cy="41833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29967"/>
            <a:ext cx="303784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0"/>
              </a:spcBef>
              <a:defRPr sz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0938" y="8829967"/>
            <a:ext cx="303784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  <a:cs typeface="+mn-cs"/>
              </a:defRPr>
            </a:lvl1pPr>
          </a:lstStyle>
          <a:p>
            <a:pPr>
              <a:defRPr/>
            </a:pPr>
            <a:fld id="{C804B121-C697-45FA-8785-47E93EACA35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878808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charset="-128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406400" y="696913"/>
            <a:ext cx="6197600" cy="3486150"/>
          </a:xfrm>
          <a:ln/>
        </p:spPr>
      </p:sp>
      <p:sp>
        <p:nvSpPr>
          <p:cNvPr id="6553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/>
          </a:p>
        </p:txBody>
      </p:sp>
      <p:sp>
        <p:nvSpPr>
          <p:cNvPr id="29700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AB94BAA-DF7B-4B17-9FE3-C4A1D4F7BEEE}" type="slidenum">
              <a:rPr lang="en-US" smtClean="0">
                <a:latin typeface="Times New Roman" pitchFamily="18" charset="0"/>
                <a:ea typeface="ＭＳ Ｐゴシック" pitchFamily="34" charset="-128"/>
              </a:rPr>
              <a:pPr>
                <a:defRPr/>
              </a:pPr>
              <a:t>1</a:t>
            </a:fld>
            <a:endParaRPr lang="en-US">
              <a:latin typeface="Times New Roman" pitchFamily="18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52956761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406400" y="696913"/>
            <a:ext cx="6197600" cy="3486150"/>
          </a:xfrm>
          <a:ln/>
        </p:spPr>
      </p:sp>
      <p:sp>
        <p:nvSpPr>
          <p:cNvPr id="8499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>
              <a:ea typeface="ＭＳ Ｐゴシック" pitchFamily="34" charset="-128"/>
            </a:endParaRPr>
          </a:p>
        </p:txBody>
      </p:sp>
      <p:sp>
        <p:nvSpPr>
          <p:cNvPr id="38916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15AA91A-840B-400E-8836-D9A384A456C7}" type="slidenum">
              <a:rPr lang="en-US" smtClean="0">
                <a:latin typeface="Times New Roman" pitchFamily="18" charset="0"/>
                <a:ea typeface="ＭＳ Ｐゴシック" pitchFamily="34" charset="-128"/>
              </a:rPr>
              <a:pPr>
                <a:defRPr/>
              </a:pPr>
              <a:t>11</a:t>
            </a:fld>
            <a:endParaRPr lang="en-US">
              <a:latin typeface="Times New Roman" pitchFamily="18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95601994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406400" y="696913"/>
            <a:ext cx="6197600" cy="3486150"/>
          </a:xfrm>
          <a:ln/>
        </p:spPr>
      </p:sp>
      <p:sp>
        <p:nvSpPr>
          <p:cNvPr id="8499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>
              <a:ea typeface="ＭＳ Ｐゴシック" pitchFamily="34" charset="-128"/>
            </a:endParaRPr>
          </a:p>
        </p:txBody>
      </p:sp>
      <p:sp>
        <p:nvSpPr>
          <p:cNvPr id="38916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15AA91A-840B-400E-8836-D9A384A456C7}" type="slidenum">
              <a:rPr lang="en-US" smtClean="0">
                <a:latin typeface="Times New Roman" pitchFamily="18" charset="0"/>
                <a:ea typeface="ＭＳ Ｐゴシック" pitchFamily="34" charset="-128"/>
              </a:rPr>
              <a:pPr>
                <a:defRPr/>
              </a:pPr>
              <a:t>12</a:t>
            </a:fld>
            <a:endParaRPr lang="en-US">
              <a:latin typeface="Times New Roman" pitchFamily="18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96583167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406400" y="696913"/>
            <a:ext cx="6197600" cy="3486150"/>
          </a:xfrm>
          <a:ln/>
        </p:spPr>
      </p:sp>
      <p:sp>
        <p:nvSpPr>
          <p:cNvPr id="8499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>
              <a:ea typeface="ＭＳ Ｐゴシック" pitchFamily="34" charset="-128"/>
            </a:endParaRPr>
          </a:p>
        </p:txBody>
      </p:sp>
      <p:sp>
        <p:nvSpPr>
          <p:cNvPr id="38916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15AA91A-840B-400E-8836-D9A384A456C7}" type="slidenum">
              <a:rPr lang="en-US" smtClean="0">
                <a:latin typeface="Times New Roman" pitchFamily="18" charset="0"/>
                <a:ea typeface="ＭＳ Ｐゴシック" pitchFamily="34" charset="-128"/>
              </a:rPr>
              <a:pPr>
                <a:defRPr/>
              </a:pPr>
              <a:t>13</a:t>
            </a:fld>
            <a:endParaRPr lang="en-US">
              <a:latin typeface="Times New Roman" pitchFamily="18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0345960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406400" y="696913"/>
            <a:ext cx="6197600" cy="3486150"/>
          </a:xfrm>
          <a:ln/>
        </p:spPr>
      </p:sp>
      <p:sp>
        <p:nvSpPr>
          <p:cNvPr id="8499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>
              <a:ea typeface="ＭＳ Ｐゴシック" pitchFamily="34" charset="-128"/>
            </a:endParaRPr>
          </a:p>
        </p:txBody>
      </p:sp>
      <p:sp>
        <p:nvSpPr>
          <p:cNvPr id="38916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15AA91A-840B-400E-8836-D9A384A456C7}" type="slidenum">
              <a:rPr lang="en-US" smtClean="0">
                <a:latin typeface="Times New Roman" pitchFamily="18" charset="0"/>
                <a:ea typeface="ＭＳ Ｐゴシック" pitchFamily="34" charset="-128"/>
              </a:rPr>
              <a:pPr>
                <a:defRPr/>
              </a:pPr>
              <a:t>14</a:t>
            </a:fld>
            <a:endParaRPr lang="en-US">
              <a:latin typeface="Times New Roman" pitchFamily="18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01895701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406400" y="696913"/>
            <a:ext cx="6197600" cy="3486150"/>
          </a:xfrm>
          <a:ln/>
        </p:spPr>
      </p:sp>
      <p:sp>
        <p:nvSpPr>
          <p:cNvPr id="8499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>
              <a:ea typeface="ＭＳ Ｐゴシック" pitchFamily="34" charset="-128"/>
            </a:endParaRPr>
          </a:p>
        </p:txBody>
      </p:sp>
      <p:sp>
        <p:nvSpPr>
          <p:cNvPr id="38916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15AA91A-840B-400E-8836-D9A384A456C7}" type="slidenum">
              <a:rPr lang="en-US" smtClean="0">
                <a:latin typeface="Times New Roman" pitchFamily="18" charset="0"/>
                <a:ea typeface="ＭＳ Ｐゴシック" pitchFamily="34" charset="-128"/>
              </a:rPr>
              <a:pPr>
                <a:defRPr/>
              </a:pPr>
              <a:t>15</a:t>
            </a:fld>
            <a:endParaRPr lang="en-US">
              <a:latin typeface="Times New Roman" pitchFamily="18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81966401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406400" y="696913"/>
            <a:ext cx="6197600" cy="3486150"/>
          </a:xfrm>
          <a:ln/>
        </p:spPr>
      </p:sp>
      <p:sp>
        <p:nvSpPr>
          <p:cNvPr id="8499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>
              <a:ea typeface="ＭＳ Ｐゴシック" pitchFamily="34" charset="-128"/>
            </a:endParaRPr>
          </a:p>
        </p:txBody>
      </p:sp>
      <p:sp>
        <p:nvSpPr>
          <p:cNvPr id="38916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15AA91A-840B-400E-8836-D9A384A456C7}" type="slidenum">
              <a:rPr lang="en-US" smtClean="0">
                <a:latin typeface="Times New Roman" pitchFamily="18" charset="0"/>
                <a:ea typeface="ＭＳ Ｐゴシック" pitchFamily="34" charset="-128"/>
              </a:rPr>
              <a:pPr>
                <a:defRPr/>
              </a:pPr>
              <a:t>16</a:t>
            </a:fld>
            <a:endParaRPr lang="en-US">
              <a:latin typeface="Times New Roman" pitchFamily="18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05264391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406400" y="696913"/>
            <a:ext cx="6197600" cy="3486150"/>
          </a:xfrm>
          <a:ln/>
        </p:spPr>
      </p:sp>
      <p:sp>
        <p:nvSpPr>
          <p:cNvPr id="8499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>
              <a:ea typeface="ＭＳ Ｐゴシック" pitchFamily="34" charset="-128"/>
            </a:endParaRPr>
          </a:p>
        </p:txBody>
      </p:sp>
      <p:sp>
        <p:nvSpPr>
          <p:cNvPr id="38916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15AA91A-840B-400E-8836-D9A384A456C7}" type="slidenum">
              <a:rPr lang="en-US" smtClean="0">
                <a:latin typeface="Times New Roman" pitchFamily="18" charset="0"/>
                <a:ea typeface="ＭＳ Ｐゴシック" pitchFamily="34" charset="-128"/>
              </a:rPr>
              <a:pPr>
                <a:defRPr/>
              </a:pPr>
              <a:t>17</a:t>
            </a:fld>
            <a:endParaRPr lang="en-US">
              <a:latin typeface="Times New Roman" pitchFamily="18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03831845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406400" y="696913"/>
            <a:ext cx="6197600" cy="3486150"/>
          </a:xfrm>
          <a:ln/>
        </p:spPr>
      </p:sp>
      <p:sp>
        <p:nvSpPr>
          <p:cNvPr id="8499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>
              <a:ea typeface="ＭＳ Ｐゴシック" pitchFamily="34" charset="-128"/>
            </a:endParaRPr>
          </a:p>
        </p:txBody>
      </p:sp>
      <p:sp>
        <p:nvSpPr>
          <p:cNvPr id="38916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15AA91A-840B-400E-8836-D9A384A456C7}" type="slidenum">
              <a:rPr lang="en-US" smtClean="0">
                <a:latin typeface="Times New Roman" pitchFamily="18" charset="0"/>
                <a:ea typeface="ＭＳ Ｐゴシック" pitchFamily="34" charset="-128"/>
              </a:rPr>
              <a:pPr>
                <a:defRPr/>
              </a:pPr>
              <a:t>18</a:t>
            </a:fld>
            <a:endParaRPr lang="en-US">
              <a:latin typeface="Times New Roman" pitchFamily="18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51087868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406400" y="696913"/>
            <a:ext cx="6197600" cy="3486150"/>
          </a:xfrm>
          <a:ln/>
        </p:spPr>
      </p:sp>
      <p:sp>
        <p:nvSpPr>
          <p:cNvPr id="8499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>
              <a:ea typeface="ＭＳ Ｐゴシック" pitchFamily="34" charset="-128"/>
            </a:endParaRPr>
          </a:p>
        </p:txBody>
      </p:sp>
      <p:sp>
        <p:nvSpPr>
          <p:cNvPr id="38916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15AA91A-840B-400E-8836-D9A384A456C7}" type="slidenum">
              <a:rPr lang="en-US" smtClean="0">
                <a:latin typeface="Times New Roman" pitchFamily="18" charset="0"/>
                <a:ea typeface="ＭＳ Ｐゴシック" pitchFamily="34" charset="-128"/>
              </a:rPr>
              <a:pPr>
                <a:defRPr/>
              </a:pPr>
              <a:t>19</a:t>
            </a:fld>
            <a:endParaRPr lang="en-US">
              <a:latin typeface="Times New Roman" pitchFamily="18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05550457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406400" y="696913"/>
            <a:ext cx="6197600" cy="3486150"/>
          </a:xfrm>
          <a:ln/>
        </p:spPr>
      </p:sp>
      <p:sp>
        <p:nvSpPr>
          <p:cNvPr id="8499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>
              <a:ea typeface="ＭＳ Ｐゴシック" pitchFamily="34" charset="-128"/>
            </a:endParaRPr>
          </a:p>
        </p:txBody>
      </p:sp>
      <p:sp>
        <p:nvSpPr>
          <p:cNvPr id="38916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15AA91A-840B-400E-8836-D9A384A456C7}" type="slidenum">
              <a:rPr lang="en-US" smtClean="0">
                <a:latin typeface="Times New Roman" pitchFamily="18" charset="0"/>
                <a:ea typeface="ＭＳ Ｐゴシック" pitchFamily="34" charset="-128"/>
              </a:rPr>
              <a:pPr>
                <a:defRPr/>
              </a:pPr>
              <a:t>20</a:t>
            </a:fld>
            <a:endParaRPr lang="en-US">
              <a:latin typeface="Times New Roman" pitchFamily="18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99714238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804B121-C697-45FA-8785-47E93EACA35E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832708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406400" y="696913"/>
            <a:ext cx="6197600" cy="3486150"/>
          </a:xfrm>
          <a:ln/>
        </p:spPr>
      </p:sp>
      <p:sp>
        <p:nvSpPr>
          <p:cNvPr id="8499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>
              <a:ea typeface="ＭＳ Ｐゴシック" pitchFamily="34" charset="-128"/>
            </a:endParaRPr>
          </a:p>
        </p:txBody>
      </p:sp>
      <p:sp>
        <p:nvSpPr>
          <p:cNvPr id="38916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15AA91A-840B-400E-8836-D9A384A456C7}" type="slidenum">
              <a:rPr lang="en-US" smtClean="0">
                <a:latin typeface="Times New Roman" pitchFamily="18" charset="0"/>
                <a:ea typeface="ＭＳ Ｐゴシック" pitchFamily="34" charset="-128"/>
              </a:rPr>
              <a:pPr>
                <a:defRPr/>
              </a:pPr>
              <a:t>21</a:t>
            </a:fld>
            <a:endParaRPr lang="en-US">
              <a:latin typeface="Times New Roman" pitchFamily="18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00512608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406400" y="696913"/>
            <a:ext cx="6197600" cy="3486150"/>
          </a:xfrm>
          <a:ln/>
        </p:spPr>
      </p:sp>
      <p:sp>
        <p:nvSpPr>
          <p:cNvPr id="8499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>
              <a:ea typeface="ＭＳ Ｐゴシック" pitchFamily="34" charset="-128"/>
            </a:endParaRPr>
          </a:p>
        </p:txBody>
      </p:sp>
      <p:sp>
        <p:nvSpPr>
          <p:cNvPr id="38916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15AA91A-840B-400E-8836-D9A384A456C7}" type="slidenum">
              <a:rPr lang="en-US" smtClean="0">
                <a:latin typeface="Times New Roman" pitchFamily="18" charset="0"/>
                <a:ea typeface="ＭＳ Ｐゴシック" pitchFamily="34" charset="-128"/>
              </a:rPr>
              <a:pPr>
                <a:defRPr/>
              </a:pPr>
              <a:t>22</a:t>
            </a:fld>
            <a:endParaRPr lang="en-US">
              <a:latin typeface="Times New Roman" pitchFamily="18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51782586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EBB6113-3CB8-4FE6-8F99-971F181A6A24}" type="slidenum">
              <a:rPr lang="en-US" smtClean="0">
                <a:latin typeface="Times New Roman" pitchFamily="18" charset="0"/>
                <a:ea typeface="ＭＳ Ｐゴシック" pitchFamily="34" charset="-128"/>
              </a:rPr>
              <a:pPr>
                <a:defRPr/>
              </a:pPr>
              <a:t>30</a:t>
            </a:fld>
            <a:endParaRPr lang="en-US">
              <a:latin typeface="Times New Roman" pitchFamily="18" charset="0"/>
              <a:ea typeface="ＭＳ Ｐゴシック" pitchFamily="34" charset="-128"/>
            </a:endParaRPr>
          </a:p>
        </p:txBody>
      </p:sp>
      <p:sp>
        <p:nvSpPr>
          <p:cNvPr id="1208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06400" y="696913"/>
            <a:ext cx="6197600" cy="3486150"/>
          </a:xfrm>
          <a:ln/>
        </p:spPr>
      </p:sp>
      <p:sp>
        <p:nvSpPr>
          <p:cNvPr id="1208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72845700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804B121-C697-45FA-8785-47E93EACA35E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040640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804B121-C697-45FA-8785-47E93EACA35E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248857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406400" y="696913"/>
            <a:ext cx="6197600" cy="3486150"/>
          </a:xfrm>
          <a:ln/>
        </p:spPr>
      </p:sp>
      <p:sp>
        <p:nvSpPr>
          <p:cNvPr id="8499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>
              <a:ea typeface="ＭＳ Ｐゴシック" pitchFamily="34" charset="-128"/>
            </a:endParaRPr>
          </a:p>
        </p:txBody>
      </p:sp>
      <p:sp>
        <p:nvSpPr>
          <p:cNvPr id="38916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15AA91A-840B-400E-8836-D9A384A456C7}" type="slidenum">
              <a:rPr lang="en-US" smtClean="0">
                <a:latin typeface="Times New Roman" pitchFamily="18" charset="0"/>
                <a:ea typeface="ＭＳ Ｐゴシック" pitchFamily="34" charset="-128"/>
              </a:rPr>
              <a:pPr>
                <a:defRPr/>
              </a:pPr>
              <a:t>6</a:t>
            </a:fld>
            <a:endParaRPr lang="en-US">
              <a:latin typeface="Times New Roman" pitchFamily="18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10291570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406400" y="696913"/>
            <a:ext cx="6197600" cy="3486150"/>
          </a:xfrm>
          <a:ln/>
        </p:spPr>
      </p:sp>
      <p:sp>
        <p:nvSpPr>
          <p:cNvPr id="8499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>
              <a:ea typeface="ＭＳ Ｐゴシック" pitchFamily="34" charset="-128"/>
            </a:endParaRPr>
          </a:p>
        </p:txBody>
      </p:sp>
      <p:sp>
        <p:nvSpPr>
          <p:cNvPr id="38916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15AA91A-840B-400E-8836-D9A384A456C7}" type="slidenum">
              <a:rPr lang="en-US" smtClean="0">
                <a:latin typeface="Times New Roman" pitchFamily="18" charset="0"/>
                <a:ea typeface="ＭＳ Ｐゴシック" pitchFamily="34" charset="-128"/>
              </a:rPr>
              <a:pPr>
                <a:defRPr/>
              </a:pPr>
              <a:t>7</a:t>
            </a:fld>
            <a:endParaRPr lang="en-US">
              <a:latin typeface="Times New Roman" pitchFamily="18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17886834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406400" y="696913"/>
            <a:ext cx="6197600" cy="3486150"/>
          </a:xfrm>
          <a:ln/>
        </p:spPr>
      </p:sp>
      <p:sp>
        <p:nvSpPr>
          <p:cNvPr id="8499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>
              <a:ea typeface="ＭＳ Ｐゴシック" pitchFamily="34" charset="-128"/>
            </a:endParaRPr>
          </a:p>
        </p:txBody>
      </p:sp>
      <p:sp>
        <p:nvSpPr>
          <p:cNvPr id="38916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15AA91A-840B-400E-8836-D9A384A456C7}" type="slidenum">
              <a:rPr lang="en-US" smtClean="0">
                <a:latin typeface="Times New Roman" pitchFamily="18" charset="0"/>
                <a:ea typeface="ＭＳ Ｐゴシック" pitchFamily="34" charset="-128"/>
              </a:rPr>
              <a:pPr>
                <a:defRPr/>
              </a:pPr>
              <a:t>8</a:t>
            </a:fld>
            <a:endParaRPr lang="en-US">
              <a:latin typeface="Times New Roman" pitchFamily="18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06629433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406400" y="696913"/>
            <a:ext cx="6197600" cy="3486150"/>
          </a:xfrm>
          <a:ln/>
        </p:spPr>
      </p:sp>
      <p:sp>
        <p:nvSpPr>
          <p:cNvPr id="8499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>
              <a:ea typeface="ＭＳ Ｐゴシック" pitchFamily="34" charset="-128"/>
            </a:endParaRPr>
          </a:p>
        </p:txBody>
      </p:sp>
      <p:sp>
        <p:nvSpPr>
          <p:cNvPr id="38916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15AA91A-840B-400E-8836-D9A384A456C7}" type="slidenum">
              <a:rPr lang="en-US" smtClean="0">
                <a:latin typeface="Times New Roman" pitchFamily="18" charset="0"/>
                <a:ea typeface="ＭＳ Ｐゴシック" pitchFamily="34" charset="-128"/>
              </a:rPr>
              <a:pPr>
                <a:defRPr/>
              </a:pPr>
              <a:t>9</a:t>
            </a:fld>
            <a:endParaRPr lang="en-US">
              <a:latin typeface="Times New Roman" pitchFamily="18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41944642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406400" y="696913"/>
            <a:ext cx="6197600" cy="3486150"/>
          </a:xfrm>
          <a:ln/>
        </p:spPr>
      </p:sp>
      <p:sp>
        <p:nvSpPr>
          <p:cNvPr id="8499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>
              <a:ea typeface="ＭＳ Ｐゴシック" pitchFamily="34" charset="-128"/>
            </a:endParaRPr>
          </a:p>
        </p:txBody>
      </p:sp>
      <p:sp>
        <p:nvSpPr>
          <p:cNvPr id="38916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15AA91A-840B-400E-8836-D9A384A456C7}" type="slidenum">
              <a:rPr lang="en-US" smtClean="0">
                <a:latin typeface="Times New Roman" pitchFamily="18" charset="0"/>
                <a:ea typeface="ＭＳ Ｐゴシック" pitchFamily="34" charset="-128"/>
              </a:rPr>
              <a:pPr>
                <a:defRPr/>
              </a:pPr>
              <a:t>10</a:t>
            </a:fld>
            <a:endParaRPr lang="en-US">
              <a:latin typeface="Times New Roman" pitchFamily="18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9218660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46667" y="1775356"/>
            <a:ext cx="8465457" cy="1225021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31335" y="3238500"/>
            <a:ext cx="8297333" cy="1460500"/>
          </a:xfrm>
        </p:spPr>
        <p:txBody>
          <a:bodyPr/>
          <a:lstStyle>
            <a:lvl1pPr marL="0" indent="0" algn="ctr">
              <a:buNone/>
              <a:defRPr sz="360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1028" name="Picture 4" descr="Image result for airplane mode icon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42450" y="4999264"/>
            <a:ext cx="666750" cy="666750"/>
          </a:xfrm>
          <a:prstGeom prst="rect">
            <a:avLst/>
          </a:prstGeom>
          <a:solidFill>
            <a:schemeClr val="bg2">
              <a:alpha val="82000"/>
            </a:schemeClr>
          </a:solidFill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ck with Top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500" y="63500"/>
            <a:ext cx="9990667" cy="698500"/>
          </a:xfrm>
        </p:spPr>
        <p:txBody>
          <a:bodyPr/>
          <a:lstStyle>
            <a:lvl1pPr>
              <a:defRPr sz="4800"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ck with 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500" y="4921250"/>
            <a:ext cx="9990667" cy="698500"/>
          </a:xfrm>
        </p:spPr>
        <p:txBody>
          <a:bodyPr/>
          <a:lstStyle>
            <a:lvl1pPr>
              <a:defRPr sz="4800"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134298" y="190500"/>
            <a:ext cx="9906000" cy="4635500"/>
          </a:xfrm>
        </p:spPr>
        <p:txBody>
          <a:bodyPr/>
          <a:lstStyle>
            <a:lvl1pPr>
              <a:buNone/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2pPr>
            <a:lvl3pP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3pPr>
            <a:lvl4pP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4pPr>
            <a:lvl5pP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ck with Top 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500" y="127000"/>
            <a:ext cx="9990667" cy="698500"/>
          </a:xfrm>
        </p:spPr>
        <p:txBody>
          <a:bodyPr/>
          <a:lstStyle>
            <a:lvl1pPr>
              <a:defRPr sz="4800"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134298" y="952500"/>
            <a:ext cx="9906000" cy="4635500"/>
          </a:xfrm>
        </p:spPr>
        <p:txBody>
          <a:bodyPr/>
          <a:lstStyle>
            <a:lvl1pPr>
              <a:buNone/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2pPr>
            <a:lvl3pP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3pPr>
            <a:lvl4pP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4pPr>
            <a:lvl5pP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2570" y="3672418"/>
            <a:ext cx="8636000" cy="1135062"/>
          </a:xfrm>
        </p:spPr>
        <p:txBody>
          <a:bodyPr anchor="t"/>
          <a:lstStyle>
            <a:lvl1pPr algn="l">
              <a:defRPr sz="4000" b="1" cap="all"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02570" y="2422261"/>
            <a:ext cx="8636000" cy="1250156"/>
          </a:xfrm>
        </p:spPr>
        <p:txBody>
          <a:bodyPr anchor="b"/>
          <a:lstStyle>
            <a:lvl1pPr marL="0" indent="0">
              <a:buNone/>
              <a:defRPr sz="2000"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03200" y="889000"/>
            <a:ext cx="4800600" cy="4635500"/>
          </a:xfrm>
        </p:spPr>
        <p:txBody>
          <a:bodyPr/>
          <a:lstStyle>
            <a:lvl1pPr>
              <a:defRPr sz="2800"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>
              <a:defRPr sz="2400">
                <a:latin typeface="Calibri Light" panose="020F0302020204030204" pitchFamily="34" charset="0"/>
                <a:cs typeface="Calibri Light" panose="020F0302020204030204" pitchFamily="34" charset="0"/>
              </a:defRPr>
            </a:lvl2pPr>
            <a:lvl3pPr>
              <a:defRPr sz="2000">
                <a:latin typeface="Calibri Light" panose="020F0302020204030204" pitchFamily="34" charset="0"/>
                <a:cs typeface="Calibri Light" panose="020F0302020204030204" pitchFamily="34" charset="0"/>
              </a:defRPr>
            </a:lvl3pPr>
            <a:lvl4pPr>
              <a:defRPr sz="1800">
                <a:latin typeface="Calibri Light" panose="020F0302020204030204" pitchFamily="34" charset="0"/>
                <a:cs typeface="Calibri Light" panose="020F0302020204030204" pitchFamily="34" charset="0"/>
              </a:defRPr>
            </a:lvl4pPr>
            <a:lvl5pPr>
              <a:defRPr sz="1800">
                <a:latin typeface="Calibri Light" panose="020F0302020204030204" pitchFamily="34" charset="0"/>
                <a:cs typeface="Calibri Light" panose="020F0302020204030204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56200" y="889000"/>
            <a:ext cx="4834467" cy="4635500"/>
          </a:xfrm>
        </p:spPr>
        <p:txBody>
          <a:bodyPr/>
          <a:lstStyle>
            <a:lvl1pPr>
              <a:defRPr sz="2800"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>
              <a:defRPr sz="2400">
                <a:latin typeface="Calibri Light" panose="020F0302020204030204" pitchFamily="34" charset="0"/>
                <a:cs typeface="Calibri Light" panose="020F0302020204030204" pitchFamily="34" charset="0"/>
              </a:defRPr>
            </a:lvl2pPr>
            <a:lvl3pPr>
              <a:defRPr sz="2000">
                <a:latin typeface="Calibri Light" panose="020F0302020204030204" pitchFamily="34" charset="0"/>
                <a:cs typeface="Calibri Light" panose="020F0302020204030204" pitchFamily="34" charset="0"/>
              </a:defRPr>
            </a:lvl3pPr>
            <a:lvl4pPr>
              <a:defRPr sz="1800">
                <a:latin typeface="Calibri Light" panose="020F0302020204030204" pitchFamily="34" charset="0"/>
                <a:cs typeface="Calibri Light" panose="020F0302020204030204" pitchFamily="34" charset="0"/>
              </a:defRPr>
            </a:lvl4pPr>
            <a:lvl5pPr>
              <a:defRPr sz="1800">
                <a:latin typeface="Calibri Light" panose="020F0302020204030204" pitchFamily="34" charset="0"/>
                <a:cs typeface="Calibri Light" panose="020F0302020204030204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3702" y="114300"/>
            <a:ext cx="9905344" cy="952500"/>
          </a:xfrm>
        </p:spPr>
        <p:txBody>
          <a:bodyPr/>
          <a:lstStyle>
            <a:lvl1pP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3702" y="1279261"/>
            <a:ext cx="4870098" cy="533136"/>
          </a:xfrm>
        </p:spPr>
        <p:txBody>
          <a:bodyPr anchor="b"/>
          <a:lstStyle>
            <a:lvl1pPr marL="0" indent="0">
              <a:buNone/>
              <a:defRPr sz="2400" b="1"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3702" y="1812396"/>
            <a:ext cx="4870098" cy="3788304"/>
          </a:xfrm>
        </p:spPr>
        <p:txBody>
          <a:bodyPr/>
          <a:lstStyle>
            <a:lvl1pPr>
              <a:defRPr sz="2400"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>
              <a:defRPr sz="2000">
                <a:latin typeface="Calibri Light" panose="020F0302020204030204" pitchFamily="34" charset="0"/>
                <a:cs typeface="Calibri Light" panose="020F0302020204030204" pitchFamily="34" charset="0"/>
              </a:defRPr>
            </a:lvl2pPr>
            <a:lvl3pPr>
              <a:defRPr sz="1800">
                <a:latin typeface="Calibri Light" panose="020F0302020204030204" pitchFamily="34" charset="0"/>
                <a:cs typeface="Calibri Light" panose="020F0302020204030204" pitchFamily="34" charset="0"/>
              </a:defRPr>
            </a:lvl3pPr>
            <a:lvl4pPr>
              <a:defRPr sz="1600">
                <a:latin typeface="Calibri Light" panose="020F0302020204030204" pitchFamily="34" charset="0"/>
                <a:cs typeface="Calibri Light" panose="020F0302020204030204" pitchFamily="34" charset="0"/>
              </a:defRPr>
            </a:lvl4pPr>
            <a:lvl5pPr>
              <a:defRPr sz="1600">
                <a:latin typeface="Calibri Light" panose="020F0302020204030204" pitchFamily="34" charset="0"/>
                <a:cs typeface="Calibri Light" panose="020F0302020204030204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56201" y="1279261"/>
            <a:ext cx="4882848" cy="533136"/>
          </a:xfrm>
        </p:spPr>
        <p:txBody>
          <a:bodyPr anchor="b"/>
          <a:lstStyle>
            <a:lvl1pPr marL="0" indent="0">
              <a:buNone/>
              <a:defRPr sz="2400" b="1"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56201" y="1812396"/>
            <a:ext cx="4882848" cy="3788304"/>
          </a:xfrm>
        </p:spPr>
        <p:txBody>
          <a:bodyPr/>
          <a:lstStyle>
            <a:lvl1pPr>
              <a:defRPr sz="2400"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>
              <a:defRPr sz="2000">
                <a:latin typeface="Calibri Light" panose="020F0302020204030204" pitchFamily="34" charset="0"/>
                <a:cs typeface="Calibri Light" panose="020F0302020204030204" pitchFamily="34" charset="0"/>
              </a:defRPr>
            </a:lvl2pPr>
            <a:lvl3pPr>
              <a:defRPr sz="1800">
                <a:latin typeface="Calibri Light" panose="020F0302020204030204" pitchFamily="34" charset="0"/>
                <a:cs typeface="Calibri Light" panose="020F0302020204030204" pitchFamily="34" charset="0"/>
              </a:defRPr>
            </a:lvl3pPr>
            <a:lvl4pPr>
              <a:defRPr sz="1600">
                <a:latin typeface="Calibri Light" panose="020F0302020204030204" pitchFamily="34" charset="0"/>
                <a:cs typeface="Calibri Light" panose="020F0302020204030204" pitchFamily="34" charset="0"/>
              </a:defRPr>
            </a:lvl4pPr>
            <a:lvl5pPr>
              <a:defRPr sz="1600">
                <a:latin typeface="Calibri Light" panose="020F0302020204030204" pitchFamily="34" charset="0"/>
                <a:cs typeface="Calibri Light" panose="020F0302020204030204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3" y="227541"/>
            <a:ext cx="3342570" cy="968376"/>
          </a:xfrm>
        </p:spPr>
        <p:txBody>
          <a:bodyPr anchor="b"/>
          <a:lstStyle>
            <a:lvl1pPr algn="l">
              <a:defRPr sz="2000" b="1"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72278" y="227543"/>
            <a:ext cx="5679722" cy="4877594"/>
          </a:xfrm>
        </p:spPr>
        <p:txBody>
          <a:bodyPr/>
          <a:lstStyle>
            <a:lvl1pPr>
              <a:defRPr sz="3200"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>
              <a:defRPr sz="2800">
                <a:latin typeface="Calibri Light" panose="020F0302020204030204" pitchFamily="34" charset="0"/>
                <a:cs typeface="Calibri Light" panose="020F0302020204030204" pitchFamily="34" charset="0"/>
              </a:defRPr>
            </a:lvl2pPr>
            <a:lvl3pPr>
              <a:defRPr sz="2400">
                <a:latin typeface="Calibri Light" panose="020F0302020204030204" pitchFamily="34" charset="0"/>
                <a:cs typeface="Calibri Light" panose="020F0302020204030204" pitchFamily="34" charset="0"/>
              </a:defRPr>
            </a:lvl3pPr>
            <a:lvl4pPr>
              <a:defRPr sz="2000">
                <a:latin typeface="Calibri Light" panose="020F0302020204030204" pitchFamily="34" charset="0"/>
                <a:cs typeface="Calibri Light" panose="020F0302020204030204" pitchFamily="34" charset="0"/>
              </a:defRPr>
            </a:lvl4pPr>
            <a:lvl5pPr>
              <a:defRPr sz="2000">
                <a:latin typeface="Calibri Light" panose="020F0302020204030204" pitchFamily="34" charset="0"/>
                <a:cs typeface="Calibri Light" panose="020F0302020204030204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8003" y="1195919"/>
            <a:ext cx="3342570" cy="3909219"/>
          </a:xfrm>
        </p:spPr>
        <p:txBody>
          <a:bodyPr/>
          <a:lstStyle>
            <a:lvl1pPr marL="0" indent="0">
              <a:buNone/>
              <a:defRPr sz="1400"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91431" y="4000500"/>
            <a:ext cx="6096000" cy="472282"/>
          </a:xfrm>
        </p:spPr>
        <p:txBody>
          <a:bodyPr anchor="b"/>
          <a:lstStyle>
            <a:lvl1pPr algn="l">
              <a:defRPr sz="2000" b="1"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91431" y="510646"/>
            <a:ext cx="6096000" cy="3429000"/>
          </a:xfrm>
        </p:spPr>
        <p:txBody>
          <a:bodyPr/>
          <a:lstStyle>
            <a:lvl1pPr marL="0" indent="0">
              <a:buNone/>
              <a:defRPr sz="3200"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91431" y="4472783"/>
            <a:ext cx="6096000" cy="670719"/>
          </a:xfrm>
        </p:spPr>
        <p:txBody>
          <a:bodyPr/>
          <a:lstStyle>
            <a:lvl1pPr marL="0" indent="0">
              <a:buNone/>
              <a:defRPr sz="1400"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ble Verse Text Without Subpoi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 userDrawn="1"/>
        </p:nvSpPr>
        <p:spPr bwMode="auto">
          <a:xfrm>
            <a:off x="1354667" y="4953000"/>
            <a:ext cx="8636000" cy="63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 eaLnBrk="0" hangingPunct="0">
              <a:defRPr/>
            </a:pPr>
            <a:endParaRPr lang="en-US" sz="4800" kern="0" dirty="0">
              <a:solidFill>
                <a:schemeClr val="bg1"/>
              </a:solidFill>
              <a:latin typeface="Calibri Light" panose="020F0302020204030204" pitchFamily="34" charset="0"/>
              <a:ea typeface="MS PGothic" pitchFamily="34" charset="-128"/>
              <a:cs typeface="Calibri Light" panose="020F030202020403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451600" y="5088030"/>
            <a:ext cx="3539067" cy="535531"/>
          </a:xfrm>
        </p:spPr>
        <p:txBody>
          <a:bodyPr anchor="b" anchorCtr="0">
            <a:noAutofit/>
          </a:bodyPr>
          <a:lstStyle>
            <a:lvl1pPr algn="r">
              <a:lnSpc>
                <a:spcPct val="80000"/>
              </a:lnSpc>
              <a:defRPr sz="3600" baseline="0">
                <a:solidFill>
                  <a:schemeClr val="tx1">
                    <a:lumMod val="50000"/>
                    <a:lumOff val="50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en-US" dirty="0"/>
              <a:t>Chapter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169334" y="114300"/>
            <a:ext cx="9821333" cy="4838700"/>
          </a:xfrm>
        </p:spPr>
        <p:txBody>
          <a:bodyPr/>
          <a:lstStyle>
            <a:lvl1pPr>
              <a:buNone/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2pPr>
            <a:lvl3pP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3pPr>
            <a:lvl4pP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4pPr>
            <a:lvl5pP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5pPr>
          </a:lstStyle>
          <a:p>
            <a:pPr lvl="0"/>
            <a:r>
              <a:rPr lang="en-US" dirty="0"/>
              <a:t>Verses go here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2pPr>
            <a:lvl3pP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3pPr>
            <a:lvl4pP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4pPr>
            <a:lvl5pP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895167" y="127000"/>
            <a:ext cx="2095500" cy="5397500"/>
          </a:xfrm>
        </p:spPr>
        <p:txBody>
          <a:bodyPr vert="eaVert"/>
          <a:lstStyle>
            <a:lvl1pP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608667" y="127000"/>
            <a:ext cx="6117167" cy="5397500"/>
          </a:xfrm>
        </p:spPr>
        <p:txBody>
          <a:bodyPr vert="eaVert"/>
          <a:lstStyle>
            <a:lvl1pP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2pPr>
            <a:lvl3pP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3pPr>
            <a:lvl4pP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4pPr>
            <a:lvl5pP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ble Verse Text With Subpoi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451600" y="5080002"/>
            <a:ext cx="3539067" cy="544286"/>
          </a:xfrm>
        </p:spPr>
        <p:txBody>
          <a:bodyPr wrap="square" anchor="b" anchorCtr="0">
            <a:noAutofit/>
          </a:bodyPr>
          <a:lstStyle>
            <a:lvl1pPr algn="r">
              <a:lnSpc>
                <a:spcPct val="80000"/>
              </a:lnSpc>
              <a:defRPr sz="3600" baseline="0">
                <a:solidFill>
                  <a:schemeClr val="tx1">
                    <a:lumMod val="50000"/>
                    <a:lumOff val="50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en-US" dirty="0"/>
              <a:t>Chapter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169334" y="114300"/>
            <a:ext cx="9821333" cy="4838700"/>
          </a:xfrm>
        </p:spPr>
        <p:txBody>
          <a:bodyPr/>
          <a:lstStyle>
            <a:lvl1pPr>
              <a:buNone/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2pPr>
            <a:lvl3pP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3pPr>
            <a:lvl4pP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4pPr>
            <a:lvl5pP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5pPr>
          </a:lstStyle>
          <a:p>
            <a:pPr lvl="0"/>
            <a:r>
              <a:rPr lang="en-US" dirty="0"/>
              <a:t>Verses go here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0" hasCustomPrompt="1"/>
          </p:nvPr>
        </p:nvSpPr>
        <p:spPr>
          <a:xfrm>
            <a:off x="169335" y="5080002"/>
            <a:ext cx="7425265" cy="544286"/>
          </a:xfrm>
        </p:spPr>
        <p:txBody>
          <a:bodyPr anchor="b" anchorCtr="0"/>
          <a:lstStyle>
            <a:lvl1pPr algn="l">
              <a:defRPr sz="3600" baseline="0">
                <a:solidFill>
                  <a:schemeClr val="tx1">
                    <a:lumMod val="50000"/>
                    <a:lumOff val="50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5pPr>
              <a:defRPr/>
            </a:lvl5pPr>
          </a:lstStyle>
          <a:p>
            <a:pPr lvl="0"/>
            <a:r>
              <a:rPr lang="en-US" dirty="0" err="1"/>
              <a:t>Subpoint</a:t>
            </a:r>
            <a:r>
              <a:rPr lang="en-US" dirty="0"/>
              <a:t> goes here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Screen 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146799" y="5143500"/>
            <a:ext cx="3865034" cy="482314"/>
          </a:xfrm>
        </p:spPr>
        <p:txBody>
          <a:bodyPr anchor="t"/>
          <a:lstStyle>
            <a:lvl1pPr algn="ctr">
              <a:defRPr sz="1800" b="0">
                <a:solidFill>
                  <a:schemeClr val="tx1">
                    <a:lumMod val="50000"/>
                    <a:lumOff val="50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en-US" dirty="0"/>
              <a:t>Author (if necessary), Bibliographic Info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6146800" y="79376"/>
            <a:ext cx="3865033" cy="5064124"/>
          </a:xfrm>
        </p:spPr>
        <p:txBody>
          <a:bodyPr/>
          <a:lstStyle>
            <a:lvl1pPr marL="0" indent="0" algn="ctr">
              <a:buNone/>
              <a:defRPr sz="2800" baseline="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/>
              <a:t>Picture of source being quoted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169335" y="79377"/>
            <a:ext cx="5901265" cy="5521324"/>
          </a:xfrm>
        </p:spPr>
        <p:txBody>
          <a:bodyPr/>
          <a:lstStyle>
            <a:lvl1pPr marL="228600" indent="-228600">
              <a:lnSpc>
                <a:spcPct val="90000"/>
              </a:lnSpc>
              <a:buNone/>
              <a:defRPr sz="3600" baseline="0">
                <a:latin typeface="Georgia" panose="02040502050405020303" pitchFamily="18" charset="0"/>
                <a:cs typeface="Calibri Light" panose="020F0302020204030204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Quote goes here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ble Verse Text - Papyr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Image result for papyrus scroll background"/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9694" r="8418"/>
          <a:stretch/>
        </p:blipFill>
        <p:spPr bwMode="auto">
          <a:xfrm>
            <a:off x="26308" y="-21772"/>
            <a:ext cx="10109200" cy="5753100"/>
          </a:xfrm>
          <a:prstGeom prst="rect">
            <a:avLst/>
          </a:prstGeom>
          <a:noFill/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itle 1"/>
          <p:cNvSpPr txBox="1">
            <a:spLocks/>
          </p:cNvSpPr>
          <p:nvPr userDrawn="1"/>
        </p:nvSpPr>
        <p:spPr bwMode="auto">
          <a:xfrm>
            <a:off x="1354667" y="4953000"/>
            <a:ext cx="8636000" cy="63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 eaLnBrk="0" hangingPunct="0">
              <a:defRPr/>
            </a:pPr>
            <a:endParaRPr lang="en-US" sz="4800" kern="0" dirty="0">
              <a:solidFill>
                <a:schemeClr val="bg1"/>
              </a:solidFill>
              <a:latin typeface="+mj-lt"/>
              <a:ea typeface="MS PGothic" pitchFamily="34" charset="-128"/>
              <a:cs typeface="+mj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451600" y="5077870"/>
            <a:ext cx="3539067" cy="535531"/>
          </a:xfrm>
        </p:spPr>
        <p:txBody>
          <a:bodyPr anchor="b" anchorCtr="0">
            <a:noAutofit/>
          </a:bodyPr>
          <a:lstStyle>
            <a:lvl1pPr algn="r">
              <a:lnSpc>
                <a:spcPct val="80000"/>
              </a:lnSpc>
              <a:defRPr sz="3600" b="1" baseline="0">
                <a:solidFill>
                  <a:schemeClr val="tx1"/>
                </a:solidFill>
                <a:latin typeface="Papyrus" panose="03070502060502030205" pitchFamily="66" charset="0"/>
              </a:defRPr>
            </a:lvl1pPr>
          </a:lstStyle>
          <a:p>
            <a:r>
              <a:rPr lang="en-US" dirty="0"/>
              <a:t>Chapter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127000" y="190500"/>
            <a:ext cx="9906000" cy="4762500"/>
          </a:xfrm>
        </p:spPr>
        <p:txBody>
          <a:bodyPr/>
          <a:lstStyle>
            <a:lvl1pPr>
              <a:buNone/>
              <a:defRPr b="1">
                <a:solidFill>
                  <a:schemeClr val="tx1"/>
                </a:solidFill>
                <a:latin typeface="Papyrus" panose="03070502060502030205" pitchFamily="66" charset="0"/>
              </a:defRPr>
            </a:lvl1pPr>
            <a:lvl2pPr>
              <a:defRPr b="1">
                <a:solidFill>
                  <a:schemeClr val="tx1"/>
                </a:solidFill>
                <a:latin typeface="Papyrus" panose="03070502060502030205" pitchFamily="66" charset="0"/>
              </a:defRPr>
            </a:lvl2pPr>
            <a:lvl3pPr>
              <a:defRPr b="1">
                <a:solidFill>
                  <a:schemeClr val="tx1"/>
                </a:solidFill>
                <a:latin typeface="Papyrus" panose="03070502060502030205" pitchFamily="66" charset="0"/>
              </a:defRPr>
            </a:lvl3pPr>
            <a:lvl4pPr>
              <a:defRPr b="1">
                <a:solidFill>
                  <a:schemeClr val="tx1"/>
                </a:solidFill>
                <a:latin typeface="Papyrus" panose="03070502060502030205" pitchFamily="66" charset="0"/>
              </a:defRPr>
            </a:lvl4pPr>
            <a:lvl5pPr>
              <a:defRPr b="1">
                <a:solidFill>
                  <a:schemeClr val="tx1"/>
                </a:solidFill>
                <a:latin typeface="Papyrus" panose="03070502060502030205" pitchFamily="66" charset="0"/>
              </a:defRPr>
            </a:lvl5pPr>
          </a:lstStyle>
          <a:p>
            <a:pPr lvl="0"/>
            <a:r>
              <a:rPr lang="en-US" dirty="0"/>
              <a:t>Verses go here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8149068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9334" y="127000"/>
            <a:ext cx="9821333" cy="698500"/>
          </a:xfrm>
        </p:spPr>
        <p:txBody>
          <a:bodyPr/>
          <a:lstStyle>
            <a:lvl1pP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9334" y="889000"/>
            <a:ext cx="9821333" cy="4635500"/>
          </a:xfrm>
        </p:spPr>
        <p:txBody>
          <a:bodyPr/>
          <a:lstStyle>
            <a:lvl1pPr>
              <a:buNone/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2pPr>
            <a:lvl3pP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3pPr>
            <a:lvl4pP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4pPr>
            <a:lvl5pP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 userDrawn="1"/>
        </p:nvSpPr>
        <p:spPr bwMode="auto">
          <a:xfrm>
            <a:off x="1354667" y="4953000"/>
            <a:ext cx="8636000" cy="63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 eaLnBrk="0" hangingPunct="0">
              <a:defRPr/>
            </a:pPr>
            <a:endParaRPr lang="en-US" sz="4800" kern="0" dirty="0">
              <a:solidFill>
                <a:schemeClr val="bg1"/>
              </a:solidFill>
              <a:latin typeface="Calibri Light" panose="020F0302020204030204" pitchFamily="34" charset="0"/>
              <a:ea typeface="MS PGothic" pitchFamily="34" charset="-128"/>
              <a:cs typeface="Calibri Light" panose="020F030202020403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9334" y="127000"/>
            <a:ext cx="9821333" cy="698500"/>
          </a:xfrm>
        </p:spPr>
        <p:txBody>
          <a:bodyPr/>
          <a:lstStyle>
            <a:lvl1pP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9334" y="889000"/>
            <a:ext cx="9821333" cy="4064000"/>
          </a:xfrm>
        </p:spPr>
        <p:txBody>
          <a:bodyPr/>
          <a:lstStyle>
            <a:lvl1pPr>
              <a:buNone/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2pPr>
            <a:lvl3pP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3pPr>
            <a:lvl4pP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4pPr>
            <a:lvl5pP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169334" y="5048250"/>
            <a:ext cx="9821333" cy="508000"/>
          </a:xfrm>
        </p:spPr>
        <p:txBody>
          <a:bodyPr anchor="ctr" anchorCtr="0"/>
          <a:lstStyle>
            <a:lvl1pPr algn="r">
              <a:spcBef>
                <a:spcPts val="0"/>
              </a:spcBef>
              <a:defRPr sz="4000"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5pPr>
              <a:defRPr/>
            </a:lvl5pPr>
          </a:lstStyle>
          <a:p>
            <a:pPr lvl="0"/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c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ck with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500" y="4921250"/>
            <a:ext cx="9990667" cy="698500"/>
          </a:xfrm>
        </p:spPr>
        <p:txBody>
          <a:bodyPr/>
          <a:lstStyle>
            <a:lvl1pPr>
              <a:defRPr sz="4800"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69334" y="127000"/>
            <a:ext cx="9821333" cy="698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69334" y="889000"/>
            <a:ext cx="9821333" cy="4635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849" r:id="rId1"/>
    <p:sldLayoutId id="2147484868" r:id="rId2"/>
    <p:sldLayoutId id="2147484867" r:id="rId3"/>
    <p:sldLayoutId id="2147484861" r:id="rId4"/>
    <p:sldLayoutId id="2147484869" r:id="rId5"/>
    <p:sldLayoutId id="2147484850" r:id="rId6"/>
    <p:sldLayoutId id="2147484860" r:id="rId7"/>
    <p:sldLayoutId id="2147484862" r:id="rId8"/>
    <p:sldLayoutId id="2147484863" r:id="rId9"/>
    <p:sldLayoutId id="2147484865" r:id="rId10"/>
    <p:sldLayoutId id="2147484864" r:id="rId11"/>
    <p:sldLayoutId id="2147484866" r:id="rId12"/>
    <p:sldLayoutId id="2147484851" r:id="rId13"/>
    <p:sldLayoutId id="2147484852" r:id="rId14"/>
    <p:sldLayoutId id="2147484853" r:id="rId15"/>
    <p:sldLayoutId id="2147484854" r:id="rId16"/>
    <p:sldLayoutId id="2147484855" r:id="rId17"/>
    <p:sldLayoutId id="2147484856" r:id="rId18"/>
    <p:sldLayoutId id="2147484857" r:id="rId19"/>
    <p:sldLayoutId id="2147484858" r:id="rId20"/>
    <p:sldLayoutId id="2147484859" r:id="rId2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800">
          <a:solidFill>
            <a:schemeClr val="bg1"/>
          </a:solidFill>
          <a:latin typeface="+mj-lt"/>
          <a:ea typeface="ＭＳ Ｐゴシック" charset="-128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800">
          <a:solidFill>
            <a:schemeClr val="bg1"/>
          </a:solidFill>
          <a:latin typeface="Arial" charset="0"/>
          <a:ea typeface="ＭＳ Ｐゴシック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800">
          <a:solidFill>
            <a:schemeClr val="bg1"/>
          </a:solidFill>
          <a:latin typeface="Arial" charset="0"/>
          <a:ea typeface="ＭＳ Ｐゴシック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800">
          <a:solidFill>
            <a:schemeClr val="bg1"/>
          </a:solidFill>
          <a:latin typeface="Arial" charset="0"/>
          <a:ea typeface="ＭＳ Ｐゴシック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800">
          <a:solidFill>
            <a:schemeClr val="bg1"/>
          </a:solidFill>
          <a:latin typeface="Arial" charset="0"/>
          <a:ea typeface="ＭＳ Ｐゴシック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800">
          <a:solidFill>
            <a:schemeClr val="bg1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800">
          <a:solidFill>
            <a:schemeClr val="bg1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800">
          <a:solidFill>
            <a:schemeClr val="bg1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800">
          <a:solidFill>
            <a:schemeClr val="bg1"/>
          </a:solidFill>
          <a:latin typeface="Arial" charset="0"/>
        </a:defRPr>
      </a:lvl9pPr>
    </p:titleStyle>
    <p:bodyStyle>
      <a:lvl1pPr marL="342900" indent="-342900" algn="l" rtl="0" eaLnBrk="0" fontAlgn="base" hangingPunct="0">
        <a:lnSpc>
          <a:spcPct val="95000"/>
        </a:lnSpc>
        <a:spcBef>
          <a:spcPct val="20000"/>
        </a:spcBef>
        <a:spcAft>
          <a:spcPct val="0"/>
        </a:spcAft>
        <a:defRPr sz="3600">
          <a:solidFill>
            <a:schemeClr val="bg1"/>
          </a:solidFill>
          <a:latin typeface="+mn-lt"/>
          <a:ea typeface="ＭＳ Ｐゴシック" charset="-128"/>
          <a:cs typeface="+mn-cs"/>
        </a:defRPr>
      </a:lvl1pPr>
      <a:lvl2pPr marL="742950" indent="-285750" algn="l" rtl="0" eaLnBrk="0" fontAlgn="base" hangingPunct="0">
        <a:lnSpc>
          <a:spcPct val="95000"/>
        </a:lnSpc>
        <a:spcBef>
          <a:spcPct val="20000"/>
        </a:spcBef>
        <a:spcAft>
          <a:spcPct val="0"/>
        </a:spcAft>
        <a:buChar char="–"/>
        <a:defRPr sz="3200">
          <a:solidFill>
            <a:schemeClr val="bg1"/>
          </a:solidFill>
          <a:latin typeface="+mn-lt"/>
          <a:ea typeface="ＭＳ Ｐゴシック" charset="-128"/>
        </a:defRPr>
      </a:lvl2pPr>
      <a:lvl3pPr marL="1143000" indent="-228600" algn="l" rtl="0" eaLnBrk="0" fontAlgn="base" hangingPunct="0">
        <a:lnSpc>
          <a:spcPct val="95000"/>
        </a:lnSpc>
        <a:spcBef>
          <a:spcPct val="20000"/>
        </a:spcBef>
        <a:spcAft>
          <a:spcPct val="0"/>
        </a:spcAft>
        <a:buChar char="•"/>
        <a:defRPr sz="2800">
          <a:solidFill>
            <a:schemeClr val="bg1"/>
          </a:solidFill>
          <a:latin typeface="+mn-lt"/>
          <a:ea typeface="ＭＳ Ｐゴシック" charset="-128"/>
        </a:defRPr>
      </a:lvl3pPr>
      <a:lvl4pPr marL="1600200" indent="-228600" algn="l" rtl="0" eaLnBrk="0" fontAlgn="base" hangingPunct="0">
        <a:lnSpc>
          <a:spcPct val="95000"/>
        </a:lnSpc>
        <a:spcBef>
          <a:spcPct val="20000"/>
        </a:spcBef>
        <a:spcAft>
          <a:spcPct val="0"/>
        </a:spcAft>
        <a:buChar char="–"/>
        <a:defRPr sz="2400">
          <a:solidFill>
            <a:schemeClr val="bg1"/>
          </a:solidFill>
          <a:latin typeface="+mn-lt"/>
          <a:ea typeface="ＭＳ Ｐゴシック" charset="-128"/>
        </a:defRPr>
      </a:lvl4pPr>
      <a:lvl5pPr marL="2057400" indent="-228600" algn="l" rtl="0" eaLnBrk="0" fontAlgn="base" hangingPunct="0">
        <a:lnSpc>
          <a:spcPct val="95000"/>
        </a:lnSpc>
        <a:spcBef>
          <a:spcPct val="20000"/>
        </a:spcBef>
        <a:spcAft>
          <a:spcPct val="0"/>
        </a:spcAft>
        <a:buChar char="»"/>
        <a:defRPr sz="2400">
          <a:solidFill>
            <a:schemeClr val="bg1"/>
          </a:solidFill>
          <a:latin typeface="+mn-lt"/>
          <a:ea typeface="ＭＳ Ｐゴシック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7200" dirty="0">
                <a:ea typeface="ＭＳ Ｐゴシック" pitchFamily="34" charset="-128"/>
              </a:rPr>
              <a:t>The Armor of God</a:t>
            </a:r>
          </a:p>
        </p:txBody>
      </p:sp>
      <p:sp>
        <p:nvSpPr>
          <p:cNvPr id="7171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i="1" dirty="0">
                <a:ea typeface="ＭＳ Ｐゴシック" pitchFamily="34" charset="-128"/>
              </a:rPr>
              <a:t>Ephesians 6:10-24</a:t>
            </a:r>
          </a:p>
        </p:txBody>
      </p:sp>
    </p:spTree>
  </p:cSld>
  <p:clrMapOvr>
    <a:masterClrMapping/>
  </p:clrMapOvr>
  <p:transition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BE7CC98-81BD-BC18-2B62-7925AF7C98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56600" y="5219700"/>
            <a:ext cx="1634067" cy="403861"/>
          </a:xfrm>
        </p:spPr>
        <p:txBody>
          <a:bodyPr/>
          <a:lstStyle/>
          <a:p>
            <a:r>
              <a:rPr lang="en-US" sz="2400" i="1" dirty="0"/>
              <a:t>Ephesians 6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62580789-133F-2218-DB55-4F5CA562EF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18000" y="114300"/>
            <a:ext cx="5672667" cy="4838700"/>
          </a:xfrm>
        </p:spPr>
        <p:txBody>
          <a:bodyPr/>
          <a:lstStyle/>
          <a:p>
            <a:r>
              <a:rPr lang="en-US" baseline="30000" dirty="0"/>
              <a:t>15 </a:t>
            </a:r>
            <a:r>
              <a:rPr lang="en-US" dirty="0"/>
              <a:t>For shoes, put on </a:t>
            </a:r>
            <a:br>
              <a:rPr lang="en-US" dirty="0"/>
            </a:br>
            <a:r>
              <a:rPr lang="en-US" u="sng" dirty="0"/>
              <a:t>the peace that comes from the Good</a:t>
            </a:r>
            <a:r>
              <a:rPr lang="en-US" dirty="0"/>
              <a:t> News so that you will be fully prepared.</a:t>
            </a:r>
          </a:p>
        </p:txBody>
      </p:sp>
      <p:sp>
        <p:nvSpPr>
          <p:cNvPr id="4" name="Rounded Rectangle 6">
            <a:extLst>
              <a:ext uri="{FF2B5EF4-FFF2-40B4-BE49-F238E27FC236}">
                <a16:creationId xmlns:a16="http://schemas.microsoft.com/office/drawing/2014/main" xmlns="" id="{08399D20-B78E-2885-A4A2-86698CB75AFA}"/>
              </a:ext>
            </a:extLst>
          </p:cNvPr>
          <p:cNvSpPr/>
          <p:nvPr/>
        </p:nvSpPr>
        <p:spPr bwMode="auto">
          <a:xfrm>
            <a:off x="1879600" y="2617434"/>
            <a:ext cx="2133600" cy="424732"/>
          </a:xfrm>
          <a:prstGeom prst="roundRect">
            <a:avLst>
              <a:gd name="adj" fmla="val 0"/>
            </a:avLst>
          </a:prstGeom>
          <a:noFill/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wrap="square" rtlCol="0" anchor="t" anchorCtr="0">
            <a:spAutoFit/>
          </a:bodyPr>
          <a:lstStyle/>
          <a:p>
            <a:pPr marL="174625" indent="-174625">
              <a:lnSpc>
                <a:spcPct val="90000"/>
              </a:lnSpc>
            </a:pP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Belt of Truth</a:t>
            </a:r>
          </a:p>
        </p:txBody>
      </p:sp>
      <p:sp>
        <p:nvSpPr>
          <p:cNvPr id="5" name="Rounded Rectangle 6">
            <a:extLst>
              <a:ext uri="{FF2B5EF4-FFF2-40B4-BE49-F238E27FC236}">
                <a16:creationId xmlns:a16="http://schemas.microsoft.com/office/drawing/2014/main" xmlns="" id="{F34D7944-2847-C563-F4C6-8B8A82A030AF}"/>
              </a:ext>
            </a:extLst>
          </p:cNvPr>
          <p:cNvSpPr/>
          <p:nvPr/>
        </p:nvSpPr>
        <p:spPr bwMode="auto">
          <a:xfrm>
            <a:off x="1879600" y="1664845"/>
            <a:ext cx="2133600" cy="757130"/>
          </a:xfrm>
          <a:prstGeom prst="roundRect">
            <a:avLst>
              <a:gd name="adj" fmla="val 0"/>
            </a:avLst>
          </a:prstGeom>
          <a:noFill/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wrap="square" rtlCol="0" anchor="t" anchorCtr="0">
            <a:spAutoFit/>
          </a:bodyPr>
          <a:lstStyle/>
          <a:p>
            <a:pPr marL="174625" indent="-174625">
              <a:lnSpc>
                <a:spcPct val="90000"/>
              </a:lnSpc>
            </a:pP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Armor of God’s Righteousness</a:t>
            </a:r>
          </a:p>
        </p:txBody>
      </p:sp>
      <p:sp>
        <p:nvSpPr>
          <p:cNvPr id="7" name="Rounded Rectangle 6">
            <a:extLst>
              <a:ext uri="{FF2B5EF4-FFF2-40B4-BE49-F238E27FC236}">
                <a16:creationId xmlns:a16="http://schemas.microsoft.com/office/drawing/2014/main" xmlns="" id="{421014CD-86C8-164C-6DEE-B14843BFCA5B}"/>
              </a:ext>
            </a:extLst>
          </p:cNvPr>
          <p:cNvSpPr/>
          <p:nvPr/>
        </p:nvSpPr>
        <p:spPr bwMode="auto">
          <a:xfrm>
            <a:off x="1879600" y="4786420"/>
            <a:ext cx="2133600" cy="757130"/>
          </a:xfrm>
          <a:prstGeom prst="roundRect">
            <a:avLst>
              <a:gd name="adj" fmla="val 0"/>
            </a:avLst>
          </a:prstGeom>
          <a:noFill/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wrap="square" rtlCol="0" anchor="t" anchorCtr="0">
            <a:spAutoFit/>
          </a:bodyPr>
          <a:lstStyle/>
          <a:p>
            <a:pPr marL="174625" indent="-174625">
              <a:lnSpc>
                <a:spcPct val="90000"/>
              </a:lnSpc>
            </a:pPr>
            <a:r>
              <a:rPr lang="en-US" sz="2400" b="1" dirty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Peace of the Good News</a:t>
            </a:r>
          </a:p>
        </p:txBody>
      </p:sp>
      <p:sp>
        <p:nvSpPr>
          <p:cNvPr id="9" name="Rounded Rectangle 6">
            <a:extLst>
              <a:ext uri="{FF2B5EF4-FFF2-40B4-BE49-F238E27FC236}">
                <a16:creationId xmlns:a16="http://schemas.microsoft.com/office/drawing/2014/main" xmlns="" id="{9781FF88-F546-C526-1AC1-260922C8800C}"/>
              </a:ext>
            </a:extLst>
          </p:cNvPr>
          <p:cNvSpPr/>
          <p:nvPr/>
        </p:nvSpPr>
        <p:spPr bwMode="auto">
          <a:xfrm>
            <a:off x="4342680" y="2476500"/>
            <a:ext cx="5614120" cy="3083921"/>
          </a:xfrm>
          <a:prstGeom prst="roundRect">
            <a:avLst>
              <a:gd name="adj" fmla="val 0"/>
            </a:avLst>
          </a:prstGeom>
          <a:solidFill>
            <a:schemeClr val="tx1"/>
          </a:solidFill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square" rtlCol="0" anchor="t" anchorCtr="0">
            <a:spAutoFit/>
          </a:bodyPr>
          <a:lstStyle/>
          <a:p>
            <a:pPr marL="174625" indent="-174625">
              <a:lnSpc>
                <a:spcPct val="90000"/>
              </a:lnSpc>
            </a:pP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Designed for speed and stability</a:t>
            </a:r>
          </a:p>
          <a:p>
            <a:pPr marL="174625" indent="-174625">
              <a:lnSpc>
                <a:spcPct val="90000"/>
              </a:lnSpc>
            </a:pP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Could refer to the message of peace that we bring</a:t>
            </a:r>
          </a:p>
          <a:p>
            <a:pPr marL="174625" indent="-174625">
              <a:lnSpc>
                <a:spcPct val="90000"/>
              </a:lnSpc>
            </a:pP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Or the peace that we have through God’s forgiveness</a:t>
            </a:r>
          </a:p>
        </p:txBody>
      </p:sp>
    </p:spTree>
    <p:extLst>
      <p:ext uri="{BB962C8B-B14F-4D97-AF65-F5344CB8AC3E}">
        <p14:creationId xmlns:p14="http://schemas.microsoft.com/office/powerpoint/2010/main" val="4192193158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BE7CC98-81BD-BC18-2B62-7925AF7C98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56600" y="5219700"/>
            <a:ext cx="1634067" cy="403861"/>
          </a:xfrm>
        </p:spPr>
        <p:txBody>
          <a:bodyPr/>
          <a:lstStyle/>
          <a:p>
            <a:r>
              <a:rPr lang="en-US" sz="2400" i="1" dirty="0"/>
              <a:t>Ephesians 6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62580789-133F-2218-DB55-4F5CA562EF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18000" y="114300"/>
            <a:ext cx="5672667" cy="4838700"/>
          </a:xfrm>
        </p:spPr>
        <p:txBody>
          <a:bodyPr/>
          <a:lstStyle/>
          <a:p>
            <a:r>
              <a:rPr lang="en-US" baseline="30000" dirty="0"/>
              <a:t>16 </a:t>
            </a:r>
            <a:r>
              <a:rPr lang="en-US" dirty="0"/>
              <a:t>In addition to all of these, hold up the shield of faith to stop the fiery arrows of the devil.</a:t>
            </a:r>
          </a:p>
          <a:p>
            <a:r>
              <a:rPr lang="en-US" baseline="30000" dirty="0"/>
              <a:t>17 </a:t>
            </a:r>
            <a:r>
              <a:rPr lang="en-US" dirty="0"/>
              <a:t>Put on salvation as your helmet, and take the </a:t>
            </a:r>
            <a:br>
              <a:rPr lang="en-US" dirty="0"/>
            </a:br>
            <a:r>
              <a:rPr lang="en-US" dirty="0"/>
              <a:t>sword of the Spirit, </a:t>
            </a:r>
            <a:br>
              <a:rPr lang="en-US" dirty="0"/>
            </a:br>
            <a:r>
              <a:rPr lang="en-US" dirty="0"/>
              <a:t>which is the word of God.</a:t>
            </a:r>
          </a:p>
        </p:txBody>
      </p:sp>
    </p:spTree>
    <p:extLst>
      <p:ext uri="{BB962C8B-B14F-4D97-AF65-F5344CB8AC3E}">
        <p14:creationId xmlns:p14="http://schemas.microsoft.com/office/powerpoint/2010/main" val="4014666317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BE7CC98-81BD-BC18-2B62-7925AF7C98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56600" y="5219700"/>
            <a:ext cx="1634067" cy="403861"/>
          </a:xfrm>
        </p:spPr>
        <p:txBody>
          <a:bodyPr/>
          <a:lstStyle/>
          <a:p>
            <a:r>
              <a:rPr lang="en-US" sz="2400" i="1" dirty="0"/>
              <a:t>Ephesians 6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62580789-133F-2218-DB55-4F5CA562EF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18000" y="114300"/>
            <a:ext cx="5672667" cy="4838700"/>
          </a:xfrm>
        </p:spPr>
        <p:txBody>
          <a:bodyPr/>
          <a:lstStyle/>
          <a:p>
            <a:r>
              <a:rPr lang="en-US" baseline="30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16 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In addition to all of these, hold up </a:t>
            </a:r>
            <a:r>
              <a:rPr lang="en-US" dirty="0"/>
              <a:t>the shield of faith 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to stop the fiery arrows of the devil.</a:t>
            </a:r>
          </a:p>
          <a:p>
            <a:r>
              <a:rPr lang="en-US" baseline="30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17 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Put on salvation as your helmet, and take the </a:t>
            </a:r>
            <a:b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sword of the Spirit, </a:t>
            </a:r>
            <a:b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which is the word of God.</a:t>
            </a:r>
          </a:p>
        </p:txBody>
      </p:sp>
      <p:sp>
        <p:nvSpPr>
          <p:cNvPr id="9" name="Rounded Rectangle 6">
            <a:extLst>
              <a:ext uri="{FF2B5EF4-FFF2-40B4-BE49-F238E27FC236}">
                <a16:creationId xmlns:a16="http://schemas.microsoft.com/office/drawing/2014/main" xmlns="" id="{DD5597D3-F400-D1FA-CC18-1B8F6F8D8E3E}"/>
              </a:ext>
            </a:extLst>
          </p:cNvPr>
          <p:cNvSpPr/>
          <p:nvPr/>
        </p:nvSpPr>
        <p:spPr bwMode="auto">
          <a:xfrm>
            <a:off x="1879600" y="4206169"/>
            <a:ext cx="2133600" cy="424732"/>
          </a:xfrm>
          <a:prstGeom prst="roundRect">
            <a:avLst>
              <a:gd name="adj" fmla="val 0"/>
            </a:avLst>
          </a:prstGeom>
          <a:noFill/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wrap="square" rtlCol="0" anchor="t" anchorCtr="0">
            <a:spAutoFit/>
          </a:bodyPr>
          <a:lstStyle/>
          <a:p>
            <a:pPr marL="174625" indent="-174625">
              <a:lnSpc>
                <a:spcPct val="90000"/>
              </a:lnSpc>
            </a:pPr>
            <a:r>
              <a:rPr lang="en-US" sz="2400" b="1" dirty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Shield of Faith</a:t>
            </a:r>
          </a:p>
        </p:txBody>
      </p:sp>
    </p:spTree>
    <p:extLst>
      <p:ext uri="{BB962C8B-B14F-4D97-AF65-F5344CB8AC3E}">
        <p14:creationId xmlns:p14="http://schemas.microsoft.com/office/powerpoint/2010/main" val="47220616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BE7CC98-81BD-BC18-2B62-7925AF7C98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56600" y="5219700"/>
            <a:ext cx="1634067" cy="403861"/>
          </a:xfrm>
        </p:spPr>
        <p:txBody>
          <a:bodyPr/>
          <a:lstStyle/>
          <a:p>
            <a:r>
              <a:rPr lang="en-US" sz="2400" i="1" dirty="0"/>
              <a:t>Ephesians 6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62580789-133F-2218-DB55-4F5CA562EF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18000" y="114300"/>
            <a:ext cx="5672667" cy="4838700"/>
          </a:xfrm>
        </p:spPr>
        <p:txBody>
          <a:bodyPr/>
          <a:lstStyle/>
          <a:p>
            <a:r>
              <a:rPr lang="en-US" baseline="30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16 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In addition to all of these, hold up </a:t>
            </a:r>
            <a:r>
              <a:rPr lang="en-US" dirty="0"/>
              <a:t>the shield of faith 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to stop the fiery arrows of the devil.</a:t>
            </a:r>
          </a:p>
          <a:p>
            <a:r>
              <a:rPr lang="en-US" baseline="30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17 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Put on salvation as your helmet, and take the </a:t>
            </a:r>
            <a:b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sword of the Spirit, </a:t>
            </a:r>
            <a:b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which is the word of God.</a:t>
            </a:r>
          </a:p>
        </p:txBody>
      </p:sp>
      <p:sp>
        <p:nvSpPr>
          <p:cNvPr id="4" name="Rounded Rectangle 6">
            <a:extLst>
              <a:ext uri="{FF2B5EF4-FFF2-40B4-BE49-F238E27FC236}">
                <a16:creationId xmlns:a16="http://schemas.microsoft.com/office/drawing/2014/main" xmlns="" id="{54DC868A-C83C-496F-4119-50777E0BEBBA}"/>
              </a:ext>
            </a:extLst>
          </p:cNvPr>
          <p:cNvSpPr/>
          <p:nvPr/>
        </p:nvSpPr>
        <p:spPr bwMode="auto">
          <a:xfrm>
            <a:off x="1879600" y="2617434"/>
            <a:ext cx="2133600" cy="424732"/>
          </a:xfrm>
          <a:prstGeom prst="roundRect">
            <a:avLst>
              <a:gd name="adj" fmla="val 0"/>
            </a:avLst>
          </a:prstGeom>
          <a:noFill/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wrap="square" rtlCol="0" anchor="t" anchorCtr="0">
            <a:spAutoFit/>
          </a:bodyPr>
          <a:lstStyle/>
          <a:p>
            <a:pPr marL="174625" indent="-174625">
              <a:lnSpc>
                <a:spcPct val="90000"/>
              </a:lnSpc>
            </a:pP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Belt of Truth</a:t>
            </a:r>
          </a:p>
        </p:txBody>
      </p:sp>
      <p:sp>
        <p:nvSpPr>
          <p:cNvPr id="5" name="Rounded Rectangle 6">
            <a:extLst>
              <a:ext uri="{FF2B5EF4-FFF2-40B4-BE49-F238E27FC236}">
                <a16:creationId xmlns:a16="http://schemas.microsoft.com/office/drawing/2014/main" xmlns="" id="{799E9A32-8C00-DEA5-387A-B70ABFC906BD}"/>
              </a:ext>
            </a:extLst>
          </p:cNvPr>
          <p:cNvSpPr/>
          <p:nvPr/>
        </p:nvSpPr>
        <p:spPr bwMode="auto">
          <a:xfrm>
            <a:off x="1879600" y="1664845"/>
            <a:ext cx="2133600" cy="757130"/>
          </a:xfrm>
          <a:prstGeom prst="roundRect">
            <a:avLst>
              <a:gd name="adj" fmla="val 0"/>
            </a:avLst>
          </a:prstGeom>
          <a:noFill/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wrap="square" rtlCol="0" anchor="t" anchorCtr="0">
            <a:spAutoFit/>
          </a:bodyPr>
          <a:lstStyle/>
          <a:p>
            <a:pPr marL="174625" indent="-174625">
              <a:lnSpc>
                <a:spcPct val="90000"/>
              </a:lnSpc>
            </a:pP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Armor of God’s Righteousness</a:t>
            </a:r>
          </a:p>
        </p:txBody>
      </p:sp>
      <p:sp>
        <p:nvSpPr>
          <p:cNvPr id="7" name="Rounded Rectangle 6">
            <a:extLst>
              <a:ext uri="{FF2B5EF4-FFF2-40B4-BE49-F238E27FC236}">
                <a16:creationId xmlns:a16="http://schemas.microsoft.com/office/drawing/2014/main" xmlns="" id="{8966DB41-CB08-CAA7-9A9B-48491FF40D10}"/>
              </a:ext>
            </a:extLst>
          </p:cNvPr>
          <p:cNvSpPr/>
          <p:nvPr/>
        </p:nvSpPr>
        <p:spPr bwMode="auto">
          <a:xfrm>
            <a:off x="1879600" y="4786420"/>
            <a:ext cx="2133600" cy="757130"/>
          </a:xfrm>
          <a:prstGeom prst="roundRect">
            <a:avLst>
              <a:gd name="adj" fmla="val 0"/>
            </a:avLst>
          </a:prstGeom>
          <a:noFill/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wrap="square" rtlCol="0" anchor="t" anchorCtr="0">
            <a:spAutoFit/>
          </a:bodyPr>
          <a:lstStyle/>
          <a:p>
            <a:pPr marL="174625" indent="-174625">
              <a:lnSpc>
                <a:spcPct val="90000"/>
              </a:lnSpc>
            </a:pP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Peace of the Good News</a:t>
            </a:r>
          </a:p>
        </p:txBody>
      </p:sp>
      <p:sp>
        <p:nvSpPr>
          <p:cNvPr id="9" name="Rounded Rectangle 6">
            <a:extLst>
              <a:ext uri="{FF2B5EF4-FFF2-40B4-BE49-F238E27FC236}">
                <a16:creationId xmlns:a16="http://schemas.microsoft.com/office/drawing/2014/main" xmlns="" id="{DD5597D3-F400-D1FA-CC18-1B8F6F8D8E3E}"/>
              </a:ext>
            </a:extLst>
          </p:cNvPr>
          <p:cNvSpPr/>
          <p:nvPr/>
        </p:nvSpPr>
        <p:spPr bwMode="auto">
          <a:xfrm>
            <a:off x="1879600" y="4206169"/>
            <a:ext cx="2133600" cy="424732"/>
          </a:xfrm>
          <a:prstGeom prst="roundRect">
            <a:avLst>
              <a:gd name="adj" fmla="val 0"/>
            </a:avLst>
          </a:prstGeom>
          <a:noFill/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wrap="square" rtlCol="0" anchor="t" anchorCtr="0">
            <a:spAutoFit/>
          </a:bodyPr>
          <a:lstStyle/>
          <a:p>
            <a:pPr marL="174625" indent="-174625">
              <a:lnSpc>
                <a:spcPct val="90000"/>
              </a:lnSpc>
            </a:pPr>
            <a:r>
              <a:rPr lang="en-US" sz="2400" b="1" dirty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Shield of Faith</a:t>
            </a:r>
          </a:p>
        </p:txBody>
      </p:sp>
      <p:sp>
        <p:nvSpPr>
          <p:cNvPr id="8" name="Rounded Rectangle 6">
            <a:extLst>
              <a:ext uri="{FF2B5EF4-FFF2-40B4-BE49-F238E27FC236}">
                <a16:creationId xmlns:a16="http://schemas.microsoft.com/office/drawing/2014/main" xmlns="" id="{1F3A0FCD-2ED1-7E4E-36D6-17F40B1057A1}"/>
              </a:ext>
            </a:extLst>
          </p:cNvPr>
          <p:cNvSpPr/>
          <p:nvPr/>
        </p:nvSpPr>
        <p:spPr bwMode="auto">
          <a:xfrm>
            <a:off x="4418880" y="2019300"/>
            <a:ext cx="5614120" cy="3582519"/>
          </a:xfrm>
          <a:prstGeom prst="roundRect">
            <a:avLst>
              <a:gd name="adj" fmla="val 0"/>
            </a:avLst>
          </a:prstGeom>
          <a:solidFill>
            <a:schemeClr val="tx1"/>
          </a:solidFill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square" rtlCol="0" anchor="t" anchorCtr="0">
            <a:spAutoFit/>
          </a:bodyPr>
          <a:lstStyle/>
          <a:p>
            <a:pPr marL="174625" indent="-174625">
              <a:lnSpc>
                <a:spcPct val="90000"/>
              </a:lnSpc>
            </a:pP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Measured 2.5 ft x 4 ft</a:t>
            </a:r>
          </a:p>
          <a:p>
            <a:pPr marL="174625" indent="-174625">
              <a:lnSpc>
                <a:spcPct val="90000"/>
              </a:lnSpc>
            </a:pP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Two layers of wood covered with leather, then bound with iron above and below.</a:t>
            </a:r>
          </a:p>
          <a:p>
            <a:pPr marL="174625" indent="-174625">
              <a:lnSpc>
                <a:spcPct val="90000"/>
              </a:lnSpc>
            </a:pP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Sometimes soaked in water beforehand</a:t>
            </a:r>
          </a:p>
          <a:p>
            <a:pPr marL="174625" indent="-174625">
              <a:lnSpc>
                <a:spcPct val="90000"/>
              </a:lnSpc>
            </a:pP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Crucial part of phalanx</a:t>
            </a:r>
          </a:p>
        </p:txBody>
      </p:sp>
    </p:spTree>
    <p:extLst>
      <p:ext uri="{BB962C8B-B14F-4D97-AF65-F5344CB8AC3E}">
        <p14:creationId xmlns:p14="http://schemas.microsoft.com/office/powerpoint/2010/main" val="3775873046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BE7CC98-81BD-BC18-2B62-7925AF7C98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56600" y="5219700"/>
            <a:ext cx="1634067" cy="403861"/>
          </a:xfrm>
        </p:spPr>
        <p:txBody>
          <a:bodyPr/>
          <a:lstStyle/>
          <a:p>
            <a:r>
              <a:rPr lang="en-US" sz="2400" i="1" dirty="0"/>
              <a:t>Ephesians 6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62580789-133F-2218-DB55-4F5CA562EF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18000" y="114300"/>
            <a:ext cx="5672667" cy="4838700"/>
          </a:xfrm>
        </p:spPr>
        <p:txBody>
          <a:bodyPr/>
          <a:lstStyle/>
          <a:p>
            <a:r>
              <a:rPr lang="en-US" baseline="30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16 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In addition to all of these, hold up the shield of faith to stop the fiery arrows of the devil.</a:t>
            </a:r>
          </a:p>
          <a:p>
            <a:r>
              <a:rPr lang="en-US" baseline="30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17 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Put on </a:t>
            </a:r>
            <a:r>
              <a:rPr lang="en-US" dirty="0"/>
              <a:t>salvation as your helmet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, and take the </a:t>
            </a:r>
            <a:b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sword of the Spirit, </a:t>
            </a:r>
            <a:b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which is the word of God.</a:t>
            </a:r>
          </a:p>
        </p:txBody>
      </p:sp>
      <p:sp>
        <p:nvSpPr>
          <p:cNvPr id="4" name="Rounded Rectangle 6">
            <a:extLst>
              <a:ext uri="{FF2B5EF4-FFF2-40B4-BE49-F238E27FC236}">
                <a16:creationId xmlns:a16="http://schemas.microsoft.com/office/drawing/2014/main" xmlns="" id="{54DC868A-C83C-496F-4119-50777E0BEBBA}"/>
              </a:ext>
            </a:extLst>
          </p:cNvPr>
          <p:cNvSpPr/>
          <p:nvPr/>
        </p:nvSpPr>
        <p:spPr bwMode="auto">
          <a:xfrm>
            <a:off x="1879600" y="2617434"/>
            <a:ext cx="2133600" cy="424732"/>
          </a:xfrm>
          <a:prstGeom prst="roundRect">
            <a:avLst>
              <a:gd name="adj" fmla="val 0"/>
            </a:avLst>
          </a:prstGeom>
          <a:noFill/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wrap="square" rtlCol="0" anchor="t" anchorCtr="0">
            <a:spAutoFit/>
          </a:bodyPr>
          <a:lstStyle/>
          <a:p>
            <a:pPr marL="174625" indent="-174625">
              <a:lnSpc>
                <a:spcPct val="90000"/>
              </a:lnSpc>
            </a:pP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Belt of Truth</a:t>
            </a:r>
          </a:p>
        </p:txBody>
      </p:sp>
      <p:sp>
        <p:nvSpPr>
          <p:cNvPr id="5" name="Rounded Rectangle 6">
            <a:extLst>
              <a:ext uri="{FF2B5EF4-FFF2-40B4-BE49-F238E27FC236}">
                <a16:creationId xmlns:a16="http://schemas.microsoft.com/office/drawing/2014/main" xmlns="" id="{799E9A32-8C00-DEA5-387A-B70ABFC906BD}"/>
              </a:ext>
            </a:extLst>
          </p:cNvPr>
          <p:cNvSpPr/>
          <p:nvPr/>
        </p:nvSpPr>
        <p:spPr bwMode="auto">
          <a:xfrm>
            <a:off x="1879600" y="1664845"/>
            <a:ext cx="2133600" cy="757130"/>
          </a:xfrm>
          <a:prstGeom prst="roundRect">
            <a:avLst>
              <a:gd name="adj" fmla="val 0"/>
            </a:avLst>
          </a:prstGeom>
          <a:noFill/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wrap="square" rtlCol="0" anchor="t" anchorCtr="0">
            <a:spAutoFit/>
          </a:bodyPr>
          <a:lstStyle/>
          <a:p>
            <a:pPr marL="174625" indent="-174625">
              <a:lnSpc>
                <a:spcPct val="90000"/>
              </a:lnSpc>
            </a:pP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Armor of God’s Righteousness</a:t>
            </a:r>
          </a:p>
        </p:txBody>
      </p:sp>
      <p:sp>
        <p:nvSpPr>
          <p:cNvPr id="7" name="Rounded Rectangle 6">
            <a:extLst>
              <a:ext uri="{FF2B5EF4-FFF2-40B4-BE49-F238E27FC236}">
                <a16:creationId xmlns:a16="http://schemas.microsoft.com/office/drawing/2014/main" xmlns="" id="{8966DB41-CB08-CAA7-9A9B-48491FF40D10}"/>
              </a:ext>
            </a:extLst>
          </p:cNvPr>
          <p:cNvSpPr/>
          <p:nvPr/>
        </p:nvSpPr>
        <p:spPr bwMode="auto">
          <a:xfrm>
            <a:off x="1879600" y="4786420"/>
            <a:ext cx="2133600" cy="757130"/>
          </a:xfrm>
          <a:prstGeom prst="roundRect">
            <a:avLst>
              <a:gd name="adj" fmla="val 0"/>
            </a:avLst>
          </a:prstGeom>
          <a:noFill/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wrap="square" rtlCol="0" anchor="t" anchorCtr="0">
            <a:spAutoFit/>
          </a:bodyPr>
          <a:lstStyle/>
          <a:p>
            <a:pPr marL="174625" indent="-174625">
              <a:lnSpc>
                <a:spcPct val="90000"/>
              </a:lnSpc>
            </a:pP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Peace of the Good News</a:t>
            </a:r>
          </a:p>
        </p:txBody>
      </p:sp>
      <p:sp>
        <p:nvSpPr>
          <p:cNvPr id="9" name="Rounded Rectangle 6">
            <a:extLst>
              <a:ext uri="{FF2B5EF4-FFF2-40B4-BE49-F238E27FC236}">
                <a16:creationId xmlns:a16="http://schemas.microsoft.com/office/drawing/2014/main" xmlns="" id="{DD5597D3-F400-D1FA-CC18-1B8F6F8D8E3E}"/>
              </a:ext>
            </a:extLst>
          </p:cNvPr>
          <p:cNvSpPr/>
          <p:nvPr/>
        </p:nvSpPr>
        <p:spPr bwMode="auto">
          <a:xfrm>
            <a:off x="1879600" y="4206169"/>
            <a:ext cx="2133600" cy="424732"/>
          </a:xfrm>
          <a:prstGeom prst="roundRect">
            <a:avLst>
              <a:gd name="adj" fmla="val 0"/>
            </a:avLst>
          </a:prstGeom>
          <a:noFill/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wrap="square" rtlCol="0" anchor="t" anchorCtr="0">
            <a:spAutoFit/>
          </a:bodyPr>
          <a:lstStyle/>
          <a:p>
            <a:pPr marL="174625" indent="-174625">
              <a:lnSpc>
                <a:spcPct val="90000"/>
              </a:lnSpc>
            </a:pP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Shield of Faith</a:t>
            </a:r>
          </a:p>
        </p:txBody>
      </p:sp>
      <p:sp>
        <p:nvSpPr>
          <p:cNvPr id="8" name="Rounded Rectangle 6">
            <a:extLst>
              <a:ext uri="{FF2B5EF4-FFF2-40B4-BE49-F238E27FC236}">
                <a16:creationId xmlns:a16="http://schemas.microsoft.com/office/drawing/2014/main" xmlns="" id="{DAB5D9C8-C54A-CAE8-5544-38972AAF09F7}"/>
              </a:ext>
            </a:extLst>
          </p:cNvPr>
          <p:cNvSpPr/>
          <p:nvPr/>
        </p:nvSpPr>
        <p:spPr bwMode="auto">
          <a:xfrm>
            <a:off x="1879600" y="876300"/>
            <a:ext cx="2133600" cy="757130"/>
          </a:xfrm>
          <a:prstGeom prst="roundRect">
            <a:avLst>
              <a:gd name="adj" fmla="val 0"/>
            </a:avLst>
          </a:prstGeom>
          <a:noFill/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wrap="square" rtlCol="0" anchor="t" anchorCtr="0">
            <a:spAutoFit/>
          </a:bodyPr>
          <a:lstStyle/>
          <a:p>
            <a:pPr marL="174625" indent="-174625">
              <a:lnSpc>
                <a:spcPct val="90000"/>
              </a:lnSpc>
            </a:pPr>
            <a:r>
              <a:rPr lang="en-US" sz="2400" b="1" dirty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Helmet of Salvation</a:t>
            </a:r>
          </a:p>
        </p:txBody>
      </p:sp>
    </p:spTree>
    <p:extLst>
      <p:ext uri="{BB962C8B-B14F-4D97-AF65-F5344CB8AC3E}">
        <p14:creationId xmlns:p14="http://schemas.microsoft.com/office/powerpoint/2010/main" val="38975382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BE7CC98-81BD-BC18-2B62-7925AF7C98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56600" y="5219700"/>
            <a:ext cx="1634067" cy="403861"/>
          </a:xfrm>
        </p:spPr>
        <p:txBody>
          <a:bodyPr/>
          <a:lstStyle/>
          <a:p>
            <a:r>
              <a:rPr lang="en-US" sz="2400" i="1" dirty="0"/>
              <a:t>Ephesians 6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62580789-133F-2218-DB55-4F5CA562EF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18000" y="114300"/>
            <a:ext cx="5672667" cy="4838700"/>
          </a:xfrm>
        </p:spPr>
        <p:txBody>
          <a:bodyPr/>
          <a:lstStyle/>
          <a:p>
            <a:r>
              <a:rPr lang="en-US" baseline="30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16 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In addition to all of these, hold up the shield of faith to stop the fiery arrows of the devil.</a:t>
            </a:r>
          </a:p>
          <a:p>
            <a:r>
              <a:rPr lang="en-US" baseline="30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17 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Put on salvation as your helmet, and take the </a:t>
            </a:r>
            <a:b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r>
              <a:rPr lang="en-US" dirty="0"/>
              <a:t>sword of the Spirit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, </a:t>
            </a:r>
            <a:b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which is the word of God.</a:t>
            </a:r>
          </a:p>
        </p:txBody>
      </p:sp>
      <p:sp>
        <p:nvSpPr>
          <p:cNvPr id="4" name="Rounded Rectangle 6">
            <a:extLst>
              <a:ext uri="{FF2B5EF4-FFF2-40B4-BE49-F238E27FC236}">
                <a16:creationId xmlns:a16="http://schemas.microsoft.com/office/drawing/2014/main" xmlns="" id="{54DC868A-C83C-496F-4119-50777E0BEBBA}"/>
              </a:ext>
            </a:extLst>
          </p:cNvPr>
          <p:cNvSpPr/>
          <p:nvPr/>
        </p:nvSpPr>
        <p:spPr bwMode="auto">
          <a:xfrm>
            <a:off x="1879600" y="2617434"/>
            <a:ext cx="2133600" cy="424732"/>
          </a:xfrm>
          <a:prstGeom prst="roundRect">
            <a:avLst>
              <a:gd name="adj" fmla="val 0"/>
            </a:avLst>
          </a:prstGeom>
          <a:noFill/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wrap="square" rtlCol="0" anchor="t" anchorCtr="0">
            <a:spAutoFit/>
          </a:bodyPr>
          <a:lstStyle/>
          <a:p>
            <a:pPr marL="174625" indent="-174625">
              <a:lnSpc>
                <a:spcPct val="90000"/>
              </a:lnSpc>
            </a:pP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Belt of Truth</a:t>
            </a:r>
          </a:p>
        </p:txBody>
      </p:sp>
      <p:sp>
        <p:nvSpPr>
          <p:cNvPr id="5" name="Rounded Rectangle 6">
            <a:extLst>
              <a:ext uri="{FF2B5EF4-FFF2-40B4-BE49-F238E27FC236}">
                <a16:creationId xmlns:a16="http://schemas.microsoft.com/office/drawing/2014/main" xmlns="" id="{799E9A32-8C00-DEA5-387A-B70ABFC906BD}"/>
              </a:ext>
            </a:extLst>
          </p:cNvPr>
          <p:cNvSpPr/>
          <p:nvPr/>
        </p:nvSpPr>
        <p:spPr bwMode="auto">
          <a:xfrm>
            <a:off x="1879600" y="1664845"/>
            <a:ext cx="2133600" cy="757130"/>
          </a:xfrm>
          <a:prstGeom prst="roundRect">
            <a:avLst>
              <a:gd name="adj" fmla="val 0"/>
            </a:avLst>
          </a:prstGeom>
          <a:noFill/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wrap="square" rtlCol="0" anchor="t" anchorCtr="0">
            <a:spAutoFit/>
          </a:bodyPr>
          <a:lstStyle/>
          <a:p>
            <a:pPr marL="174625" indent="-174625">
              <a:lnSpc>
                <a:spcPct val="90000"/>
              </a:lnSpc>
            </a:pP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Armor of God’s Righteousness</a:t>
            </a:r>
          </a:p>
        </p:txBody>
      </p:sp>
      <p:sp>
        <p:nvSpPr>
          <p:cNvPr id="7" name="Rounded Rectangle 6">
            <a:extLst>
              <a:ext uri="{FF2B5EF4-FFF2-40B4-BE49-F238E27FC236}">
                <a16:creationId xmlns:a16="http://schemas.microsoft.com/office/drawing/2014/main" xmlns="" id="{8966DB41-CB08-CAA7-9A9B-48491FF40D10}"/>
              </a:ext>
            </a:extLst>
          </p:cNvPr>
          <p:cNvSpPr/>
          <p:nvPr/>
        </p:nvSpPr>
        <p:spPr bwMode="auto">
          <a:xfrm>
            <a:off x="1879600" y="4786420"/>
            <a:ext cx="2133600" cy="757130"/>
          </a:xfrm>
          <a:prstGeom prst="roundRect">
            <a:avLst>
              <a:gd name="adj" fmla="val 0"/>
            </a:avLst>
          </a:prstGeom>
          <a:noFill/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wrap="square" rtlCol="0" anchor="t" anchorCtr="0">
            <a:spAutoFit/>
          </a:bodyPr>
          <a:lstStyle/>
          <a:p>
            <a:pPr marL="174625" indent="-174625">
              <a:lnSpc>
                <a:spcPct val="90000"/>
              </a:lnSpc>
            </a:pP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Peace of the Good News</a:t>
            </a:r>
          </a:p>
        </p:txBody>
      </p:sp>
      <p:sp>
        <p:nvSpPr>
          <p:cNvPr id="9" name="Rounded Rectangle 6">
            <a:extLst>
              <a:ext uri="{FF2B5EF4-FFF2-40B4-BE49-F238E27FC236}">
                <a16:creationId xmlns:a16="http://schemas.microsoft.com/office/drawing/2014/main" xmlns="" id="{DD5597D3-F400-D1FA-CC18-1B8F6F8D8E3E}"/>
              </a:ext>
            </a:extLst>
          </p:cNvPr>
          <p:cNvSpPr/>
          <p:nvPr/>
        </p:nvSpPr>
        <p:spPr bwMode="auto">
          <a:xfrm>
            <a:off x="1879600" y="4206169"/>
            <a:ext cx="2133600" cy="424732"/>
          </a:xfrm>
          <a:prstGeom prst="roundRect">
            <a:avLst>
              <a:gd name="adj" fmla="val 0"/>
            </a:avLst>
          </a:prstGeom>
          <a:noFill/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wrap="square" rtlCol="0" anchor="t" anchorCtr="0">
            <a:spAutoFit/>
          </a:bodyPr>
          <a:lstStyle/>
          <a:p>
            <a:pPr marL="174625" indent="-174625">
              <a:lnSpc>
                <a:spcPct val="90000"/>
              </a:lnSpc>
            </a:pP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Shield of Faith</a:t>
            </a:r>
          </a:p>
        </p:txBody>
      </p:sp>
      <p:sp>
        <p:nvSpPr>
          <p:cNvPr id="8" name="Rounded Rectangle 6">
            <a:extLst>
              <a:ext uri="{FF2B5EF4-FFF2-40B4-BE49-F238E27FC236}">
                <a16:creationId xmlns:a16="http://schemas.microsoft.com/office/drawing/2014/main" xmlns="" id="{DAB5D9C8-C54A-CAE8-5544-38972AAF09F7}"/>
              </a:ext>
            </a:extLst>
          </p:cNvPr>
          <p:cNvSpPr/>
          <p:nvPr/>
        </p:nvSpPr>
        <p:spPr bwMode="auto">
          <a:xfrm>
            <a:off x="1879600" y="876300"/>
            <a:ext cx="2133600" cy="757130"/>
          </a:xfrm>
          <a:prstGeom prst="roundRect">
            <a:avLst>
              <a:gd name="adj" fmla="val 0"/>
            </a:avLst>
          </a:prstGeom>
          <a:noFill/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wrap="square" rtlCol="0" anchor="t" anchorCtr="0">
            <a:spAutoFit/>
          </a:bodyPr>
          <a:lstStyle/>
          <a:p>
            <a:pPr marL="174625" indent="-174625">
              <a:lnSpc>
                <a:spcPct val="90000"/>
              </a:lnSpc>
            </a:pP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Helmet of </a:t>
            </a:r>
            <a:r>
              <a:rPr lang="en-US" sz="2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salvation</a:t>
            </a:r>
            <a:endParaRPr lang="en-US" sz="2400" dirty="0">
              <a:solidFill>
                <a:schemeClr val="tx1">
                  <a:lumMod val="65000"/>
                  <a:lumOff val="35000"/>
                </a:schemeClr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11" name="Rounded Rectangle 6">
            <a:extLst>
              <a:ext uri="{FF2B5EF4-FFF2-40B4-BE49-F238E27FC236}">
                <a16:creationId xmlns:a16="http://schemas.microsoft.com/office/drawing/2014/main" xmlns="" id="{02FC22E9-D3D9-DF38-0164-54E099551430}"/>
              </a:ext>
            </a:extLst>
          </p:cNvPr>
          <p:cNvSpPr/>
          <p:nvPr/>
        </p:nvSpPr>
        <p:spPr bwMode="auto">
          <a:xfrm>
            <a:off x="1879600" y="3228975"/>
            <a:ext cx="2133600" cy="757130"/>
          </a:xfrm>
          <a:prstGeom prst="roundRect">
            <a:avLst>
              <a:gd name="adj" fmla="val 0"/>
            </a:avLst>
          </a:prstGeom>
          <a:noFill/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wrap="square" rtlCol="0" anchor="t" anchorCtr="0">
            <a:spAutoFit/>
          </a:bodyPr>
          <a:lstStyle/>
          <a:p>
            <a:pPr marL="174625" indent="-174625">
              <a:lnSpc>
                <a:spcPct val="90000"/>
              </a:lnSpc>
            </a:pPr>
            <a:r>
              <a:rPr lang="en-US" sz="2400" b="1" dirty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Sword of the Spirit</a:t>
            </a:r>
          </a:p>
        </p:txBody>
      </p:sp>
      <p:sp>
        <p:nvSpPr>
          <p:cNvPr id="12" name="Rounded Rectangle 6">
            <a:extLst>
              <a:ext uri="{FF2B5EF4-FFF2-40B4-BE49-F238E27FC236}">
                <a16:creationId xmlns:a16="http://schemas.microsoft.com/office/drawing/2014/main" xmlns="" id="{A7E79579-783C-0CB7-B272-5E46FFAA2774}"/>
              </a:ext>
            </a:extLst>
          </p:cNvPr>
          <p:cNvSpPr/>
          <p:nvPr/>
        </p:nvSpPr>
        <p:spPr bwMode="auto">
          <a:xfrm>
            <a:off x="4376547" y="4533900"/>
            <a:ext cx="5614120" cy="1089529"/>
          </a:xfrm>
          <a:prstGeom prst="roundRect">
            <a:avLst>
              <a:gd name="adj" fmla="val 0"/>
            </a:avLst>
          </a:prstGeom>
          <a:solidFill>
            <a:schemeClr val="tx1"/>
          </a:solidFill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square" rtlCol="0" anchor="t" anchorCtr="0">
            <a:spAutoFit/>
          </a:bodyPr>
          <a:lstStyle/>
          <a:p>
            <a:pPr marL="174625" indent="-174625">
              <a:lnSpc>
                <a:spcPct val="90000"/>
              </a:lnSpc>
            </a:pP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Cuts through the fog and brings you to your senses</a:t>
            </a:r>
          </a:p>
        </p:txBody>
      </p:sp>
    </p:spTree>
    <p:extLst>
      <p:ext uri="{BB962C8B-B14F-4D97-AF65-F5344CB8AC3E}">
        <p14:creationId xmlns:p14="http://schemas.microsoft.com/office/powerpoint/2010/main" val="2203478580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BE7CC98-81BD-BC18-2B62-7925AF7C98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56600" y="5219700"/>
            <a:ext cx="1634067" cy="403861"/>
          </a:xfrm>
        </p:spPr>
        <p:txBody>
          <a:bodyPr/>
          <a:lstStyle/>
          <a:p>
            <a:r>
              <a:rPr lang="en-US" sz="2400" i="1" dirty="0"/>
              <a:t>Ephesians 6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62580789-133F-2218-DB55-4F5CA562EF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18000" y="114300"/>
            <a:ext cx="5672667" cy="4838700"/>
          </a:xfrm>
        </p:spPr>
        <p:txBody>
          <a:bodyPr/>
          <a:lstStyle/>
          <a:p>
            <a:r>
              <a:rPr lang="en-US" baseline="30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16 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In addition to all of these, hold up the shield of faith to stop </a:t>
            </a:r>
            <a:r>
              <a:rPr lang="en-US" dirty="0"/>
              <a:t>the fiery arrows of the devil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.</a:t>
            </a:r>
          </a:p>
          <a:p>
            <a:r>
              <a:rPr lang="en-US" baseline="30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17 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Put on salvation as your helmet, and take the </a:t>
            </a:r>
            <a:b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sword of the Spirit, </a:t>
            </a:r>
            <a:b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which is the word of God.</a:t>
            </a:r>
          </a:p>
        </p:txBody>
      </p:sp>
      <p:sp>
        <p:nvSpPr>
          <p:cNvPr id="4" name="Rounded Rectangle 6">
            <a:extLst>
              <a:ext uri="{FF2B5EF4-FFF2-40B4-BE49-F238E27FC236}">
                <a16:creationId xmlns:a16="http://schemas.microsoft.com/office/drawing/2014/main" xmlns="" id="{54DC868A-C83C-496F-4119-50777E0BEBBA}"/>
              </a:ext>
            </a:extLst>
          </p:cNvPr>
          <p:cNvSpPr/>
          <p:nvPr/>
        </p:nvSpPr>
        <p:spPr bwMode="auto">
          <a:xfrm>
            <a:off x="1879600" y="2617434"/>
            <a:ext cx="2133600" cy="424732"/>
          </a:xfrm>
          <a:prstGeom prst="roundRect">
            <a:avLst>
              <a:gd name="adj" fmla="val 0"/>
            </a:avLst>
          </a:prstGeom>
          <a:noFill/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wrap="square" rtlCol="0" anchor="t" anchorCtr="0">
            <a:spAutoFit/>
          </a:bodyPr>
          <a:lstStyle/>
          <a:p>
            <a:pPr marL="174625" indent="-174625">
              <a:lnSpc>
                <a:spcPct val="90000"/>
              </a:lnSpc>
            </a:pP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Belt of Truth</a:t>
            </a:r>
          </a:p>
        </p:txBody>
      </p:sp>
      <p:sp>
        <p:nvSpPr>
          <p:cNvPr id="5" name="Rounded Rectangle 6">
            <a:extLst>
              <a:ext uri="{FF2B5EF4-FFF2-40B4-BE49-F238E27FC236}">
                <a16:creationId xmlns:a16="http://schemas.microsoft.com/office/drawing/2014/main" xmlns="" id="{799E9A32-8C00-DEA5-387A-B70ABFC906BD}"/>
              </a:ext>
            </a:extLst>
          </p:cNvPr>
          <p:cNvSpPr/>
          <p:nvPr/>
        </p:nvSpPr>
        <p:spPr bwMode="auto">
          <a:xfrm>
            <a:off x="1879600" y="1664845"/>
            <a:ext cx="2133600" cy="757130"/>
          </a:xfrm>
          <a:prstGeom prst="roundRect">
            <a:avLst>
              <a:gd name="adj" fmla="val 0"/>
            </a:avLst>
          </a:prstGeom>
          <a:noFill/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wrap="square" rtlCol="0" anchor="t" anchorCtr="0">
            <a:spAutoFit/>
          </a:bodyPr>
          <a:lstStyle/>
          <a:p>
            <a:pPr marL="174625" indent="-174625">
              <a:lnSpc>
                <a:spcPct val="90000"/>
              </a:lnSpc>
            </a:pP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Armor of God’s Righteousness</a:t>
            </a:r>
          </a:p>
        </p:txBody>
      </p:sp>
      <p:sp>
        <p:nvSpPr>
          <p:cNvPr id="7" name="Rounded Rectangle 6">
            <a:extLst>
              <a:ext uri="{FF2B5EF4-FFF2-40B4-BE49-F238E27FC236}">
                <a16:creationId xmlns:a16="http://schemas.microsoft.com/office/drawing/2014/main" xmlns="" id="{8966DB41-CB08-CAA7-9A9B-48491FF40D10}"/>
              </a:ext>
            </a:extLst>
          </p:cNvPr>
          <p:cNvSpPr/>
          <p:nvPr/>
        </p:nvSpPr>
        <p:spPr bwMode="auto">
          <a:xfrm>
            <a:off x="1879600" y="4786420"/>
            <a:ext cx="2133600" cy="757130"/>
          </a:xfrm>
          <a:prstGeom prst="roundRect">
            <a:avLst>
              <a:gd name="adj" fmla="val 0"/>
            </a:avLst>
          </a:prstGeom>
          <a:noFill/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wrap="square" rtlCol="0" anchor="t" anchorCtr="0">
            <a:spAutoFit/>
          </a:bodyPr>
          <a:lstStyle/>
          <a:p>
            <a:pPr marL="174625" indent="-174625">
              <a:lnSpc>
                <a:spcPct val="90000"/>
              </a:lnSpc>
            </a:pP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Peace of the Good News</a:t>
            </a:r>
          </a:p>
        </p:txBody>
      </p:sp>
      <p:sp>
        <p:nvSpPr>
          <p:cNvPr id="9" name="Rounded Rectangle 6">
            <a:extLst>
              <a:ext uri="{FF2B5EF4-FFF2-40B4-BE49-F238E27FC236}">
                <a16:creationId xmlns:a16="http://schemas.microsoft.com/office/drawing/2014/main" xmlns="" id="{DD5597D3-F400-D1FA-CC18-1B8F6F8D8E3E}"/>
              </a:ext>
            </a:extLst>
          </p:cNvPr>
          <p:cNvSpPr/>
          <p:nvPr/>
        </p:nvSpPr>
        <p:spPr bwMode="auto">
          <a:xfrm>
            <a:off x="1879600" y="4206169"/>
            <a:ext cx="2133600" cy="424732"/>
          </a:xfrm>
          <a:prstGeom prst="roundRect">
            <a:avLst>
              <a:gd name="adj" fmla="val 0"/>
            </a:avLst>
          </a:prstGeom>
          <a:noFill/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wrap="square" rtlCol="0" anchor="t" anchorCtr="0">
            <a:spAutoFit/>
          </a:bodyPr>
          <a:lstStyle/>
          <a:p>
            <a:pPr marL="174625" indent="-174625">
              <a:lnSpc>
                <a:spcPct val="90000"/>
              </a:lnSpc>
            </a:pP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Shield of Faith</a:t>
            </a:r>
          </a:p>
        </p:txBody>
      </p:sp>
      <p:sp>
        <p:nvSpPr>
          <p:cNvPr id="8" name="Rounded Rectangle 6">
            <a:extLst>
              <a:ext uri="{FF2B5EF4-FFF2-40B4-BE49-F238E27FC236}">
                <a16:creationId xmlns:a16="http://schemas.microsoft.com/office/drawing/2014/main" xmlns="" id="{DAB5D9C8-C54A-CAE8-5544-38972AAF09F7}"/>
              </a:ext>
            </a:extLst>
          </p:cNvPr>
          <p:cNvSpPr/>
          <p:nvPr/>
        </p:nvSpPr>
        <p:spPr bwMode="auto">
          <a:xfrm>
            <a:off x="1879600" y="876300"/>
            <a:ext cx="2133600" cy="757130"/>
          </a:xfrm>
          <a:prstGeom prst="roundRect">
            <a:avLst>
              <a:gd name="adj" fmla="val 0"/>
            </a:avLst>
          </a:prstGeom>
          <a:noFill/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wrap="square" rtlCol="0" anchor="t" anchorCtr="0">
            <a:spAutoFit/>
          </a:bodyPr>
          <a:lstStyle/>
          <a:p>
            <a:pPr marL="174625" indent="-174625">
              <a:lnSpc>
                <a:spcPct val="90000"/>
              </a:lnSpc>
            </a:pP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Helmet of Salvation</a:t>
            </a:r>
          </a:p>
        </p:txBody>
      </p:sp>
      <p:sp>
        <p:nvSpPr>
          <p:cNvPr id="11" name="Rounded Rectangle 6">
            <a:extLst>
              <a:ext uri="{FF2B5EF4-FFF2-40B4-BE49-F238E27FC236}">
                <a16:creationId xmlns:a16="http://schemas.microsoft.com/office/drawing/2014/main" xmlns="" id="{02FC22E9-D3D9-DF38-0164-54E099551430}"/>
              </a:ext>
            </a:extLst>
          </p:cNvPr>
          <p:cNvSpPr/>
          <p:nvPr/>
        </p:nvSpPr>
        <p:spPr bwMode="auto">
          <a:xfrm>
            <a:off x="1879600" y="3228975"/>
            <a:ext cx="2133600" cy="757130"/>
          </a:xfrm>
          <a:prstGeom prst="roundRect">
            <a:avLst>
              <a:gd name="adj" fmla="val 0"/>
            </a:avLst>
          </a:prstGeom>
          <a:noFill/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wrap="square" rtlCol="0" anchor="t" anchorCtr="0">
            <a:spAutoFit/>
          </a:bodyPr>
          <a:lstStyle/>
          <a:p>
            <a:pPr marL="174625" indent="-174625">
              <a:lnSpc>
                <a:spcPct val="90000"/>
              </a:lnSpc>
            </a:pP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Sword of the Spirit</a:t>
            </a:r>
          </a:p>
        </p:txBody>
      </p:sp>
    </p:spTree>
    <p:extLst>
      <p:ext uri="{BB962C8B-B14F-4D97-AF65-F5344CB8AC3E}">
        <p14:creationId xmlns:p14="http://schemas.microsoft.com/office/powerpoint/2010/main" val="2293414589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BE7CC98-81BD-BC18-2B62-7925AF7C98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sz="3600" i="1" dirty="0"/>
              <a:t>Fiery Arrows: Temptation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xmlns="" id="{9E43261B-BF59-22B6-1170-9D9218E7732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“Just this once”</a:t>
            </a:r>
          </a:p>
          <a:p>
            <a:r>
              <a:rPr lang="en-US" dirty="0"/>
              <a:t>“There’s no use resisting”</a:t>
            </a:r>
          </a:p>
          <a:p>
            <a:r>
              <a:rPr lang="en-US" dirty="0"/>
              <a:t>“You deserve this”</a:t>
            </a:r>
          </a:p>
          <a:p>
            <a:r>
              <a:rPr lang="en-US" dirty="0"/>
              <a:t>“At least I’m not as bad as that </a:t>
            </a:r>
            <a:br>
              <a:rPr lang="en-US" dirty="0"/>
            </a:br>
            <a:r>
              <a:rPr lang="en-US" dirty="0"/>
              <a:t>person”</a:t>
            </a:r>
          </a:p>
        </p:txBody>
      </p:sp>
    </p:spTree>
    <p:extLst>
      <p:ext uri="{BB962C8B-B14F-4D97-AF65-F5344CB8AC3E}">
        <p14:creationId xmlns:p14="http://schemas.microsoft.com/office/powerpoint/2010/main" val="8745545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BE7CC98-81BD-BC18-2B62-7925AF7C98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sz="3600" i="1" dirty="0"/>
              <a:t>Fiery Arrows: Temptation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xmlns="" id="{9E43261B-BF59-22B6-1170-9D9218E7732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Tips:</a:t>
            </a:r>
          </a:p>
          <a:p>
            <a:pPr marL="571500" indent="-571500">
              <a:buFontTx/>
              <a:buChar char="-"/>
            </a:pPr>
            <a:r>
              <a:rPr lang="en-US" dirty="0"/>
              <a:t>Refute with Scripture</a:t>
            </a:r>
          </a:p>
          <a:p>
            <a:pPr marL="571500" indent="-571500">
              <a:buFontTx/>
              <a:buChar char="-"/>
            </a:pPr>
            <a:r>
              <a:rPr lang="en-US" dirty="0"/>
              <a:t>Replace with something positive</a:t>
            </a:r>
          </a:p>
          <a:p>
            <a:pPr marL="571500" indent="-571500">
              <a:buFontTx/>
              <a:buChar char="-"/>
            </a:pPr>
            <a:r>
              <a:rPr lang="en-US" dirty="0"/>
              <a:t>Get some help</a:t>
            </a:r>
          </a:p>
        </p:txBody>
      </p:sp>
    </p:spTree>
    <p:extLst>
      <p:ext uri="{BB962C8B-B14F-4D97-AF65-F5344CB8AC3E}">
        <p14:creationId xmlns:p14="http://schemas.microsoft.com/office/powerpoint/2010/main" val="3682398991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BE7CC98-81BD-BC18-2B62-7925AF7C98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sz="3600" i="1" dirty="0"/>
              <a:t>Fiery Arrows: Accusation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xmlns="" id="{9E43261B-BF59-22B6-1170-9D9218E7732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Accusation Toward You</a:t>
            </a:r>
          </a:p>
          <a:p>
            <a:r>
              <a:rPr lang="en-US" dirty="0"/>
              <a:t>  	Need to distinguish conviction from accusation</a:t>
            </a:r>
          </a:p>
          <a:p>
            <a:pPr marL="971550" lvl="1" indent="-571500">
              <a:buFontTx/>
              <a:buChar char="-"/>
            </a:pPr>
            <a:r>
              <a:rPr lang="en-US" dirty="0"/>
              <a:t>Focuses more on actions than motives</a:t>
            </a:r>
          </a:p>
          <a:p>
            <a:pPr marL="971550" lvl="1" indent="-571500">
              <a:buFontTx/>
              <a:buChar char="-"/>
            </a:pPr>
            <a:r>
              <a:rPr lang="en-US" dirty="0"/>
              <a:t>Clear and specific</a:t>
            </a:r>
          </a:p>
          <a:p>
            <a:pPr marL="971550" lvl="1" indent="-571500">
              <a:buFontTx/>
              <a:buChar char="-"/>
            </a:pPr>
            <a:r>
              <a:rPr lang="en-US" dirty="0"/>
              <a:t>Constructive, forward-focused</a:t>
            </a:r>
          </a:p>
          <a:p>
            <a:pPr marL="971550" lvl="1" indent="-571500">
              <a:buFontTx/>
              <a:buChar char="-"/>
            </a:pPr>
            <a:r>
              <a:rPr lang="en-US" dirty="0"/>
              <a:t>Draws us closer to God</a:t>
            </a:r>
          </a:p>
          <a:p>
            <a:pPr marL="628650" lvl="1" indent="-228600">
              <a:buNone/>
            </a:pPr>
            <a:r>
              <a:rPr lang="en-US" sz="3600" dirty="0"/>
              <a:t>Expect accusation if you </a:t>
            </a:r>
            <a:br>
              <a:rPr lang="en-US" sz="3600" dirty="0"/>
            </a:br>
            <a:r>
              <a:rPr lang="en-US" sz="3600" dirty="0"/>
              <a:t>try to serve God</a:t>
            </a:r>
          </a:p>
        </p:txBody>
      </p:sp>
    </p:spTree>
    <p:extLst>
      <p:ext uri="{BB962C8B-B14F-4D97-AF65-F5344CB8AC3E}">
        <p14:creationId xmlns:p14="http://schemas.microsoft.com/office/powerpoint/2010/main" val="672927630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xmlns="" id="{CCC316F6-1992-CA71-B3EF-1A278DCCC8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Ephesians 6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xmlns="" id="{698A4DBA-80A9-43AE-AA36-6B89B72224A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 call to stand firm</a:t>
            </a:r>
          </a:p>
          <a:p>
            <a:r>
              <a:rPr lang="en-US" dirty="0"/>
              <a:t>The spiritual war rages around us</a:t>
            </a:r>
          </a:p>
          <a:p>
            <a:r>
              <a:rPr lang="en-US" dirty="0"/>
              <a:t>It’s a battle for truth with eternal consequences</a:t>
            </a:r>
          </a:p>
          <a:p>
            <a:r>
              <a:rPr lang="en-US" dirty="0"/>
              <a:t>Very relevant for the original audience</a:t>
            </a:r>
          </a:p>
        </p:txBody>
      </p:sp>
      <p:sp>
        <p:nvSpPr>
          <p:cNvPr id="7" name="Rounded Rectangle 6">
            <a:extLst>
              <a:ext uri="{FF2B5EF4-FFF2-40B4-BE49-F238E27FC236}">
                <a16:creationId xmlns:a16="http://schemas.microsoft.com/office/drawing/2014/main" xmlns="" id="{F06FEC61-F886-3519-0391-40A8F143DFDA}"/>
              </a:ext>
            </a:extLst>
          </p:cNvPr>
          <p:cNvSpPr/>
          <p:nvPr/>
        </p:nvSpPr>
        <p:spPr bwMode="auto">
          <a:xfrm>
            <a:off x="622300" y="3437775"/>
            <a:ext cx="8915400" cy="2086725"/>
          </a:xfrm>
          <a:prstGeom prst="roundRect">
            <a:avLst>
              <a:gd name="adj" fmla="val 0"/>
            </a:avLst>
          </a:prstGeom>
          <a:solidFill>
            <a:schemeClr val="tx1"/>
          </a:solidFill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square" rtlCol="0" anchor="t" anchorCtr="0">
            <a:spAutoFit/>
          </a:bodyPr>
          <a:lstStyle/>
          <a:p>
            <a:pPr marL="174625" indent="-174625">
              <a:lnSpc>
                <a:spcPct val="90000"/>
              </a:lnSpc>
            </a:pP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A number of them who had been practicing sorcery brought their incantation books and burned them at a public bonfire. The value of the books was several million dollars </a:t>
            </a:r>
            <a:r>
              <a:rPr lang="en-US" sz="2000" i="1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(Acts 19:19)</a:t>
            </a:r>
            <a:endParaRPr lang="en-US" sz="3600" i="1" dirty="0">
              <a:solidFill>
                <a:schemeClr val="bg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50915286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BE7CC98-81BD-BC18-2B62-7925AF7C98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sz="3600" i="1" dirty="0"/>
              <a:t>Fiery Arrows: Accusation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xmlns="" id="{9E43261B-BF59-22B6-1170-9D9218E7732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Accusation Toward God: Doubt</a:t>
            </a:r>
          </a:p>
        </p:txBody>
      </p:sp>
    </p:spTree>
    <p:extLst>
      <p:ext uri="{BB962C8B-B14F-4D97-AF65-F5344CB8AC3E}">
        <p14:creationId xmlns:p14="http://schemas.microsoft.com/office/powerpoint/2010/main" val="948605431"/>
      </p:ext>
    </p:extLst>
  </p:cSld>
  <p:clrMapOvr>
    <a:masterClrMapping/>
  </p:clrMapOvr>
  <p:transition spd="slow">
    <p:wipe dir="r"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BE7CC98-81BD-BC18-2B62-7925AF7C98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sz="3600" i="1" dirty="0"/>
              <a:t>Fiery Arrows: Accusation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xmlns="" id="{9E43261B-BF59-22B6-1170-9D9218E7732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Accusation Toward Others: Division</a:t>
            </a:r>
          </a:p>
          <a:p>
            <a:r>
              <a:rPr lang="en-US" dirty="0"/>
              <a:t>Learn to evaluate your suspicions</a:t>
            </a:r>
          </a:p>
          <a:p>
            <a:pPr marL="571500" indent="-571500">
              <a:buFontTx/>
              <a:buChar char="-"/>
            </a:pPr>
            <a:r>
              <a:rPr lang="en-US" dirty="0"/>
              <a:t>Have I heard the other side of the story?</a:t>
            </a:r>
          </a:p>
          <a:p>
            <a:pPr marL="571500" indent="-571500">
              <a:buFontTx/>
              <a:buChar char="-"/>
            </a:pPr>
            <a:r>
              <a:rPr lang="en-US" dirty="0"/>
              <a:t>Is my problem with their</a:t>
            </a:r>
            <a:br>
              <a:rPr lang="en-US" dirty="0"/>
            </a:br>
            <a:r>
              <a:rPr lang="en-US" dirty="0"/>
              <a:t>motives or with their actions?</a:t>
            </a:r>
          </a:p>
          <a:p>
            <a:pPr marL="571500" indent="-571500">
              <a:buFontTx/>
              <a:buChar char="-"/>
            </a:pPr>
            <a:r>
              <a:rPr lang="en-US" dirty="0"/>
              <a:t>Is this a big deal or just a </a:t>
            </a:r>
            <a:br>
              <a:rPr lang="en-US" dirty="0"/>
            </a:br>
            <a:r>
              <a:rPr lang="en-US" dirty="0"/>
              <a:t>common failing?</a:t>
            </a:r>
          </a:p>
        </p:txBody>
      </p:sp>
    </p:spTree>
    <p:extLst>
      <p:ext uri="{BB962C8B-B14F-4D97-AF65-F5344CB8AC3E}">
        <p14:creationId xmlns:p14="http://schemas.microsoft.com/office/powerpoint/2010/main" val="1683063854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BE7CC98-81BD-BC18-2B62-7925AF7C98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sz="3600" i="1" dirty="0"/>
              <a:t>Fiery Arrows: Accusation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xmlns="" id="{9E43261B-BF59-22B6-1170-9D9218E7732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Accusation Toward Others: Division</a:t>
            </a:r>
          </a:p>
          <a:p>
            <a:pPr marL="0" indent="0"/>
            <a:r>
              <a:rPr lang="en-US" dirty="0"/>
              <a:t>Learn to evaluate your suspicions</a:t>
            </a:r>
          </a:p>
          <a:p>
            <a:pPr marL="571500" indent="-571500">
              <a:buFontTx/>
              <a:buChar char="-"/>
            </a:pPr>
            <a:r>
              <a:rPr lang="en-US" dirty="0"/>
              <a:t>Am I being self-righteous or </a:t>
            </a:r>
            <a:br>
              <a:rPr lang="en-US" dirty="0"/>
            </a:br>
            <a:r>
              <a:rPr lang="en-US" dirty="0"/>
              <a:t>can I relate?</a:t>
            </a:r>
          </a:p>
          <a:p>
            <a:pPr marL="571500" indent="-571500">
              <a:buFontTx/>
              <a:buChar char="-"/>
            </a:pPr>
            <a:r>
              <a:rPr lang="en-US" dirty="0"/>
              <a:t>How can I be sure Satan isn’t </a:t>
            </a:r>
            <a:br>
              <a:rPr lang="en-US" dirty="0"/>
            </a:br>
            <a:r>
              <a:rPr lang="en-US" dirty="0"/>
              <a:t>speaking to me right now?</a:t>
            </a:r>
          </a:p>
          <a:p>
            <a:pPr marL="571500" indent="-571500">
              <a:buFontTx/>
              <a:buChar char="-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0851555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xmlns="" id="{15158AC1-B5A8-282F-056F-27AC4EB062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Ephesians 6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xmlns="" id="{41489F13-03A9-2DE5-3202-A5B0FF6C3F3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18 And pray in the Spirit on all occasions </a:t>
            </a:r>
            <a:br>
              <a:rPr lang="en-US" dirty="0"/>
            </a:br>
            <a:r>
              <a:rPr lang="en-US" dirty="0"/>
              <a:t>with all kinds of prayers and requests.</a:t>
            </a:r>
          </a:p>
          <a:p>
            <a:r>
              <a:rPr lang="en-US" dirty="0"/>
              <a:t>With this in mind, be alert </a:t>
            </a:r>
            <a:br>
              <a:rPr lang="en-US" dirty="0"/>
            </a:br>
            <a:r>
              <a:rPr lang="en-US" dirty="0"/>
              <a:t>and always keep on praying </a:t>
            </a:r>
            <a:br>
              <a:rPr lang="en-US" dirty="0"/>
            </a:br>
            <a:r>
              <a:rPr lang="en-US" dirty="0"/>
              <a:t>for all the Lord’s people.</a:t>
            </a:r>
          </a:p>
        </p:txBody>
      </p:sp>
    </p:spTree>
    <p:extLst>
      <p:ext uri="{BB962C8B-B14F-4D97-AF65-F5344CB8AC3E}">
        <p14:creationId xmlns:p14="http://schemas.microsoft.com/office/powerpoint/2010/main" val="39352996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xmlns="" id="{15158AC1-B5A8-282F-056F-27AC4EB062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Ephesians 6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xmlns="" id="{41489F13-03A9-2DE5-3202-A5B0FF6C3F3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18 And </a:t>
            </a:r>
            <a:r>
              <a:rPr lang="en-US" u="sng" dirty="0"/>
              <a:t>pray</a:t>
            </a:r>
            <a:r>
              <a:rPr lang="en-US" dirty="0"/>
              <a:t> in the Spirit on all occasions </a:t>
            </a:r>
            <a:br>
              <a:rPr lang="en-US" dirty="0"/>
            </a:br>
            <a:r>
              <a:rPr lang="en-US" dirty="0"/>
              <a:t>with all kinds of </a:t>
            </a:r>
            <a:r>
              <a:rPr lang="en-US" u="sng" dirty="0"/>
              <a:t>prayers</a:t>
            </a:r>
            <a:r>
              <a:rPr lang="en-US" dirty="0"/>
              <a:t> and requests.</a:t>
            </a:r>
          </a:p>
          <a:p>
            <a:r>
              <a:rPr lang="en-US" dirty="0"/>
              <a:t>With this in mind, be alert </a:t>
            </a:r>
            <a:br>
              <a:rPr lang="en-US" dirty="0"/>
            </a:br>
            <a:r>
              <a:rPr lang="en-US" dirty="0"/>
              <a:t>and </a:t>
            </a:r>
            <a:r>
              <a:rPr lang="en-US" u="sng" dirty="0"/>
              <a:t>always keep on praying 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>for all the Lord’s people.</a:t>
            </a:r>
          </a:p>
        </p:txBody>
      </p:sp>
      <p:sp>
        <p:nvSpPr>
          <p:cNvPr id="2" name="Rounded Rectangle 6">
            <a:extLst>
              <a:ext uri="{FF2B5EF4-FFF2-40B4-BE49-F238E27FC236}">
                <a16:creationId xmlns:a16="http://schemas.microsoft.com/office/drawing/2014/main" xmlns="" id="{468AF0A1-C7A3-1FD6-4CEA-96D6A01C840A}"/>
              </a:ext>
            </a:extLst>
          </p:cNvPr>
          <p:cNvSpPr/>
          <p:nvPr/>
        </p:nvSpPr>
        <p:spPr bwMode="auto">
          <a:xfrm>
            <a:off x="2679700" y="3238500"/>
            <a:ext cx="4800600" cy="1588127"/>
          </a:xfrm>
          <a:prstGeom prst="roundRect">
            <a:avLst>
              <a:gd name="adj" fmla="val 0"/>
            </a:avLst>
          </a:prstGeom>
          <a:solidFill>
            <a:schemeClr val="tx1"/>
          </a:solidFill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square" rtlCol="0" anchor="t" anchorCtr="0">
            <a:spAutoFit/>
          </a:bodyPr>
          <a:lstStyle/>
          <a:p>
            <a:pPr marL="174625" indent="-174625">
              <a:lnSpc>
                <a:spcPct val="90000"/>
              </a:lnSpc>
            </a:pP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Prayer: the final weapon</a:t>
            </a:r>
          </a:p>
          <a:p>
            <a:pPr marL="571500" indent="-571500">
              <a:lnSpc>
                <a:spcPct val="90000"/>
              </a:lnSpc>
              <a:buFontTx/>
              <a:buChar char="-"/>
            </a:pP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Persistent</a:t>
            </a:r>
          </a:p>
          <a:p>
            <a:pPr marL="571500" indent="-571500">
              <a:lnSpc>
                <a:spcPct val="90000"/>
              </a:lnSpc>
              <a:buFontTx/>
              <a:buChar char="-"/>
            </a:pP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Together</a:t>
            </a:r>
          </a:p>
        </p:txBody>
      </p:sp>
    </p:spTree>
    <p:extLst>
      <p:ext uri="{BB962C8B-B14F-4D97-AF65-F5344CB8AC3E}">
        <p14:creationId xmlns:p14="http://schemas.microsoft.com/office/powerpoint/2010/main" val="40231303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xmlns="" id="{15158AC1-B5A8-282F-056F-27AC4EB062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Ephesians 6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xmlns="" id="{41489F13-03A9-2DE5-3202-A5B0FF6C3F3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19 </a:t>
            </a:r>
            <a:r>
              <a:rPr lang="en-US" u="sng" dirty="0"/>
              <a:t>Pray</a:t>
            </a:r>
            <a:r>
              <a:rPr lang="en-US" dirty="0"/>
              <a:t> also for me, that whenever I speak, </a:t>
            </a:r>
            <a:br>
              <a:rPr lang="en-US" dirty="0"/>
            </a:br>
            <a:r>
              <a:rPr lang="en-US" dirty="0"/>
              <a:t>words may be given me so that I will fearlessly make known the mystery of the gospel,</a:t>
            </a:r>
          </a:p>
          <a:p>
            <a:r>
              <a:rPr lang="en-US" dirty="0"/>
              <a:t>20 for which I am an ambassador in chains.</a:t>
            </a:r>
          </a:p>
          <a:p>
            <a:r>
              <a:rPr lang="en-US" dirty="0"/>
              <a:t>	</a:t>
            </a:r>
            <a:r>
              <a:rPr lang="en-US" u="sng" dirty="0"/>
              <a:t>Pray</a:t>
            </a:r>
            <a:r>
              <a:rPr lang="en-US" dirty="0"/>
              <a:t> that I may declare it fearlessly, as I should.</a:t>
            </a:r>
          </a:p>
        </p:txBody>
      </p:sp>
    </p:spTree>
    <p:extLst>
      <p:ext uri="{BB962C8B-B14F-4D97-AF65-F5344CB8AC3E}">
        <p14:creationId xmlns:p14="http://schemas.microsoft.com/office/powerpoint/2010/main" val="688373801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xmlns="" id="{15158AC1-B5A8-282F-056F-27AC4EB062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Ephesians 6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xmlns="" id="{41489F13-03A9-2DE5-3202-A5B0FF6C3F3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21 Tychicus, the dear brother and faithful </a:t>
            </a:r>
            <a:br>
              <a:rPr lang="en-US" dirty="0"/>
            </a:br>
            <a:r>
              <a:rPr lang="en-US" dirty="0"/>
              <a:t>servant in the Lord, will tell you everything, </a:t>
            </a:r>
          </a:p>
          <a:p>
            <a:r>
              <a:rPr lang="en-US" dirty="0"/>
              <a:t>so that you also may know how I am </a:t>
            </a:r>
            <a:br>
              <a:rPr lang="en-US" dirty="0"/>
            </a:br>
            <a:r>
              <a:rPr lang="en-US" dirty="0"/>
              <a:t>and what I am doing. </a:t>
            </a:r>
          </a:p>
          <a:p>
            <a:r>
              <a:rPr lang="en-US" dirty="0"/>
              <a:t>22 I am sending him to you for this very purpose, </a:t>
            </a:r>
          </a:p>
          <a:p>
            <a:r>
              <a:rPr lang="en-US" dirty="0"/>
              <a:t>that you may know how we are, </a:t>
            </a:r>
            <a:br>
              <a:rPr lang="en-US" dirty="0"/>
            </a:br>
            <a:r>
              <a:rPr lang="en-US" dirty="0"/>
              <a:t>and that he may encourage you.</a:t>
            </a:r>
          </a:p>
        </p:txBody>
      </p:sp>
    </p:spTree>
    <p:extLst>
      <p:ext uri="{BB962C8B-B14F-4D97-AF65-F5344CB8AC3E}">
        <p14:creationId xmlns:p14="http://schemas.microsoft.com/office/powerpoint/2010/main" val="488151687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xmlns="" id="{15158AC1-B5A8-282F-056F-27AC4EB062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Ephesians 6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xmlns="" id="{41489F13-03A9-2DE5-3202-A5B0FF6C3F3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23 Peace to the brothers and sisters, </a:t>
            </a:r>
            <a:br>
              <a:rPr lang="en-US" dirty="0"/>
            </a:br>
            <a:r>
              <a:rPr lang="en-US" dirty="0"/>
              <a:t>and love with faith from God the Father </a:t>
            </a:r>
            <a:br>
              <a:rPr lang="en-US" dirty="0"/>
            </a:br>
            <a:r>
              <a:rPr lang="en-US" dirty="0"/>
              <a:t>and the Lord Jesus Christ.</a:t>
            </a:r>
          </a:p>
          <a:p>
            <a:r>
              <a:rPr lang="en-US" dirty="0"/>
              <a:t>24 Grace be with all who love our Lord Jesus Christ with an undying love.</a:t>
            </a:r>
          </a:p>
        </p:txBody>
      </p:sp>
    </p:spTree>
    <p:extLst>
      <p:ext uri="{BB962C8B-B14F-4D97-AF65-F5344CB8AC3E}">
        <p14:creationId xmlns:p14="http://schemas.microsoft.com/office/powerpoint/2010/main" val="3331243522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526F9F6-17AD-4C19-8B9F-91408D7332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46799" y="5295900"/>
            <a:ext cx="3905036" cy="329914"/>
          </a:xfrm>
        </p:spPr>
        <p:txBody>
          <a:bodyPr/>
          <a:lstStyle/>
          <a:p>
            <a:r>
              <a:rPr lang="en-US" sz="1600" i="1" dirty="0"/>
              <a:t>Watchman Nee, Sit, Walk, Stand, 70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68F85856-2A1F-42FB-A5AF-ED8EC956F528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/>
              <a:t>God never asks us to do anything we can do.</a:t>
            </a:r>
          </a:p>
          <a:p>
            <a:r>
              <a:rPr lang="en-US" dirty="0"/>
              <a:t>He asks us to live a life which we can never live and to do a work which we can never do. </a:t>
            </a:r>
          </a:p>
          <a:p>
            <a:r>
              <a:rPr lang="en-US" dirty="0"/>
              <a:t>Yet, by his grace, we are living it and doing it.</a:t>
            </a:r>
          </a:p>
        </p:txBody>
      </p:sp>
    </p:spTree>
    <p:extLst>
      <p:ext uri="{BB962C8B-B14F-4D97-AF65-F5344CB8AC3E}">
        <p14:creationId xmlns:p14="http://schemas.microsoft.com/office/powerpoint/2010/main" val="2628618824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526F9F6-17AD-4C19-8B9F-91408D7332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46799" y="5295900"/>
            <a:ext cx="3905036" cy="329914"/>
          </a:xfrm>
        </p:spPr>
        <p:txBody>
          <a:bodyPr/>
          <a:lstStyle/>
          <a:p>
            <a:r>
              <a:rPr lang="en-US" sz="1600" i="1" dirty="0"/>
              <a:t>Watchman Nee, Sit, Walk, Stand, 70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68F85856-2A1F-42FB-A5AF-ED8EC956F528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/>
              <a:t>The life we live is the life of Christ lived in the power of God,</a:t>
            </a:r>
          </a:p>
          <a:p>
            <a:r>
              <a:rPr lang="en-US" dirty="0"/>
              <a:t>and the work we do is the work of Christ carried on through us by his Spirit</a:t>
            </a:r>
          </a:p>
        </p:txBody>
      </p:sp>
    </p:spTree>
    <p:extLst>
      <p:ext uri="{BB962C8B-B14F-4D97-AF65-F5344CB8AC3E}">
        <p14:creationId xmlns:p14="http://schemas.microsoft.com/office/powerpoint/2010/main" val="1951994571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xmlns="" id="{CCC316F6-1992-CA71-B3EF-1A278DCCC8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Ephesians 6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xmlns="" id="{698A4DBA-80A9-43AE-AA36-6B89B72224A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aseline="30000" dirty="0"/>
              <a:t>10 </a:t>
            </a:r>
            <a:r>
              <a:rPr lang="en-US" dirty="0"/>
              <a:t>Finally, be strong in the Lord </a:t>
            </a:r>
            <a:br>
              <a:rPr lang="en-US" dirty="0"/>
            </a:br>
            <a:r>
              <a:rPr lang="en-US" dirty="0"/>
              <a:t>and in the strength of His might.</a:t>
            </a:r>
          </a:p>
          <a:p>
            <a:r>
              <a:rPr lang="en-US" baseline="30000" dirty="0"/>
              <a:t>11 </a:t>
            </a:r>
            <a:r>
              <a:rPr lang="en-US" dirty="0"/>
              <a:t>Put on the full armor of God, </a:t>
            </a:r>
            <a:br>
              <a:rPr lang="en-US" dirty="0"/>
            </a:br>
            <a:r>
              <a:rPr lang="en-US" dirty="0"/>
              <a:t>so that you will be able to stand firm </a:t>
            </a:r>
            <a:br>
              <a:rPr lang="en-US" dirty="0"/>
            </a:br>
            <a:r>
              <a:rPr lang="en-US" dirty="0"/>
              <a:t>against the schemes of the devil. </a:t>
            </a:r>
            <a:r>
              <a:rPr lang="en-US" sz="1600" i="1" dirty="0"/>
              <a:t>(Eph 6:10-11)</a:t>
            </a:r>
          </a:p>
        </p:txBody>
      </p:sp>
    </p:spTree>
    <p:extLst>
      <p:ext uri="{BB962C8B-B14F-4D97-AF65-F5344CB8AC3E}">
        <p14:creationId xmlns:p14="http://schemas.microsoft.com/office/powerpoint/2010/main" val="20092421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37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r" eaLnBrk="1" hangingPunct="1"/>
            <a:r>
              <a:rPr lang="en-US" dirty="0">
                <a:ea typeface="ＭＳ Ｐゴシック" pitchFamily="34" charset="-128"/>
              </a:rPr>
              <a:t>Questions?</a:t>
            </a:r>
          </a:p>
          <a:p>
            <a:pPr algn="r" eaLnBrk="1" hangingPunct="1"/>
            <a:r>
              <a:rPr lang="en-US" dirty="0">
                <a:ea typeface="ＭＳ Ｐゴシック" pitchFamily="34" charset="-128"/>
              </a:rPr>
              <a:t>Comments?</a:t>
            </a:r>
          </a:p>
          <a:p>
            <a:pPr algn="r" eaLnBrk="1" hangingPunct="1"/>
            <a:r>
              <a:rPr lang="en-US" dirty="0">
                <a:ea typeface="ＭＳ Ｐゴシック" pitchFamily="34" charset="-128"/>
              </a:rPr>
              <a:t>Experiences?</a:t>
            </a:r>
          </a:p>
          <a:p>
            <a:pPr eaLnBrk="1" hangingPunct="1"/>
            <a:endParaRPr lang="en-US" sz="2800" dirty="0">
              <a:ea typeface="ＭＳ Ｐゴシック" pitchFamily="34" charset="-128"/>
            </a:endParaRPr>
          </a:p>
          <a:p>
            <a:pPr eaLnBrk="1" hangingPunct="1"/>
            <a:endParaRPr lang="en-US" sz="3400" dirty="0">
              <a:ea typeface="ＭＳ Ｐゴシック" pitchFamily="34" charset="-128"/>
            </a:endParaRPr>
          </a:p>
          <a:p>
            <a:pPr algn="r" eaLnBrk="1" hangingPunct="1">
              <a:lnSpc>
                <a:spcPct val="90000"/>
              </a:lnSpc>
            </a:pPr>
            <a:endParaRPr lang="en-US" sz="2800" dirty="0">
              <a:ea typeface="ＭＳ Ｐゴシック" pitchFamily="34" charset="-128"/>
            </a:endParaRPr>
          </a:p>
          <a:p>
            <a:pPr algn="r" eaLnBrk="1" hangingPunct="1">
              <a:lnSpc>
                <a:spcPct val="90000"/>
              </a:lnSpc>
            </a:pPr>
            <a:endParaRPr lang="en-US" sz="2800" dirty="0">
              <a:ea typeface="ＭＳ Ｐゴシック" pitchFamily="34" charset="-128"/>
            </a:endParaRPr>
          </a:p>
          <a:p>
            <a:pPr algn="r" eaLnBrk="1" hangingPunct="1">
              <a:lnSpc>
                <a:spcPct val="90000"/>
              </a:lnSpc>
            </a:pPr>
            <a:r>
              <a:rPr lang="en-US" sz="2400" dirty="0">
                <a:ea typeface="ＭＳ Ｐゴシック" pitchFamily="34" charset="-128"/>
              </a:rPr>
              <a:t>risleys@dwellcc.org</a:t>
            </a:r>
          </a:p>
          <a:p>
            <a:pPr algn="r" eaLnBrk="1" hangingPunct="1">
              <a:lnSpc>
                <a:spcPct val="90000"/>
              </a:lnSpc>
            </a:pPr>
            <a:r>
              <a:rPr lang="en-US" sz="2400" dirty="0">
                <a:ea typeface="ＭＳ Ｐゴシック" pitchFamily="34" charset="-128"/>
              </a:rPr>
              <a:t>See the Dwell App OR </a:t>
            </a:r>
            <a:r>
              <a:rPr lang="en-US" sz="2400" u="sng" dirty="0">
                <a:ea typeface="ＭＳ Ｐゴシック" pitchFamily="34" charset="-128"/>
              </a:rPr>
              <a:t>teachings.dwellcc.org</a:t>
            </a:r>
          </a:p>
        </p:txBody>
      </p:sp>
      <p:sp>
        <p:nvSpPr>
          <p:cNvPr id="63491" name="Rectangle 8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>
                <a:ea typeface="ＭＳ Ｐゴシック" pitchFamily="34" charset="-128"/>
              </a:rPr>
              <a:t>Ephesians 6</a:t>
            </a: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37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837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37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8837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37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8837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37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8837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371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88371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83715" grpId="0" uiExpand="1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526F9F6-17AD-4C19-8B9F-91408D7332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46799" y="5295900"/>
            <a:ext cx="3905036" cy="329914"/>
          </a:xfrm>
        </p:spPr>
        <p:txBody>
          <a:bodyPr/>
          <a:lstStyle/>
          <a:p>
            <a:r>
              <a:rPr lang="en-US" sz="1600" i="1" dirty="0"/>
              <a:t>Watchman Nee, Sit, Walk, Stand, 56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68F85856-2A1F-42FB-A5AF-ED8EC956F528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>
                <a:latin typeface="Georgia" panose="02040502050405020303" pitchFamily="18" charset="0"/>
              </a:rPr>
              <a:t>Thus today we do not fight for victory; we fight from victory.</a:t>
            </a:r>
          </a:p>
          <a:p>
            <a:r>
              <a:rPr lang="en-US" dirty="0">
                <a:latin typeface="Georgia" panose="02040502050405020303" pitchFamily="18" charset="0"/>
              </a:rPr>
              <a:t>We do not fight in order to win but because in Christ we have already won.</a:t>
            </a:r>
          </a:p>
          <a:p>
            <a:r>
              <a:rPr lang="en-US" dirty="0">
                <a:latin typeface="Georgia" panose="02040502050405020303" pitchFamily="18" charset="0"/>
              </a:rPr>
              <a:t>Overcomers are those who rest in the victory already given to them by their God.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526F9F6-17AD-4C19-8B9F-91408D7332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46799" y="5295900"/>
            <a:ext cx="3905036" cy="329914"/>
          </a:xfrm>
        </p:spPr>
        <p:txBody>
          <a:bodyPr/>
          <a:lstStyle/>
          <a:p>
            <a:r>
              <a:rPr lang="en-US" sz="1600" i="1" dirty="0"/>
              <a:t>Watchman Nee, Sit, Walk, Stand, 79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68F85856-2A1F-42FB-A5AF-ED8EC956F528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/>
              <a:t>Do you see what it means to “stand”? </a:t>
            </a:r>
          </a:p>
          <a:p>
            <a:r>
              <a:rPr lang="en-US" dirty="0"/>
              <a:t>We do not try to gain ground;</a:t>
            </a:r>
          </a:p>
          <a:p>
            <a:r>
              <a:rPr lang="en-US" dirty="0"/>
              <a:t>we merely stand on the ground which the Lord Jesus has gained for us, and resolutely refuse to be moved from it…</a:t>
            </a:r>
          </a:p>
        </p:txBody>
      </p:sp>
      <p:sp>
        <p:nvSpPr>
          <p:cNvPr id="3" name="Rounded Rectangle 6">
            <a:extLst>
              <a:ext uri="{FF2B5EF4-FFF2-40B4-BE49-F238E27FC236}">
                <a16:creationId xmlns:a16="http://schemas.microsoft.com/office/drawing/2014/main" xmlns="" id="{C2961CC3-F535-B0F4-19D7-09C70F4C8A50}"/>
              </a:ext>
            </a:extLst>
          </p:cNvPr>
          <p:cNvSpPr/>
          <p:nvPr/>
        </p:nvSpPr>
        <p:spPr bwMode="auto">
          <a:xfrm>
            <a:off x="319617" y="4869926"/>
            <a:ext cx="5600700" cy="590931"/>
          </a:xfrm>
          <a:prstGeom prst="roundRect">
            <a:avLst>
              <a:gd name="adj" fmla="val 0"/>
            </a:avLst>
          </a:prstGeom>
          <a:solidFill>
            <a:schemeClr val="tx1"/>
          </a:solidFill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square" rtlCol="0" anchor="t" anchorCtr="0">
            <a:spAutoFit/>
          </a:bodyPr>
          <a:lstStyle/>
          <a:p>
            <a:pPr marL="174625" indent="-174625" algn="ctr">
              <a:lnSpc>
                <a:spcPct val="90000"/>
              </a:lnSpc>
            </a:pP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As Paul sat in his prison cell…</a:t>
            </a:r>
            <a:endParaRPr lang="en-US" sz="3600" i="1" dirty="0">
              <a:solidFill>
                <a:schemeClr val="bg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69302378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BE7CC98-81BD-BC18-2B62-7925AF7C98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56600" y="5219700"/>
            <a:ext cx="1634067" cy="403861"/>
          </a:xfrm>
        </p:spPr>
        <p:txBody>
          <a:bodyPr/>
          <a:lstStyle/>
          <a:p>
            <a:r>
              <a:rPr lang="en-US" sz="2400" i="1" dirty="0"/>
              <a:t>Ephesians 6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62580789-133F-2218-DB55-4F5CA562EF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18000" y="114300"/>
            <a:ext cx="5672667" cy="4838700"/>
          </a:xfrm>
        </p:spPr>
        <p:txBody>
          <a:bodyPr/>
          <a:lstStyle/>
          <a:p>
            <a:r>
              <a:rPr lang="en-US" baseline="30000" dirty="0"/>
              <a:t>14 </a:t>
            </a:r>
            <a:r>
              <a:rPr lang="en-US" dirty="0"/>
              <a:t>Stand your ground, </a:t>
            </a:r>
            <a:br>
              <a:rPr lang="en-US" dirty="0"/>
            </a:br>
            <a:r>
              <a:rPr lang="en-US" dirty="0"/>
              <a:t>putting on the belt of truth and the body armor of God’s righteousness.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BE7CC98-81BD-BC18-2B62-7925AF7C98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56600" y="5219700"/>
            <a:ext cx="1634067" cy="403861"/>
          </a:xfrm>
        </p:spPr>
        <p:txBody>
          <a:bodyPr/>
          <a:lstStyle/>
          <a:p>
            <a:r>
              <a:rPr lang="en-US" sz="2400" i="1" dirty="0"/>
              <a:t>Ephesians 6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62580789-133F-2218-DB55-4F5CA562EF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18000" y="114300"/>
            <a:ext cx="5672667" cy="4838700"/>
          </a:xfrm>
        </p:spPr>
        <p:txBody>
          <a:bodyPr/>
          <a:lstStyle/>
          <a:p>
            <a:r>
              <a:rPr lang="en-US" baseline="30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14 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Stand your ground, </a:t>
            </a:r>
            <a:b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putting on </a:t>
            </a:r>
            <a:r>
              <a:rPr lang="en-US" dirty="0"/>
              <a:t>the belt of truth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and the body armor of God’s righteousness.</a:t>
            </a:r>
          </a:p>
        </p:txBody>
      </p:sp>
      <p:sp>
        <p:nvSpPr>
          <p:cNvPr id="11" name="Rounded Rectangle 6">
            <a:extLst>
              <a:ext uri="{FF2B5EF4-FFF2-40B4-BE49-F238E27FC236}">
                <a16:creationId xmlns:a16="http://schemas.microsoft.com/office/drawing/2014/main" xmlns="" id="{1EE0E844-1C73-7C41-B5B1-DFE9CDDE1A35}"/>
              </a:ext>
            </a:extLst>
          </p:cNvPr>
          <p:cNvSpPr/>
          <p:nvPr/>
        </p:nvSpPr>
        <p:spPr bwMode="auto">
          <a:xfrm>
            <a:off x="1879600" y="2617434"/>
            <a:ext cx="2133600" cy="424732"/>
          </a:xfrm>
          <a:prstGeom prst="roundRect">
            <a:avLst>
              <a:gd name="adj" fmla="val 0"/>
            </a:avLst>
          </a:prstGeom>
          <a:noFill/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wrap="square" rtlCol="0" anchor="t" anchorCtr="0">
            <a:spAutoFit/>
          </a:bodyPr>
          <a:lstStyle/>
          <a:p>
            <a:pPr marL="174625" indent="-174625">
              <a:lnSpc>
                <a:spcPct val="90000"/>
              </a:lnSpc>
            </a:pPr>
            <a:r>
              <a:rPr lang="en-US" sz="2400" b="1" dirty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Belt of Truth</a:t>
            </a:r>
          </a:p>
        </p:txBody>
      </p:sp>
      <p:sp>
        <p:nvSpPr>
          <p:cNvPr id="12" name="Rounded Rectangle 6">
            <a:extLst>
              <a:ext uri="{FF2B5EF4-FFF2-40B4-BE49-F238E27FC236}">
                <a16:creationId xmlns:a16="http://schemas.microsoft.com/office/drawing/2014/main" xmlns="" id="{0CD8F6FF-DA4A-EE33-C664-24D592509988}"/>
              </a:ext>
            </a:extLst>
          </p:cNvPr>
          <p:cNvSpPr/>
          <p:nvPr/>
        </p:nvSpPr>
        <p:spPr bwMode="auto">
          <a:xfrm>
            <a:off x="5537200" y="2781300"/>
            <a:ext cx="4267200" cy="2086725"/>
          </a:xfrm>
          <a:prstGeom prst="roundRect">
            <a:avLst>
              <a:gd name="adj" fmla="val 0"/>
            </a:avLst>
          </a:prstGeom>
          <a:solidFill>
            <a:schemeClr val="tx1"/>
          </a:solidFill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square" rtlCol="0" anchor="t" anchorCtr="0">
            <a:spAutoFit/>
          </a:bodyPr>
          <a:lstStyle/>
          <a:p>
            <a:pPr marL="174625" indent="-174625">
              <a:lnSpc>
                <a:spcPct val="90000"/>
              </a:lnSpc>
            </a:pP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Holds the other armor in place</a:t>
            </a:r>
          </a:p>
          <a:p>
            <a:pPr marL="174625" indent="-174625">
              <a:lnSpc>
                <a:spcPct val="90000"/>
              </a:lnSpc>
            </a:pP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Superior to the </a:t>
            </a:r>
            <a:b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</a:b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“Belt of Feelings”</a:t>
            </a:r>
          </a:p>
        </p:txBody>
      </p:sp>
    </p:spTree>
    <p:extLst>
      <p:ext uri="{BB962C8B-B14F-4D97-AF65-F5344CB8AC3E}">
        <p14:creationId xmlns:p14="http://schemas.microsoft.com/office/powerpoint/2010/main" val="1586431665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BE7CC98-81BD-BC18-2B62-7925AF7C98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56600" y="5219700"/>
            <a:ext cx="1634067" cy="403861"/>
          </a:xfrm>
        </p:spPr>
        <p:txBody>
          <a:bodyPr/>
          <a:lstStyle/>
          <a:p>
            <a:r>
              <a:rPr lang="en-US" sz="2400" i="1" dirty="0"/>
              <a:t>Ephesians 6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62580789-133F-2218-DB55-4F5CA562EF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18000" y="114300"/>
            <a:ext cx="5672667" cy="4838700"/>
          </a:xfrm>
        </p:spPr>
        <p:txBody>
          <a:bodyPr/>
          <a:lstStyle/>
          <a:p>
            <a:r>
              <a:rPr lang="en-US" baseline="30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14 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Stand your ground, </a:t>
            </a:r>
            <a:b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putting on the belt of truth and </a:t>
            </a:r>
            <a:r>
              <a:rPr lang="en-US" dirty="0"/>
              <a:t>the body armor of God’s righteousness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.</a:t>
            </a:r>
          </a:p>
        </p:txBody>
      </p:sp>
      <p:sp>
        <p:nvSpPr>
          <p:cNvPr id="11" name="Rounded Rectangle 6">
            <a:extLst>
              <a:ext uri="{FF2B5EF4-FFF2-40B4-BE49-F238E27FC236}">
                <a16:creationId xmlns:a16="http://schemas.microsoft.com/office/drawing/2014/main" xmlns="" id="{1EE0E844-1C73-7C41-B5B1-DFE9CDDE1A35}"/>
              </a:ext>
            </a:extLst>
          </p:cNvPr>
          <p:cNvSpPr/>
          <p:nvPr/>
        </p:nvSpPr>
        <p:spPr bwMode="auto">
          <a:xfrm>
            <a:off x="1879600" y="2617434"/>
            <a:ext cx="2133600" cy="424732"/>
          </a:xfrm>
          <a:prstGeom prst="roundRect">
            <a:avLst>
              <a:gd name="adj" fmla="val 0"/>
            </a:avLst>
          </a:prstGeom>
          <a:noFill/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wrap="square" rtlCol="0" anchor="t" anchorCtr="0">
            <a:spAutoFit/>
          </a:bodyPr>
          <a:lstStyle/>
          <a:p>
            <a:pPr marL="174625" indent="-174625">
              <a:lnSpc>
                <a:spcPct val="90000"/>
              </a:lnSpc>
            </a:pP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Belt of Truth</a:t>
            </a:r>
          </a:p>
        </p:txBody>
      </p:sp>
      <p:sp>
        <p:nvSpPr>
          <p:cNvPr id="4" name="Rounded Rectangle 6">
            <a:extLst>
              <a:ext uri="{FF2B5EF4-FFF2-40B4-BE49-F238E27FC236}">
                <a16:creationId xmlns:a16="http://schemas.microsoft.com/office/drawing/2014/main" xmlns="" id="{B591AF50-4A6F-5A65-0BDA-E2D7A3414A8D}"/>
              </a:ext>
            </a:extLst>
          </p:cNvPr>
          <p:cNvSpPr/>
          <p:nvPr/>
        </p:nvSpPr>
        <p:spPr bwMode="auto">
          <a:xfrm>
            <a:off x="1879600" y="1664845"/>
            <a:ext cx="2133600" cy="757130"/>
          </a:xfrm>
          <a:prstGeom prst="roundRect">
            <a:avLst>
              <a:gd name="adj" fmla="val 0"/>
            </a:avLst>
          </a:prstGeom>
          <a:noFill/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wrap="square" rtlCol="0" anchor="t" anchorCtr="0">
            <a:spAutoFit/>
          </a:bodyPr>
          <a:lstStyle/>
          <a:p>
            <a:pPr marL="174625" indent="-174625">
              <a:lnSpc>
                <a:spcPct val="90000"/>
              </a:lnSpc>
            </a:pPr>
            <a:r>
              <a:rPr lang="en-US" sz="2400" b="1" dirty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Armor of God’s Righteousness</a:t>
            </a:r>
          </a:p>
        </p:txBody>
      </p:sp>
      <p:sp>
        <p:nvSpPr>
          <p:cNvPr id="5" name="Rounded Rectangle 6">
            <a:extLst>
              <a:ext uri="{FF2B5EF4-FFF2-40B4-BE49-F238E27FC236}">
                <a16:creationId xmlns:a16="http://schemas.microsoft.com/office/drawing/2014/main" xmlns="" id="{9E70F608-2072-36E0-3A51-3A53D97E2290}"/>
              </a:ext>
            </a:extLst>
          </p:cNvPr>
          <p:cNvSpPr/>
          <p:nvPr/>
        </p:nvSpPr>
        <p:spPr bwMode="auto">
          <a:xfrm>
            <a:off x="5537200" y="2786003"/>
            <a:ext cx="4267200" cy="2086725"/>
          </a:xfrm>
          <a:prstGeom prst="roundRect">
            <a:avLst>
              <a:gd name="adj" fmla="val 0"/>
            </a:avLst>
          </a:prstGeom>
          <a:solidFill>
            <a:schemeClr val="tx1"/>
          </a:solidFill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square" rtlCol="0" anchor="t" anchorCtr="0">
            <a:spAutoFit/>
          </a:bodyPr>
          <a:lstStyle/>
          <a:p>
            <a:pPr marL="174625" indent="-174625">
              <a:lnSpc>
                <a:spcPct val="90000"/>
              </a:lnSpc>
            </a:pP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Some think this refers to our righteousness</a:t>
            </a:r>
          </a:p>
          <a:p>
            <a:pPr marL="174625" indent="-174625">
              <a:lnSpc>
                <a:spcPct val="90000"/>
              </a:lnSpc>
            </a:pP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That’s exactly what Satan wants!</a:t>
            </a:r>
          </a:p>
        </p:txBody>
      </p:sp>
      <p:sp>
        <p:nvSpPr>
          <p:cNvPr id="7" name="Rounded Rectangle 3">
            <a:extLst>
              <a:ext uri="{FF2B5EF4-FFF2-40B4-BE49-F238E27FC236}">
                <a16:creationId xmlns:a16="http://schemas.microsoft.com/office/drawing/2014/main" xmlns="" id="{6C022555-0214-2EA9-3C36-886CDBE77001}"/>
              </a:ext>
            </a:extLst>
          </p:cNvPr>
          <p:cNvSpPr/>
          <p:nvPr/>
        </p:nvSpPr>
        <p:spPr bwMode="auto">
          <a:xfrm>
            <a:off x="160146" y="2597175"/>
            <a:ext cx="5190787" cy="2862322"/>
          </a:xfrm>
          <a:prstGeom prst="roundRect">
            <a:avLst>
              <a:gd name="adj" fmla="val 0"/>
            </a:avLst>
          </a:prstGeom>
          <a:solidFill>
            <a:srgbClr val="640000"/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/>
            <a:bevelB/>
          </a:sp3d>
        </p:spPr>
        <p:txBody>
          <a:bodyPr wrap="square" rtlCol="0" anchor="t" anchorCtr="0">
            <a:spAutoFit/>
          </a:bodyPr>
          <a:lstStyle/>
          <a:p>
            <a:pPr marL="174625" indent="-174625">
              <a:lnSpc>
                <a:spcPct val="90000"/>
              </a:lnSpc>
            </a:pP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I no longer count on my own righteousness through obeying the law; rather, I become righteous through faith in Christ. </a:t>
            </a:r>
            <a:b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</a:br>
            <a:r>
              <a:rPr lang="en-US" sz="1600" i="1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(</a:t>
            </a:r>
            <a:r>
              <a:rPr lang="en-US" sz="1600" i="1" dirty="0" err="1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Phillipians</a:t>
            </a:r>
            <a:r>
              <a:rPr lang="en-US" sz="1600" i="1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3:9)</a:t>
            </a:r>
            <a:endParaRPr lang="en-US" sz="2800" i="1" dirty="0">
              <a:solidFill>
                <a:schemeClr val="bg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67705857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BE7CC98-81BD-BC18-2B62-7925AF7C98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56600" y="5219700"/>
            <a:ext cx="1634067" cy="403861"/>
          </a:xfrm>
        </p:spPr>
        <p:txBody>
          <a:bodyPr/>
          <a:lstStyle/>
          <a:p>
            <a:r>
              <a:rPr lang="en-US" sz="2400" i="1" dirty="0"/>
              <a:t>Ephesians 6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62580789-133F-2218-DB55-4F5CA562EF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18000" y="114300"/>
            <a:ext cx="5672667" cy="4838700"/>
          </a:xfrm>
        </p:spPr>
        <p:txBody>
          <a:bodyPr/>
          <a:lstStyle/>
          <a:p>
            <a:r>
              <a:rPr lang="en-US" baseline="30000" dirty="0"/>
              <a:t>15 </a:t>
            </a:r>
            <a:r>
              <a:rPr lang="en-US" dirty="0"/>
              <a:t>For shoes, put on </a:t>
            </a:r>
            <a:br>
              <a:rPr lang="en-US" dirty="0"/>
            </a:br>
            <a:r>
              <a:rPr lang="en-US" u="sng" dirty="0"/>
              <a:t>the peace that comes from the Good News</a:t>
            </a:r>
            <a:r>
              <a:rPr lang="en-US" dirty="0"/>
              <a:t> so that you will be fully prepared.</a:t>
            </a:r>
          </a:p>
        </p:txBody>
      </p:sp>
      <p:sp>
        <p:nvSpPr>
          <p:cNvPr id="4" name="Rounded Rectangle 6">
            <a:extLst>
              <a:ext uri="{FF2B5EF4-FFF2-40B4-BE49-F238E27FC236}">
                <a16:creationId xmlns:a16="http://schemas.microsoft.com/office/drawing/2014/main" xmlns="" id="{08399D20-B78E-2885-A4A2-86698CB75AFA}"/>
              </a:ext>
            </a:extLst>
          </p:cNvPr>
          <p:cNvSpPr/>
          <p:nvPr/>
        </p:nvSpPr>
        <p:spPr bwMode="auto">
          <a:xfrm>
            <a:off x="1879600" y="2617434"/>
            <a:ext cx="2133600" cy="424732"/>
          </a:xfrm>
          <a:prstGeom prst="roundRect">
            <a:avLst>
              <a:gd name="adj" fmla="val 0"/>
            </a:avLst>
          </a:prstGeom>
          <a:noFill/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wrap="square" rtlCol="0" anchor="t" anchorCtr="0">
            <a:spAutoFit/>
          </a:bodyPr>
          <a:lstStyle/>
          <a:p>
            <a:pPr marL="174625" indent="-174625">
              <a:lnSpc>
                <a:spcPct val="90000"/>
              </a:lnSpc>
            </a:pP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Belt of Truth</a:t>
            </a:r>
          </a:p>
        </p:txBody>
      </p:sp>
      <p:sp>
        <p:nvSpPr>
          <p:cNvPr id="5" name="Rounded Rectangle 6">
            <a:extLst>
              <a:ext uri="{FF2B5EF4-FFF2-40B4-BE49-F238E27FC236}">
                <a16:creationId xmlns:a16="http://schemas.microsoft.com/office/drawing/2014/main" xmlns="" id="{F34D7944-2847-C563-F4C6-8B8A82A030AF}"/>
              </a:ext>
            </a:extLst>
          </p:cNvPr>
          <p:cNvSpPr/>
          <p:nvPr/>
        </p:nvSpPr>
        <p:spPr bwMode="auto">
          <a:xfrm>
            <a:off x="1879600" y="1664845"/>
            <a:ext cx="2133600" cy="757130"/>
          </a:xfrm>
          <a:prstGeom prst="roundRect">
            <a:avLst>
              <a:gd name="adj" fmla="val 0"/>
            </a:avLst>
          </a:prstGeom>
          <a:noFill/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wrap="square" rtlCol="0" anchor="t" anchorCtr="0">
            <a:spAutoFit/>
          </a:bodyPr>
          <a:lstStyle/>
          <a:p>
            <a:pPr marL="174625" indent="-174625">
              <a:lnSpc>
                <a:spcPct val="90000"/>
              </a:lnSpc>
            </a:pP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Armor of God’s Righteousness</a:t>
            </a:r>
          </a:p>
        </p:txBody>
      </p:sp>
      <p:sp>
        <p:nvSpPr>
          <p:cNvPr id="7" name="Rounded Rectangle 6">
            <a:extLst>
              <a:ext uri="{FF2B5EF4-FFF2-40B4-BE49-F238E27FC236}">
                <a16:creationId xmlns:a16="http://schemas.microsoft.com/office/drawing/2014/main" xmlns="" id="{421014CD-86C8-164C-6DEE-B14843BFCA5B}"/>
              </a:ext>
            </a:extLst>
          </p:cNvPr>
          <p:cNvSpPr/>
          <p:nvPr/>
        </p:nvSpPr>
        <p:spPr bwMode="auto">
          <a:xfrm>
            <a:off x="1879600" y="4786420"/>
            <a:ext cx="2133600" cy="757130"/>
          </a:xfrm>
          <a:prstGeom prst="roundRect">
            <a:avLst>
              <a:gd name="adj" fmla="val 0"/>
            </a:avLst>
          </a:prstGeom>
          <a:noFill/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wrap="square" rtlCol="0" anchor="t" anchorCtr="0">
            <a:spAutoFit/>
          </a:bodyPr>
          <a:lstStyle/>
          <a:p>
            <a:pPr marL="174625" indent="-174625">
              <a:lnSpc>
                <a:spcPct val="90000"/>
              </a:lnSpc>
            </a:pPr>
            <a:r>
              <a:rPr lang="en-US" sz="2400" b="1" dirty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Peace of the Good News</a:t>
            </a:r>
          </a:p>
        </p:txBody>
      </p:sp>
    </p:spTree>
    <p:extLst>
      <p:ext uri="{BB962C8B-B14F-4D97-AF65-F5344CB8AC3E}">
        <p14:creationId xmlns:p14="http://schemas.microsoft.com/office/powerpoint/2010/main" val="1284152542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noFill/>
        <a:ln w="25400" cap="flat" cmpd="sng" algn="ctr">
          <a:solidFill>
            <a:schemeClr val="bg1"/>
          </a:solidFill>
          <a:prstDash val="solid"/>
          <a:round/>
          <a:headEnd type="none" w="med" len="med"/>
          <a:tailEnd type="none" w="med" len="med"/>
        </a:ln>
        <a:effectLst/>
      </a:spPr>
      <a:bodyPr rtlCol="0" anchor="ctr"/>
      <a:lstStyle>
        <a:defPPr algn="ctr">
          <a:defRPr/>
        </a:defPPr>
      </a:lstStyle>
    </a:spDef>
    <a:lnDef>
      <a:spPr bwMode="auto">
        <a:solidFill>
          <a:schemeClr val="accent1"/>
        </a:solidFill>
        <a:ln w="25400" cap="flat" cmpd="sng" algn="ctr">
          <a:solidFill>
            <a:schemeClr val="bg1"/>
          </a:solidFill>
          <a:prstDash val="solid"/>
          <a:round/>
          <a:headEnd type="none" w="med" len="med"/>
          <a:tailEnd type="none" w="med" len="med"/>
        </a:ln>
        <a:effectLst/>
      </a:spPr>
      <a:bodyPr/>
      <a:lstStyle/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Foundry</Template>
  <TotalTime>0</TotalTime>
  <Words>941</Words>
  <Application>Microsoft Office PowerPoint</Application>
  <PresentationFormat>Custom</PresentationFormat>
  <Paragraphs>183</Paragraphs>
  <Slides>30</Slides>
  <Notes>22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8" baseType="lpstr">
      <vt:lpstr>MS PGothic</vt:lpstr>
      <vt:lpstr>MS PGothic</vt:lpstr>
      <vt:lpstr>Arial</vt:lpstr>
      <vt:lpstr>Calibri Light</vt:lpstr>
      <vt:lpstr>Georgia</vt:lpstr>
      <vt:lpstr>Papyrus</vt:lpstr>
      <vt:lpstr>Times New Roman</vt:lpstr>
      <vt:lpstr>Default Design</vt:lpstr>
      <vt:lpstr>The Armor of God</vt:lpstr>
      <vt:lpstr>Ephesians 6</vt:lpstr>
      <vt:lpstr>Ephesians 6</vt:lpstr>
      <vt:lpstr>Watchman Nee, Sit, Walk, Stand, 56</vt:lpstr>
      <vt:lpstr>Watchman Nee, Sit, Walk, Stand, 79</vt:lpstr>
      <vt:lpstr>Ephesians 6</vt:lpstr>
      <vt:lpstr>Ephesians 6</vt:lpstr>
      <vt:lpstr>Ephesians 6</vt:lpstr>
      <vt:lpstr>Ephesians 6</vt:lpstr>
      <vt:lpstr>Ephesians 6</vt:lpstr>
      <vt:lpstr>Ephesians 6</vt:lpstr>
      <vt:lpstr>Ephesians 6</vt:lpstr>
      <vt:lpstr>Ephesians 6</vt:lpstr>
      <vt:lpstr>Ephesians 6</vt:lpstr>
      <vt:lpstr>Ephesians 6</vt:lpstr>
      <vt:lpstr>Ephesians 6</vt:lpstr>
      <vt:lpstr>Fiery Arrows: Temptation</vt:lpstr>
      <vt:lpstr>Fiery Arrows: Temptation</vt:lpstr>
      <vt:lpstr>Fiery Arrows: Accusation</vt:lpstr>
      <vt:lpstr>Fiery Arrows: Accusation</vt:lpstr>
      <vt:lpstr>Fiery Arrows: Accusation</vt:lpstr>
      <vt:lpstr>Fiery Arrows: Accusation</vt:lpstr>
      <vt:lpstr>Ephesians 6</vt:lpstr>
      <vt:lpstr>Ephesians 6</vt:lpstr>
      <vt:lpstr>Ephesians 6</vt:lpstr>
      <vt:lpstr>Ephesians 6</vt:lpstr>
      <vt:lpstr>Ephesians 6</vt:lpstr>
      <vt:lpstr>Watchman Nee, Sit, Walk, Stand, 70</vt:lpstr>
      <vt:lpstr>Watchman Nee, Sit, Walk, Stand, 70</vt:lpstr>
      <vt:lpstr>Ephesians 6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2014-02-04T14:15:57Z</dcterms:created>
  <dcterms:modified xsi:type="dcterms:W3CDTF">2023-01-13T22:19:25Z</dcterms:modified>
</cp:coreProperties>
</file>