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69" r:id="rId1"/>
    <p:sldMasterId id="2147483670" r:id="rId2"/>
  </p:sldMasterIdLst>
  <p:notesMasterIdLst>
    <p:notesMasterId r:id="rId49"/>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141" autoAdjust="0"/>
    <p:restoredTop sz="94660"/>
  </p:normalViewPr>
  <p:slideViewPr>
    <p:cSldViewPr snapToGrid="0">
      <p:cViewPr varScale="1">
        <p:scale>
          <a:sx n="89" d="100"/>
          <a:sy n="89" d="100"/>
        </p:scale>
        <p:origin x="60" y="31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09793768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254b2de6aef_0_17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3" name="Google Shape;93;g254b2de6aef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498042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2578cea4143_0_13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7" name="Google Shape;167;g2578cea4143_0_1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938474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2578cea4143_0_47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8" name="Google Shape;178;g2578cea4143_0_4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737093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2578cea4143_0_46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9" name="Google Shape;189;g2578cea4143_0_4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901957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2578cea4143_0_18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0" name="Google Shape;200;g2578cea4143_0_1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122423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2578cea4143_0_17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0" name="Google Shape;210;g2578cea4143_0_1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550673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2578cea4143_0_44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1" name="Google Shape;221;g2578cea4143_0_4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224858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2588f72b7cf_0_25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2" name="Google Shape;232;g2588f72b7cf_0_2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735156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2578cea4143_0_19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3" name="Google Shape;243;g2578cea4143_0_1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5420761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g2588f72b7cf_0_38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p>
        </p:txBody>
      </p:sp>
      <p:sp>
        <p:nvSpPr>
          <p:cNvPr id="252" name="Google Shape;252;g2588f72b7cf_0_3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5490520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g2578cea4143_0_6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solidFill>
                <a:schemeClr val="dk1"/>
              </a:solidFill>
            </a:endParaRPr>
          </a:p>
        </p:txBody>
      </p:sp>
      <p:sp>
        <p:nvSpPr>
          <p:cNvPr id="262" name="Google Shape;262;g2578cea4143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55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578cea4143_0_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p>
        </p:txBody>
      </p:sp>
      <p:sp>
        <p:nvSpPr>
          <p:cNvPr id="100" name="Google Shape;100;g2578cea4143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770458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g2578cea4143_0_24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p>
        </p:txBody>
      </p:sp>
      <p:sp>
        <p:nvSpPr>
          <p:cNvPr id="270" name="Google Shape;270;g2578cea4143_0_2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893480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g2588f72b7cf_0_30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0" name="Google Shape;280;g2588f72b7cf_0_3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234590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g2588f72b7cf_0_47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0" name="Google Shape;290;g2588f72b7cf_0_4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976671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2578cea4143_0_27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solidFill>
                <a:schemeClr val="dk1"/>
              </a:solidFill>
            </a:endParaRPr>
          </a:p>
        </p:txBody>
      </p:sp>
      <p:sp>
        <p:nvSpPr>
          <p:cNvPr id="300" name="Google Shape;300;g2578cea4143_0_2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662593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g2588f72b7cf_0_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solidFill>
                <a:schemeClr val="dk1"/>
              </a:solidFill>
            </a:endParaRPr>
          </a:p>
        </p:txBody>
      </p:sp>
      <p:sp>
        <p:nvSpPr>
          <p:cNvPr id="309" name="Google Shape;309;g2588f72b7cf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573068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g2588f72b7cf_0_3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8" name="Google Shape;318;g2588f72b7cf_0_3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8917692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Google Shape;326;g2588f72b7cf_0_39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7" name="Google Shape;327;g2588f72b7cf_0_3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541095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g2578cea4143_0_2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6" name="Google Shape;336;g2578cea4143_0_2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422584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g2588f72b7cf_0_4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46" name="Google Shape;346;g2588f72b7cf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20638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3"/>
        <p:cNvGrpSpPr/>
        <p:nvPr/>
      </p:nvGrpSpPr>
      <p:grpSpPr>
        <a:xfrm>
          <a:off x="0" y="0"/>
          <a:ext cx="0" cy="0"/>
          <a:chOff x="0" y="0"/>
          <a:chExt cx="0" cy="0"/>
        </a:xfrm>
      </p:grpSpPr>
      <p:sp>
        <p:nvSpPr>
          <p:cNvPr id="354" name="Google Shape;354;g2588f72b7cf_0_43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55" name="Google Shape;355;g2588f72b7cf_0_4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679671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578cea4143_0_8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g2578cea4143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7367460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3"/>
        <p:cNvGrpSpPr/>
        <p:nvPr/>
      </p:nvGrpSpPr>
      <p:grpSpPr>
        <a:xfrm>
          <a:off x="0" y="0"/>
          <a:ext cx="0" cy="0"/>
          <a:chOff x="0" y="0"/>
          <a:chExt cx="0" cy="0"/>
        </a:xfrm>
      </p:grpSpPr>
      <p:sp>
        <p:nvSpPr>
          <p:cNvPr id="364" name="Google Shape;364;g2588f72b7cf_0_37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65" name="Google Shape;365;g2588f72b7cf_0_3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217612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Google Shape;373;g2578cea4143_0_40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74" name="Google Shape;374;g2578cea4143_0_4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4012870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1"/>
        <p:cNvGrpSpPr/>
        <p:nvPr/>
      </p:nvGrpSpPr>
      <p:grpSpPr>
        <a:xfrm>
          <a:off x="0" y="0"/>
          <a:ext cx="0" cy="0"/>
          <a:chOff x="0" y="0"/>
          <a:chExt cx="0" cy="0"/>
        </a:xfrm>
      </p:grpSpPr>
      <p:sp>
        <p:nvSpPr>
          <p:cNvPr id="382" name="Google Shape;382;g2578cea4143_0_6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solidFill>
                <a:schemeClr val="dk1"/>
              </a:solidFill>
            </a:endParaRPr>
          </a:p>
        </p:txBody>
      </p:sp>
      <p:sp>
        <p:nvSpPr>
          <p:cNvPr id="383" name="Google Shape;383;g2578cea4143_0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8386041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9"/>
        <p:cNvGrpSpPr/>
        <p:nvPr/>
      </p:nvGrpSpPr>
      <p:grpSpPr>
        <a:xfrm>
          <a:off x="0" y="0"/>
          <a:ext cx="0" cy="0"/>
          <a:chOff x="0" y="0"/>
          <a:chExt cx="0" cy="0"/>
        </a:xfrm>
      </p:grpSpPr>
      <p:sp>
        <p:nvSpPr>
          <p:cNvPr id="390" name="Google Shape;390;g2578cea4143_0_35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91" name="Google Shape;391;g2578cea4143_0_3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5483275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0"/>
        <p:cNvGrpSpPr/>
        <p:nvPr/>
      </p:nvGrpSpPr>
      <p:grpSpPr>
        <a:xfrm>
          <a:off x="0" y="0"/>
          <a:ext cx="0" cy="0"/>
          <a:chOff x="0" y="0"/>
          <a:chExt cx="0" cy="0"/>
        </a:xfrm>
      </p:grpSpPr>
      <p:sp>
        <p:nvSpPr>
          <p:cNvPr id="401" name="Google Shape;401;g2578cea4143_0_37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solidFill>
                <a:schemeClr val="dk1"/>
              </a:solidFill>
            </a:endParaRPr>
          </a:p>
        </p:txBody>
      </p:sp>
      <p:sp>
        <p:nvSpPr>
          <p:cNvPr id="402" name="Google Shape;402;g2578cea4143_0_3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0967410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1"/>
        <p:cNvGrpSpPr/>
        <p:nvPr/>
      </p:nvGrpSpPr>
      <p:grpSpPr>
        <a:xfrm>
          <a:off x="0" y="0"/>
          <a:ext cx="0" cy="0"/>
          <a:chOff x="0" y="0"/>
          <a:chExt cx="0" cy="0"/>
        </a:xfrm>
      </p:grpSpPr>
      <p:sp>
        <p:nvSpPr>
          <p:cNvPr id="412" name="Google Shape;412;g2578cea4143_0_34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p>
        </p:txBody>
      </p:sp>
      <p:sp>
        <p:nvSpPr>
          <p:cNvPr id="413" name="Google Shape;413;g2578cea4143_0_3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802226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2"/>
        <p:cNvGrpSpPr/>
        <p:nvPr/>
      </p:nvGrpSpPr>
      <p:grpSpPr>
        <a:xfrm>
          <a:off x="0" y="0"/>
          <a:ext cx="0" cy="0"/>
          <a:chOff x="0" y="0"/>
          <a:chExt cx="0" cy="0"/>
        </a:xfrm>
      </p:grpSpPr>
      <p:sp>
        <p:nvSpPr>
          <p:cNvPr id="423" name="Google Shape;423;g2578cea4143_0_3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24" name="Google Shape;424;g2578cea4143_0_3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744451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Google Shape;433;g2584f4b0905_0_3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34" name="Google Shape;434;g2584f4b0905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903758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1"/>
        <p:cNvGrpSpPr/>
        <p:nvPr/>
      </p:nvGrpSpPr>
      <p:grpSpPr>
        <a:xfrm>
          <a:off x="0" y="0"/>
          <a:ext cx="0" cy="0"/>
          <a:chOff x="0" y="0"/>
          <a:chExt cx="0" cy="0"/>
        </a:xfrm>
      </p:grpSpPr>
      <p:sp>
        <p:nvSpPr>
          <p:cNvPr id="442" name="Google Shape;442;g2588f72b7cf_0_16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43" name="Google Shape;443;g2588f72b7cf_0_1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5320736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0"/>
        <p:cNvGrpSpPr/>
        <p:nvPr/>
      </p:nvGrpSpPr>
      <p:grpSpPr>
        <a:xfrm>
          <a:off x="0" y="0"/>
          <a:ext cx="0" cy="0"/>
          <a:chOff x="0" y="0"/>
          <a:chExt cx="0" cy="0"/>
        </a:xfrm>
      </p:grpSpPr>
      <p:sp>
        <p:nvSpPr>
          <p:cNvPr id="451" name="Google Shape;451;g2588f72b7cf_0_19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52" name="Google Shape;452;g2588f72b7cf_0_1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9457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2578cea4143_0_1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p>
        </p:txBody>
      </p:sp>
      <p:sp>
        <p:nvSpPr>
          <p:cNvPr id="114" name="Google Shape;114;g2578cea4143_0_1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36109413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0"/>
        <p:cNvGrpSpPr/>
        <p:nvPr/>
      </p:nvGrpSpPr>
      <p:grpSpPr>
        <a:xfrm>
          <a:off x="0" y="0"/>
          <a:ext cx="0" cy="0"/>
          <a:chOff x="0" y="0"/>
          <a:chExt cx="0" cy="0"/>
        </a:xfrm>
      </p:grpSpPr>
      <p:sp>
        <p:nvSpPr>
          <p:cNvPr id="461" name="Google Shape;461;g2588f72b7cf_0_20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2" name="Google Shape;462;g2588f72b7cf_0_2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4352515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0"/>
        <p:cNvGrpSpPr/>
        <p:nvPr/>
      </p:nvGrpSpPr>
      <p:grpSpPr>
        <a:xfrm>
          <a:off x="0" y="0"/>
          <a:ext cx="0" cy="0"/>
          <a:chOff x="0" y="0"/>
          <a:chExt cx="0" cy="0"/>
        </a:xfrm>
      </p:grpSpPr>
      <p:sp>
        <p:nvSpPr>
          <p:cNvPr id="471" name="Google Shape;471;g2588f72b7cf_0_2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72" name="Google Shape;472;g2588f72b7cf_0_2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7081294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0"/>
        <p:cNvGrpSpPr/>
        <p:nvPr/>
      </p:nvGrpSpPr>
      <p:grpSpPr>
        <a:xfrm>
          <a:off x="0" y="0"/>
          <a:ext cx="0" cy="0"/>
          <a:chOff x="0" y="0"/>
          <a:chExt cx="0" cy="0"/>
        </a:xfrm>
      </p:grpSpPr>
      <p:sp>
        <p:nvSpPr>
          <p:cNvPr id="481" name="Google Shape;481;g2588f72b7cf_0_34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82" name="Google Shape;482;g2588f72b7cf_0_3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75536842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0"/>
        <p:cNvGrpSpPr/>
        <p:nvPr/>
      </p:nvGrpSpPr>
      <p:grpSpPr>
        <a:xfrm>
          <a:off x="0" y="0"/>
          <a:ext cx="0" cy="0"/>
          <a:chOff x="0" y="0"/>
          <a:chExt cx="0" cy="0"/>
        </a:xfrm>
      </p:grpSpPr>
      <p:sp>
        <p:nvSpPr>
          <p:cNvPr id="491" name="Google Shape;491;g2584f4b0905_0_4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92" name="Google Shape;492;g2584f4b0905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9415837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0"/>
        <p:cNvGrpSpPr/>
        <p:nvPr/>
      </p:nvGrpSpPr>
      <p:grpSpPr>
        <a:xfrm>
          <a:off x="0" y="0"/>
          <a:ext cx="0" cy="0"/>
          <a:chOff x="0" y="0"/>
          <a:chExt cx="0" cy="0"/>
        </a:xfrm>
      </p:grpSpPr>
      <p:sp>
        <p:nvSpPr>
          <p:cNvPr id="501" name="Google Shape;501;g2588f72b7cf_0_46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solidFill>
                <a:schemeClr val="dk1"/>
              </a:solidFill>
            </a:endParaRPr>
          </a:p>
        </p:txBody>
      </p:sp>
      <p:sp>
        <p:nvSpPr>
          <p:cNvPr id="502" name="Google Shape;502;g2588f72b7cf_0_4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90179767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1"/>
        <p:cNvGrpSpPr/>
        <p:nvPr/>
      </p:nvGrpSpPr>
      <p:grpSpPr>
        <a:xfrm>
          <a:off x="0" y="0"/>
          <a:ext cx="0" cy="0"/>
          <a:chOff x="0" y="0"/>
          <a:chExt cx="0" cy="0"/>
        </a:xfrm>
      </p:grpSpPr>
      <p:sp>
        <p:nvSpPr>
          <p:cNvPr id="512" name="Google Shape;512;g2588f72b7cf_0_49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solidFill>
                <a:schemeClr val="dk1"/>
              </a:solidFill>
            </a:endParaRPr>
          </a:p>
        </p:txBody>
      </p:sp>
      <p:sp>
        <p:nvSpPr>
          <p:cNvPr id="513" name="Google Shape;513;g2588f72b7cf_0_4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9986925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0"/>
        <p:cNvGrpSpPr/>
        <p:nvPr/>
      </p:nvGrpSpPr>
      <p:grpSpPr>
        <a:xfrm>
          <a:off x="0" y="0"/>
          <a:ext cx="0" cy="0"/>
          <a:chOff x="0" y="0"/>
          <a:chExt cx="0" cy="0"/>
        </a:xfrm>
      </p:grpSpPr>
      <p:sp>
        <p:nvSpPr>
          <p:cNvPr id="521" name="Google Shape;521;g254b2de6aef_0_2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2" name="Google Shape;522;g254b2de6aef_0_26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701556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2578cea4143_0_1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0" algn="l" rtl="0">
              <a:spcBef>
                <a:spcPts val="0"/>
              </a:spcBef>
              <a:spcAft>
                <a:spcPts val="0"/>
              </a:spcAft>
              <a:buNone/>
            </a:pPr>
            <a:endParaRPr/>
          </a:p>
        </p:txBody>
      </p:sp>
      <p:sp>
        <p:nvSpPr>
          <p:cNvPr id="123" name="Google Shape;123;g2578cea4143_0_1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92910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2578cea4143_0_4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2" name="Google Shape;132;g2578cea4143_0_4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609438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2578cea4143_0_2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0" name="Google Shape;140;g2578cea4143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919249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2578cea4143_0_3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solidFill>
                <a:schemeClr val="dk1"/>
              </a:solidFill>
            </a:endParaRPr>
          </a:p>
        </p:txBody>
      </p:sp>
      <p:sp>
        <p:nvSpPr>
          <p:cNvPr id="149" name="Google Shape;149;g2578cea4143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00491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2578cea4143_0_42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7" name="Google Shape;157;g2578cea4143_0_4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19336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4"/>
        <p:cNvGrpSpPr/>
        <p:nvPr/>
      </p:nvGrpSpPr>
      <p:grpSpPr>
        <a:xfrm>
          <a:off x="0" y="0"/>
          <a:ext cx="0" cy="0"/>
          <a:chOff x="0" y="0"/>
          <a:chExt cx="0" cy="0"/>
        </a:xfrm>
      </p:grpSpPr>
      <p:sp>
        <p:nvSpPr>
          <p:cNvPr id="55" name="Google Shape;55;p14"/>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rmAutofit/>
          </a:bodyPr>
          <a:lstStyle>
            <a:lvl1pPr lvl="0" algn="ctr" rtl="0">
              <a:lnSpc>
                <a:spcPct val="100000"/>
              </a:lnSpc>
              <a:spcBef>
                <a:spcPts val="0"/>
              </a:spcBef>
              <a:spcAft>
                <a:spcPts val="0"/>
              </a:spcAft>
              <a:buSzPts val="3600"/>
              <a:buNone/>
              <a:defRPr sz="3600"/>
            </a:lvl1pPr>
            <a:lvl2pPr lvl="1" algn="ctr" rtl="0">
              <a:lnSpc>
                <a:spcPct val="100000"/>
              </a:lnSpc>
              <a:spcBef>
                <a:spcPts val="0"/>
              </a:spcBef>
              <a:spcAft>
                <a:spcPts val="0"/>
              </a:spcAft>
              <a:buSzPts val="3600"/>
              <a:buNone/>
              <a:defRPr sz="3600"/>
            </a:lvl2pPr>
            <a:lvl3pPr lvl="2" algn="ctr" rtl="0">
              <a:lnSpc>
                <a:spcPct val="100000"/>
              </a:lnSpc>
              <a:spcBef>
                <a:spcPts val="0"/>
              </a:spcBef>
              <a:spcAft>
                <a:spcPts val="0"/>
              </a:spcAft>
              <a:buSzPts val="3600"/>
              <a:buNone/>
              <a:defRPr sz="3600"/>
            </a:lvl3pPr>
            <a:lvl4pPr lvl="3" algn="ctr" rtl="0">
              <a:lnSpc>
                <a:spcPct val="100000"/>
              </a:lnSpc>
              <a:spcBef>
                <a:spcPts val="0"/>
              </a:spcBef>
              <a:spcAft>
                <a:spcPts val="0"/>
              </a:spcAft>
              <a:buSzPts val="3600"/>
              <a:buNone/>
              <a:defRPr sz="3600"/>
            </a:lvl4pPr>
            <a:lvl5pPr lvl="4" algn="ctr" rtl="0">
              <a:lnSpc>
                <a:spcPct val="100000"/>
              </a:lnSpc>
              <a:spcBef>
                <a:spcPts val="0"/>
              </a:spcBef>
              <a:spcAft>
                <a:spcPts val="0"/>
              </a:spcAft>
              <a:buSzPts val="3600"/>
              <a:buNone/>
              <a:defRPr sz="3600"/>
            </a:lvl5pPr>
            <a:lvl6pPr lvl="5" algn="ctr" rtl="0">
              <a:lnSpc>
                <a:spcPct val="100000"/>
              </a:lnSpc>
              <a:spcBef>
                <a:spcPts val="0"/>
              </a:spcBef>
              <a:spcAft>
                <a:spcPts val="0"/>
              </a:spcAft>
              <a:buSzPts val="3600"/>
              <a:buNone/>
              <a:defRPr sz="3600"/>
            </a:lvl6pPr>
            <a:lvl7pPr lvl="6" algn="ctr" rtl="0">
              <a:lnSpc>
                <a:spcPct val="100000"/>
              </a:lnSpc>
              <a:spcBef>
                <a:spcPts val="0"/>
              </a:spcBef>
              <a:spcAft>
                <a:spcPts val="0"/>
              </a:spcAft>
              <a:buSzPts val="3600"/>
              <a:buNone/>
              <a:defRPr sz="3600"/>
            </a:lvl7pPr>
            <a:lvl8pPr lvl="7" algn="ctr" rtl="0">
              <a:lnSpc>
                <a:spcPct val="100000"/>
              </a:lnSpc>
              <a:spcBef>
                <a:spcPts val="0"/>
              </a:spcBef>
              <a:spcAft>
                <a:spcPts val="0"/>
              </a:spcAft>
              <a:buSzPts val="3600"/>
              <a:buNone/>
              <a:defRPr sz="3600"/>
            </a:lvl8pPr>
            <a:lvl9pPr lvl="8" algn="ctr" rtl="0">
              <a:lnSpc>
                <a:spcPct val="100000"/>
              </a:lnSpc>
              <a:spcBef>
                <a:spcPts val="0"/>
              </a:spcBef>
              <a:spcAft>
                <a:spcPts val="0"/>
              </a:spcAft>
              <a:buSzPts val="3600"/>
              <a:buNone/>
              <a:defRPr sz="3600"/>
            </a:lvl9pPr>
          </a:lstStyle>
          <a:p>
            <a:endParaRPr/>
          </a:p>
        </p:txBody>
      </p:sp>
      <p:sp>
        <p:nvSpPr>
          <p:cNvPr id="56" name="Google Shape;56;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57"/>
        <p:cNvGrpSpPr/>
        <p:nvPr/>
      </p:nvGrpSpPr>
      <p:grpSpPr>
        <a:xfrm>
          <a:off x="0" y="0"/>
          <a:ext cx="0" cy="0"/>
          <a:chOff x="0" y="0"/>
          <a:chExt cx="0" cy="0"/>
        </a:xfrm>
      </p:grpSpPr>
      <p:sp>
        <p:nvSpPr>
          <p:cNvPr id="58" name="Google Shape;58;p1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rtl="0">
              <a:lnSpc>
                <a:spcPct val="100000"/>
              </a:lnSpc>
              <a:spcBef>
                <a:spcPts val="0"/>
              </a:spcBef>
              <a:spcAft>
                <a:spcPts val="0"/>
              </a:spcAft>
              <a:buSzPts val="2800"/>
              <a:buNone/>
              <a:defRPr/>
            </a:lvl1pPr>
            <a:lvl2pPr lvl="1" algn="l" rtl="0">
              <a:lnSpc>
                <a:spcPct val="100000"/>
              </a:lnSpc>
              <a:spcBef>
                <a:spcPts val="0"/>
              </a:spcBef>
              <a:spcAft>
                <a:spcPts val="0"/>
              </a:spcAft>
              <a:buSzPts val="2800"/>
              <a:buNone/>
              <a:defRPr/>
            </a:lvl2pPr>
            <a:lvl3pPr lvl="2" algn="l" rtl="0">
              <a:lnSpc>
                <a:spcPct val="100000"/>
              </a:lnSpc>
              <a:spcBef>
                <a:spcPts val="0"/>
              </a:spcBef>
              <a:spcAft>
                <a:spcPts val="0"/>
              </a:spcAft>
              <a:buSzPts val="2800"/>
              <a:buNone/>
              <a:defRPr/>
            </a:lvl3pPr>
            <a:lvl4pPr lvl="3" algn="l" rtl="0">
              <a:lnSpc>
                <a:spcPct val="100000"/>
              </a:lnSpc>
              <a:spcBef>
                <a:spcPts val="0"/>
              </a:spcBef>
              <a:spcAft>
                <a:spcPts val="0"/>
              </a:spcAft>
              <a:buSzPts val="2800"/>
              <a:buNone/>
              <a:defRPr/>
            </a:lvl4pPr>
            <a:lvl5pPr lvl="4" algn="l" rtl="0">
              <a:lnSpc>
                <a:spcPct val="100000"/>
              </a:lnSpc>
              <a:spcBef>
                <a:spcPts val="0"/>
              </a:spcBef>
              <a:spcAft>
                <a:spcPts val="0"/>
              </a:spcAft>
              <a:buSzPts val="2800"/>
              <a:buNone/>
              <a:defRPr/>
            </a:lvl5pPr>
            <a:lvl6pPr lvl="5" algn="l" rtl="0">
              <a:lnSpc>
                <a:spcPct val="100000"/>
              </a:lnSpc>
              <a:spcBef>
                <a:spcPts val="0"/>
              </a:spcBef>
              <a:spcAft>
                <a:spcPts val="0"/>
              </a:spcAft>
              <a:buSzPts val="2800"/>
              <a:buNone/>
              <a:defRPr/>
            </a:lvl6pPr>
            <a:lvl7pPr lvl="6" algn="l" rtl="0">
              <a:lnSpc>
                <a:spcPct val="100000"/>
              </a:lnSpc>
              <a:spcBef>
                <a:spcPts val="0"/>
              </a:spcBef>
              <a:spcAft>
                <a:spcPts val="0"/>
              </a:spcAft>
              <a:buSzPts val="2800"/>
              <a:buNone/>
              <a:defRPr/>
            </a:lvl7pPr>
            <a:lvl8pPr lvl="7" algn="l" rtl="0">
              <a:lnSpc>
                <a:spcPct val="100000"/>
              </a:lnSpc>
              <a:spcBef>
                <a:spcPts val="0"/>
              </a:spcBef>
              <a:spcAft>
                <a:spcPts val="0"/>
              </a:spcAft>
              <a:buSzPts val="2800"/>
              <a:buNone/>
              <a:defRPr/>
            </a:lvl8pPr>
            <a:lvl9pPr lvl="8" algn="l" rtl="0">
              <a:lnSpc>
                <a:spcPct val="100000"/>
              </a:lnSpc>
              <a:spcBef>
                <a:spcPts val="0"/>
              </a:spcBef>
              <a:spcAft>
                <a:spcPts val="0"/>
              </a:spcAft>
              <a:buSzPts val="2800"/>
              <a:buNone/>
              <a:defRPr/>
            </a:lvl9pPr>
          </a:lstStyle>
          <a:p>
            <a:endParaRPr/>
          </a:p>
        </p:txBody>
      </p:sp>
      <p:sp>
        <p:nvSpPr>
          <p:cNvPr id="59" name="Google Shape;59;p1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rtl="0">
              <a:lnSpc>
                <a:spcPct val="115000"/>
              </a:lnSpc>
              <a:spcBef>
                <a:spcPts val="0"/>
              </a:spcBef>
              <a:spcAft>
                <a:spcPts val="0"/>
              </a:spcAft>
              <a:buSzPts val="1800"/>
              <a:buChar char="●"/>
              <a:defRPr/>
            </a:lvl1pPr>
            <a:lvl2pPr marL="914400" lvl="1" indent="-317500" algn="l" rtl="0">
              <a:lnSpc>
                <a:spcPct val="115000"/>
              </a:lnSpc>
              <a:spcBef>
                <a:spcPts val="0"/>
              </a:spcBef>
              <a:spcAft>
                <a:spcPts val="0"/>
              </a:spcAft>
              <a:buSzPts val="1400"/>
              <a:buChar char="○"/>
              <a:defRPr/>
            </a:lvl2pPr>
            <a:lvl3pPr marL="1371600" lvl="2" indent="-317500" algn="l" rtl="0">
              <a:lnSpc>
                <a:spcPct val="115000"/>
              </a:lnSpc>
              <a:spcBef>
                <a:spcPts val="0"/>
              </a:spcBef>
              <a:spcAft>
                <a:spcPts val="0"/>
              </a:spcAft>
              <a:buSzPts val="1400"/>
              <a:buChar char="■"/>
              <a:defRPr/>
            </a:lvl3pPr>
            <a:lvl4pPr marL="1828800" lvl="3" indent="-317500" algn="l" rtl="0">
              <a:lnSpc>
                <a:spcPct val="115000"/>
              </a:lnSpc>
              <a:spcBef>
                <a:spcPts val="0"/>
              </a:spcBef>
              <a:spcAft>
                <a:spcPts val="0"/>
              </a:spcAft>
              <a:buSzPts val="1400"/>
              <a:buChar char="●"/>
              <a:defRPr/>
            </a:lvl4pPr>
            <a:lvl5pPr marL="2286000" lvl="4" indent="-317500" algn="l" rtl="0">
              <a:lnSpc>
                <a:spcPct val="115000"/>
              </a:lnSpc>
              <a:spcBef>
                <a:spcPts val="0"/>
              </a:spcBef>
              <a:spcAft>
                <a:spcPts val="0"/>
              </a:spcAft>
              <a:buSzPts val="1400"/>
              <a:buChar char="○"/>
              <a:defRPr/>
            </a:lvl5pPr>
            <a:lvl6pPr marL="2743200" lvl="5" indent="-317500" algn="l" rtl="0">
              <a:lnSpc>
                <a:spcPct val="115000"/>
              </a:lnSpc>
              <a:spcBef>
                <a:spcPts val="0"/>
              </a:spcBef>
              <a:spcAft>
                <a:spcPts val="0"/>
              </a:spcAft>
              <a:buSzPts val="1400"/>
              <a:buChar char="■"/>
              <a:defRPr/>
            </a:lvl6pPr>
            <a:lvl7pPr marL="3200400" lvl="6" indent="-317500" algn="l" rtl="0">
              <a:lnSpc>
                <a:spcPct val="115000"/>
              </a:lnSpc>
              <a:spcBef>
                <a:spcPts val="0"/>
              </a:spcBef>
              <a:spcAft>
                <a:spcPts val="0"/>
              </a:spcAft>
              <a:buSzPts val="1400"/>
              <a:buChar char="●"/>
              <a:defRPr/>
            </a:lvl7pPr>
            <a:lvl8pPr marL="3657600" lvl="7" indent="-317500" algn="l" rtl="0">
              <a:lnSpc>
                <a:spcPct val="115000"/>
              </a:lnSpc>
              <a:spcBef>
                <a:spcPts val="0"/>
              </a:spcBef>
              <a:spcAft>
                <a:spcPts val="0"/>
              </a:spcAft>
              <a:buSzPts val="1400"/>
              <a:buChar char="○"/>
              <a:defRPr/>
            </a:lvl8pPr>
            <a:lvl9pPr marL="4114800" lvl="8" indent="-317500" algn="l" rtl="0">
              <a:lnSpc>
                <a:spcPct val="115000"/>
              </a:lnSpc>
              <a:spcBef>
                <a:spcPts val="0"/>
              </a:spcBef>
              <a:spcAft>
                <a:spcPts val="0"/>
              </a:spcAft>
              <a:buSzPts val="1400"/>
              <a:buChar char="■"/>
              <a:defRPr/>
            </a:lvl9pPr>
          </a:lstStyle>
          <a:p>
            <a:endParaRPr/>
          </a:p>
        </p:txBody>
      </p:sp>
      <p:sp>
        <p:nvSpPr>
          <p:cNvPr id="60" name="Google Shape;60;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61"/>
        <p:cNvGrpSpPr/>
        <p:nvPr/>
      </p:nvGrpSpPr>
      <p:grpSpPr>
        <a:xfrm>
          <a:off x="0" y="0"/>
          <a:ext cx="0" cy="0"/>
          <a:chOff x="0" y="0"/>
          <a:chExt cx="0" cy="0"/>
        </a:xfrm>
      </p:grpSpPr>
      <p:sp>
        <p:nvSpPr>
          <p:cNvPr id="62" name="Google Shape;62;p1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rtl="0">
              <a:lnSpc>
                <a:spcPct val="100000"/>
              </a:lnSpc>
              <a:spcBef>
                <a:spcPts val="0"/>
              </a:spcBef>
              <a:spcAft>
                <a:spcPts val="0"/>
              </a:spcAft>
              <a:buSzPts val="2800"/>
              <a:buNone/>
              <a:defRPr/>
            </a:lvl1pPr>
            <a:lvl2pPr lvl="1" algn="l" rtl="0">
              <a:lnSpc>
                <a:spcPct val="100000"/>
              </a:lnSpc>
              <a:spcBef>
                <a:spcPts val="0"/>
              </a:spcBef>
              <a:spcAft>
                <a:spcPts val="0"/>
              </a:spcAft>
              <a:buSzPts val="2800"/>
              <a:buNone/>
              <a:defRPr/>
            </a:lvl2pPr>
            <a:lvl3pPr lvl="2" algn="l" rtl="0">
              <a:lnSpc>
                <a:spcPct val="100000"/>
              </a:lnSpc>
              <a:spcBef>
                <a:spcPts val="0"/>
              </a:spcBef>
              <a:spcAft>
                <a:spcPts val="0"/>
              </a:spcAft>
              <a:buSzPts val="2800"/>
              <a:buNone/>
              <a:defRPr/>
            </a:lvl3pPr>
            <a:lvl4pPr lvl="3" algn="l" rtl="0">
              <a:lnSpc>
                <a:spcPct val="100000"/>
              </a:lnSpc>
              <a:spcBef>
                <a:spcPts val="0"/>
              </a:spcBef>
              <a:spcAft>
                <a:spcPts val="0"/>
              </a:spcAft>
              <a:buSzPts val="2800"/>
              <a:buNone/>
              <a:defRPr/>
            </a:lvl4pPr>
            <a:lvl5pPr lvl="4" algn="l" rtl="0">
              <a:lnSpc>
                <a:spcPct val="100000"/>
              </a:lnSpc>
              <a:spcBef>
                <a:spcPts val="0"/>
              </a:spcBef>
              <a:spcAft>
                <a:spcPts val="0"/>
              </a:spcAft>
              <a:buSzPts val="2800"/>
              <a:buNone/>
              <a:defRPr/>
            </a:lvl5pPr>
            <a:lvl6pPr lvl="5" algn="l" rtl="0">
              <a:lnSpc>
                <a:spcPct val="100000"/>
              </a:lnSpc>
              <a:spcBef>
                <a:spcPts val="0"/>
              </a:spcBef>
              <a:spcAft>
                <a:spcPts val="0"/>
              </a:spcAft>
              <a:buSzPts val="2800"/>
              <a:buNone/>
              <a:defRPr/>
            </a:lvl6pPr>
            <a:lvl7pPr lvl="6" algn="l" rtl="0">
              <a:lnSpc>
                <a:spcPct val="100000"/>
              </a:lnSpc>
              <a:spcBef>
                <a:spcPts val="0"/>
              </a:spcBef>
              <a:spcAft>
                <a:spcPts val="0"/>
              </a:spcAft>
              <a:buSzPts val="2800"/>
              <a:buNone/>
              <a:defRPr/>
            </a:lvl7pPr>
            <a:lvl8pPr lvl="7" algn="l" rtl="0">
              <a:lnSpc>
                <a:spcPct val="100000"/>
              </a:lnSpc>
              <a:spcBef>
                <a:spcPts val="0"/>
              </a:spcBef>
              <a:spcAft>
                <a:spcPts val="0"/>
              </a:spcAft>
              <a:buSzPts val="2800"/>
              <a:buNone/>
              <a:defRPr/>
            </a:lvl8pPr>
            <a:lvl9pPr lvl="8" algn="l" rtl="0">
              <a:lnSpc>
                <a:spcPct val="100000"/>
              </a:lnSpc>
              <a:spcBef>
                <a:spcPts val="0"/>
              </a:spcBef>
              <a:spcAft>
                <a:spcPts val="0"/>
              </a:spcAft>
              <a:buSzPts val="2800"/>
              <a:buNone/>
              <a:defRPr/>
            </a:lvl9pPr>
          </a:lstStyle>
          <a:p>
            <a:endParaRPr/>
          </a:p>
        </p:txBody>
      </p:sp>
      <p:sp>
        <p:nvSpPr>
          <p:cNvPr id="63" name="Google Shape;63;p16"/>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rtl="0">
              <a:lnSpc>
                <a:spcPct val="115000"/>
              </a:lnSpc>
              <a:spcBef>
                <a:spcPts val="0"/>
              </a:spcBef>
              <a:spcAft>
                <a:spcPts val="0"/>
              </a:spcAft>
              <a:buSzPts val="1400"/>
              <a:buChar char="●"/>
              <a:defRPr sz="1400"/>
            </a:lvl1pPr>
            <a:lvl2pPr marL="914400" lvl="1" indent="-304800" algn="l" rtl="0">
              <a:lnSpc>
                <a:spcPct val="115000"/>
              </a:lnSpc>
              <a:spcBef>
                <a:spcPts val="0"/>
              </a:spcBef>
              <a:spcAft>
                <a:spcPts val="0"/>
              </a:spcAft>
              <a:buSzPts val="1200"/>
              <a:buChar char="○"/>
              <a:defRPr sz="1200"/>
            </a:lvl2pPr>
            <a:lvl3pPr marL="1371600" lvl="2" indent="-304800" algn="l" rtl="0">
              <a:lnSpc>
                <a:spcPct val="115000"/>
              </a:lnSpc>
              <a:spcBef>
                <a:spcPts val="0"/>
              </a:spcBef>
              <a:spcAft>
                <a:spcPts val="0"/>
              </a:spcAft>
              <a:buSzPts val="1200"/>
              <a:buChar char="■"/>
              <a:defRPr sz="1200"/>
            </a:lvl3pPr>
            <a:lvl4pPr marL="1828800" lvl="3" indent="-304800" algn="l" rtl="0">
              <a:lnSpc>
                <a:spcPct val="115000"/>
              </a:lnSpc>
              <a:spcBef>
                <a:spcPts val="0"/>
              </a:spcBef>
              <a:spcAft>
                <a:spcPts val="0"/>
              </a:spcAft>
              <a:buSzPts val="1200"/>
              <a:buChar char="●"/>
              <a:defRPr sz="1200"/>
            </a:lvl4pPr>
            <a:lvl5pPr marL="2286000" lvl="4" indent="-304800" algn="l" rtl="0">
              <a:lnSpc>
                <a:spcPct val="115000"/>
              </a:lnSpc>
              <a:spcBef>
                <a:spcPts val="0"/>
              </a:spcBef>
              <a:spcAft>
                <a:spcPts val="0"/>
              </a:spcAft>
              <a:buSzPts val="1200"/>
              <a:buChar char="○"/>
              <a:defRPr sz="1200"/>
            </a:lvl5pPr>
            <a:lvl6pPr marL="2743200" lvl="5" indent="-304800" algn="l" rtl="0">
              <a:lnSpc>
                <a:spcPct val="115000"/>
              </a:lnSpc>
              <a:spcBef>
                <a:spcPts val="0"/>
              </a:spcBef>
              <a:spcAft>
                <a:spcPts val="0"/>
              </a:spcAft>
              <a:buSzPts val="1200"/>
              <a:buChar char="■"/>
              <a:defRPr sz="1200"/>
            </a:lvl6pPr>
            <a:lvl7pPr marL="3200400" lvl="6" indent="-304800" algn="l" rtl="0">
              <a:lnSpc>
                <a:spcPct val="115000"/>
              </a:lnSpc>
              <a:spcBef>
                <a:spcPts val="0"/>
              </a:spcBef>
              <a:spcAft>
                <a:spcPts val="0"/>
              </a:spcAft>
              <a:buSzPts val="1200"/>
              <a:buChar char="●"/>
              <a:defRPr sz="1200"/>
            </a:lvl7pPr>
            <a:lvl8pPr marL="3657600" lvl="7" indent="-304800" algn="l" rtl="0">
              <a:lnSpc>
                <a:spcPct val="115000"/>
              </a:lnSpc>
              <a:spcBef>
                <a:spcPts val="0"/>
              </a:spcBef>
              <a:spcAft>
                <a:spcPts val="0"/>
              </a:spcAft>
              <a:buSzPts val="1200"/>
              <a:buChar char="○"/>
              <a:defRPr sz="1200"/>
            </a:lvl8pPr>
            <a:lvl9pPr marL="4114800" lvl="8" indent="-304800" algn="l" rtl="0">
              <a:lnSpc>
                <a:spcPct val="115000"/>
              </a:lnSpc>
              <a:spcBef>
                <a:spcPts val="0"/>
              </a:spcBef>
              <a:spcAft>
                <a:spcPts val="0"/>
              </a:spcAft>
              <a:buSzPts val="1200"/>
              <a:buChar char="■"/>
              <a:defRPr sz="1200"/>
            </a:lvl9pPr>
          </a:lstStyle>
          <a:p>
            <a:endParaRPr/>
          </a:p>
        </p:txBody>
      </p:sp>
      <p:sp>
        <p:nvSpPr>
          <p:cNvPr id="64" name="Google Shape;64;p16"/>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rtl="0">
              <a:lnSpc>
                <a:spcPct val="115000"/>
              </a:lnSpc>
              <a:spcBef>
                <a:spcPts val="0"/>
              </a:spcBef>
              <a:spcAft>
                <a:spcPts val="0"/>
              </a:spcAft>
              <a:buSzPts val="1400"/>
              <a:buChar char="●"/>
              <a:defRPr sz="1400"/>
            </a:lvl1pPr>
            <a:lvl2pPr marL="914400" lvl="1" indent="-304800" algn="l" rtl="0">
              <a:lnSpc>
                <a:spcPct val="115000"/>
              </a:lnSpc>
              <a:spcBef>
                <a:spcPts val="0"/>
              </a:spcBef>
              <a:spcAft>
                <a:spcPts val="0"/>
              </a:spcAft>
              <a:buSzPts val="1200"/>
              <a:buChar char="○"/>
              <a:defRPr sz="1200"/>
            </a:lvl2pPr>
            <a:lvl3pPr marL="1371600" lvl="2" indent="-304800" algn="l" rtl="0">
              <a:lnSpc>
                <a:spcPct val="115000"/>
              </a:lnSpc>
              <a:spcBef>
                <a:spcPts val="0"/>
              </a:spcBef>
              <a:spcAft>
                <a:spcPts val="0"/>
              </a:spcAft>
              <a:buSzPts val="1200"/>
              <a:buChar char="■"/>
              <a:defRPr sz="1200"/>
            </a:lvl3pPr>
            <a:lvl4pPr marL="1828800" lvl="3" indent="-304800" algn="l" rtl="0">
              <a:lnSpc>
                <a:spcPct val="115000"/>
              </a:lnSpc>
              <a:spcBef>
                <a:spcPts val="0"/>
              </a:spcBef>
              <a:spcAft>
                <a:spcPts val="0"/>
              </a:spcAft>
              <a:buSzPts val="1200"/>
              <a:buChar char="●"/>
              <a:defRPr sz="1200"/>
            </a:lvl4pPr>
            <a:lvl5pPr marL="2286000" lvl="4" indent="-304800" algn="l" rtl="0">
              <a:lnSpc>
                <a:spcPct val="115000"/>
              </a:lnSpc>
              <a:spcBef>
                <a:spcPts val="0"/>
              </a:spcBef>
              <a:spcAft>
                <a:spcPts val="0"/>
              </a:spcAft>
              <a:buSzPts val="1200"/>
              <a:buChar char="○"/>
              <a:defRPr sz="1200"/>
            </a:lvl5pPr>
            <a:lvl6pPr marL="2743200" lvl="5" indent="-304800" algn="l" rtl="0">
              <a:lnSpc>
                <a:spcPct val="115000"/>
              </a:lnSpc>
              <a:spcBef>
                <a:spcPts val="0"/>
              </a:spcBef>
              <a:spcAft>
                <a:spcPts val="0"/>
              </a:spcAft>
              <a:buSzPts val="1200"/>
              <a:buChar char="■"/>
              <a:defRPr sz="1200"/>
            </a:lvl6pPr>
            <a:lvl7pPr marL="3200400" lvl="6" indent="-304800" algn="l" rtl="0">
              <a:lnSpc>
                <a:spcPct val="115000"/>
              </a:lnSpc>
              <a:spcBef>
                <a:spcPts val="0"/>
              </a:spcBef>
              <a:spcAft>
                <a:spcPts val="0"/>
              </a:spcAft>
              <a:buSzPts val="1200"/>
              <a:buChar char="●"/>
              <a:defRPr sz="1200"/>
            </a:lvl7pPr>
            <a:lvl8pPr marL="3657600" lvl="7" indent="-304800" algn="l" rtl="0">
              <a:lnSpc>
                <a:spcPct val="115000"/>
              </a:lnSpc>
              <a:spcBef>
                <a:spcPts val="0"/>
              </a:spcBef>
              <a:spcAft>
                <a:spcPts val="0"/>
              </a:spcAft>
              <a:buSzPts val="1200"/>
              <a:buChar char="○"/>
              <a:defRPr sz="1200"/>
            </a:lvl8pPr>
            <a:lvl9pPr marL="4114800" lvl="8" indent="-304800" algn="l" rtl="0">
              <a:lnSpc>
                <a:spcPct val="115000"/>
              </a:lnSpc>
              <a:spcBef>
                <a:spcPts val="0"/>
              </a:spcBef>
              <a:spcAft>
                <a:spcPts val="0"/>
              </a:spcAft>
              <a:buSzPts val="1200"/>
              <a:buChar char="■"/>
              <a:defRPr sz="1200"/>
            </a:lvl9pPr>
          </a:lstStyle>
          <a:p>
            <a:endParaRPr/>
          </a:p>
        </p:txBody>
      </p:sp>
      <p:sp>
        <p:nvSpPr>
          <p:cNvPr id="65" name="Google Shape;65;p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6"/>
        <p:cNvGrpSpPr/>
        <p:nvPr/>
      </p:nvGrpSpPr>
      <p:grpSpPr>
        <a:xfrm>
          <a:off x="0" y="0"/>
          <a:ext cx="0" cy="0"/>
          <a:chOff x="0" y="0"/>
          <a:chExt cx="0" cy="0"/>
        </a:xfrm>
      </p:grpSpPr>
      <p:sp>
        <p:nvSpPr>
          <p:cNvPr id="67" name="Google Shape;67;p1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rtl="0">
              <a:lnSpc>
                <a:spcPct val="100000"/>
              </a:lnSpc>
              <a:spcBef>
                <a:spcPts val="0"/>
              </a:spcBef>
              <a:spcAft>
                <a:spcPts val="0"/>
              </a:spcAft>
              <a:buSzPts val="2800"/>
              <a:buNone/>
              <a:defRPr/>
            </a:lvl1pPr>
            <a:lvl2pPr lvl="1" algn="l" rtl="0">
              <a:lnSpc>
                <a:spcPct val="100000"/>
              </a:lnSpc>
              <a:spcBef>
                <a:spcPts val="0"/>
              </a:spcBef>
              <a:spcAft>
                <a:spcPts val="0"/>
              </a:spcAft>
              <a:buSzPts val="2800"/>
              <a:buNone/>
              <a:defRPr/>
            </a:lvl2pPr>
            <a:lvl3pPr lvl="2" algn="l" rtl="0">
              <a:lnSpc>
                <a:spcPct val="100000"/>
              </a:lnSpc>
              <a:spcBef>
                <a:spcPts val="0"/>
              </a:spcBef>
              <a:spcAft>
                <a:spcPts val="0"/>
              </a:spcAft>
              <a:buSzPts val="2800"/>
              <a:buNone/>
              <a:defRPr/>
            </a:lvl3pPr>
            <a:lvl4pPr lvl="3" algn="l" rtl="0">
              <a:lnSpc>
                <a:spcPct val="100000"/>
              </a:lnSpc>
              <a:spcBef>
                <a:spcPts val="0"/>
              </a:spcBef>
              <a:spcAft>
                <a:spcPts val="0"/>
              </a:spcAft>
              <a:buSzPts val="2800"/>
              <a:buNone/>
              <a:defRPr/>
            </a:lvl4pPr>
            <a:lvl5pPr lvl="4" algn="l" rtl="0">
              <a:lnSpc>
                <a:spcPct val="100000"/>
              </a:lnSpc>
              <a:spcBef>
                <a:spcPts val="0"/>
              </a:spcBef>
              <a:spcAft>
                <a:spcPts val="0"/>
              </a:spcAft>
              <a:buSzPts val="2800"/>
              <a:buNone/>
              <a:defRPr/>
            </a:lvl5pPr>
            <a:lvl6pPr lvl="5" algn="l" rtl="0">
              <a:lnSpc>
                <a:spcPct val="100000"/>
              </a:lnSpc>
              <a:spcBef>
                <a:spcPts val="0"/>
              </a:spcBef>
              <a:spcAft>
                <a:spcPts val="0"/>
              </a:spcAft>
              <a:buSzPts val="2800"/>
              <a:buNone/>
              <a:defRPr/>
            </a:lvl6pPr>
            <a:lvl7pPr lvl="6" algn="l" rtl="0">
              <a:lnSpc>
                <a:spcPct val="100000"/>
              </a:lnSpc>
              <a:spcBef>
                <a:spcPts val="0"/>
              </a:spcBef>
              <a:spcAft>
                <a:spcPts val="0"/>
              </a:spcAft>
              <a:buSzPts val="2800"/>
              <a:buNone/>
              <a:defRPr/>
            </a:lvl7pPr>
            <a:lvl8pPr lvl="7" algn="l" rtl="0">
              <a:lnSpc>
                <a:spcPct val="100000"/>
              </a:lnSpc>
              <a:spcBef>
                <a:spcPts val="0"/>
              </a:spcBef>
              <a:spcAft>
                <a:spcPts val="0"/>
              </a:spcAft>
              <a:buSzPts val="2800"/>
              <a:buNone/>
              <a:defRPr/>
            </a:lvl8pPr>
            <a:lvl9pPr lvl="8" algn="l" rtl="0">
              <a:lnSpc>
                <a:spcPct val="100000"/>
              </a:lnSpc>
              <a:spcBef>
                <a:spcPts val="0"/>
              </a:spcBef>
              <a:spcAft>
                <a:spcPts val="0"/>
              </a:spcAft>
              <a:buSzPts val="2800"/>
              <a:buNone/>
              <a:defRPr/>
            </a:lvl9pPr>
          </a:lstStyle>
          <a:p>
            <a:endParaRPr/>
          </a:p>
        </p:txBody>
      </p:sp>
      <p:sp>
        <p:nvSpPr>
          <p:cNvPr id="68" name="Google Shape;68;p1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69"/>
        <p:cNvGrpSpPr/>
        <p:nvPr/>
      </p:nvGrpSpPr>
      <p:grpSpPr>
        <a:xfrm>
          <a:off x="0" y="0"/>
          <a:ext cx="0" cy="0"/>
          <a:chOff x="0" y="0"/>
          <a:chExt cx="0" cy="0"/>
        </a:xfrm>
      </p:grpSpPr>
      <p:sp>
        <p:nvSpPr>
          <p:cNvPr id="70" name="Google Shape;70;p18"/>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rmAutofit/>
          </a:bodyPr>
          <a:lstStyle>
            <a:lvl1pPr lvl="0" algn="l" rtl="0">
              <a:lnSpc>
                <a:spcPct val="100000"/>
              </a:lnSpc>
              <a:spcBef>
                <a:spcPts val="0"/>
              </a:spcBef>
              <a:spcAft>
                <a:spcPts val="0"/>
              </a:spcAft>
              <a:buSzPts val="2400"/>
              <a:buNone/>
              <a:defRPr sz="2400"/>
            </a:lvl1pPr>
            <a:lvl2pPr lvl="1" algn="l" rtl="0">
              <a:lnSpc>
                <a:spcPct val="100000"/>
              </a:lnSpc>
              <a:spcBef>
                <a:spcPts val="0"/>
              </a:spcBef>
              <a:spcAft>
                <a:spcPts val="0"/>
              </a:spcAft>
              <a:buSzPts val="2400"/>
              <a:buNone/>
              <a:defRPr sz="2400"/>
            </a:lvl2pPr>
            <a:lvl3pPr lvl="2" algn="l" rtl="0">
              <a:lnSpc>
                <a:spcPct val="100000"/>
              </a:lnSpc>
              <a:spcBef>
                <a:spcPts val="0"/>
              </a:spcBef>
              <a:spcAft>
                <a:spcPts val="0"/>
              </a:spcAft>
              <a:buSzPts val="2400"/>
              <a:buNone/>
              <a:defRPr sz="2400"/>
            </a:lvl3pPr>
            <a:lvl4pPr lvl="3" algn="l" rtl="0">
              <a:lnSpc>
                <a:spcPct val="100000"/>
              </a:lnSpc>
              <a:spcBef>
                <a:spcPts val="0"/>
              </a:spcBef>
              <a:spcAft>
                <a:spcPts val="0"/>
              </a:spcAft>
              <a:buSzPts val="2400"/>
              <a:buNone/>
              <a:defRPr sz="2400"/>
            </a:lvl4pPr>
            <a:lvl5pPr lvl="4" algn="l" rtl="0">
              <a:lnSpc>
                <a:spcPct val="100000"/>
              </a:lnSpc>
              <a:spcBef>
                <a:spcPts val="0"/>
              </a:spcBef>
              <a:spcAft>
                <a:spcPts val="0"/>
              </a:spcAft>
              <a:buSzPts val="2400"/>
              <a:buNone/>
              <a:defRPr sz="2400"/>
            </a:lvl5pPr>
            <a:lvl6pPr lvl="5" algn="l" rtl="0">
              <a:lnSpc>
                <a:spcPct val="100000"/>
              </a:lnSpc>
              <a:spcBef>
                <a:spcPts val="0"/>
              </a:spcBef>
              <a:spcAft>
                <a:spcPts val="0"/>
              </a:spcAft>
              <a:buSzPts val="2400"/>
              <a:buNone/>
              <a:defRPr sz="2400"/>
            </a:lvl6pPr>
            <a:lvl7pPr lvl="6" algn="l" rtl="0">
              <a:lnSpc>
                <a:spcPct val="100000"/>
              </a:lnSpc>
              <a:spcBef>
                <a:spcPts val="0"/>
              </a:spcBef>
              <a:spcAft>
                <a:spcPts val="0"/>
              </a:spcAft>
              <a:buSzPts val="2400"/>
              <a:buNone/>
              <a:defRPr sz="2400"/>
            </a:lvl7pPr>
            <a:lvl8pPr lvl="7" algn="l" rtl="0">
              <a:lnSpc>
                <a:spcPct val="100000"/>
              </a:lnSpc>
              <a:spcBef>
                <a:spcPts val="0"/>
              </a:spcBef>
              <a:spcAft>
                <a:spcPts val="0"/>
              </a:spcAft>
              <a:buSzPts val="2400"/>
              <a:buNone/>
              <a:defRPr sz="2400"/>
            </a:lvl8pPr>
            <a:lvl9pPr lvl="8" algn="l" rtl="0">
              <a:lnSpc>
                <a:spcPct val="100000"/>
              </a:lnSpc>
              <a:spcBef>
                <a:spcPts val="0"/>
              </a:spcBef>
              <a:spcAft>
                <a:spcPts val="0"/>
              </a:spcAft>
              <a:buSzPts val="2400"/>
              <a:buNone/>
              <a:defRPr sz="2400"/>
            </a:lvl9pPr>
          </a:lstStyle>
          <a:p>
            <a:endParaRPr/>
          </a:p>
        </p:txBody>
      </p:sp>
      <p:sp>
        <p:nvSpPr>
          <p:cNvPr id="71" name="Google Shape;71;p18"/>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rmAutofit/>
          </a:bodyPr>
          <a:lstStyle>
            <a:lvl1pPr marL="457200" lvl="0" indent="-304800" algn="l" rtl="0">
              <a:lnSpc>
                <a:spcPct val="115000"/>
              </a:lnSpc>
              <a:spcBef>
                <a:spcPts val="0"/>
              </a:spcBef>
              <a:spcAft>
                <a:spcPts val="0"/>
              </a:spcAft>
              <a:buSzPts val="1200"/>
              <a:buChar char="●"/>
              <a:defRPr sz="1200"/>
            </a:lvl1pPr>
            <a:lvl2pPr marL="914400" lvl="1" indent="-304800" algn="l" rtl="0">
              <a:lnSpc>
                <a:spcPct val="115000"/>
              </a:lnSpc>
              <a:spcBef>
                <a:spcPts val="0"/>
              </a:spcBef>
              <a:spcAft>
                <a:spcPts val="0"/>
              </a:spcAft>
              <a:buSzPts val="1200"/>
              <a:buChar char="○"/>
              <a:defRPr sz="1200"/>
            </a:lvl2pPr>
            <a:lvl3pPr marL="1371600" lvl="2" indent="-304800" algn="l" rtl="0">
              <a:lnSpc>
                <a:spcPct val="115000"/>
              </a:lnSpc>
              <a:spcBef>
                <a:spcPts val="0"/>
              </a:spcBef>
              <a:spcAft>
                <a:spcPts val="0"/>
              </a:spcAft>
              <a:buSzPts val="1200"/>
              <a:buChar char="■"/>
              <a:defRPr sz="1200"/>
            </a:lvl3pPr>
            <a:lvl4pPr marL="1828800" lvl="3" indent="-304800" algn="l" rtl="0">
              <a:lnSpc>
                <a:spcPct val="115000"/>
              </a:lnSpc>
              <a:spcBef>
                <a:spcPts val="0"/>
              </a:spcBef>
              <a:spcAft>
                <a:spcPts val="0"/>
              </a:spcAft>
              <a:buSzPts val="1200"/>
              <a:buChar char="●"/>
              <a:defRPr sz="1200"/>
            </a:lvl4pPr>
            <a:lvl5pPr marL="2286000" lvl="4" indent="-304800" algn="l" rtl="0">
              <a:lnSpc>
                <a:spcPct val="115000"/>
              </a:lnSpc>
              <a:spcBef>
                <a:spcPts val="0"/>
              </a:spcBef>
              <a:spcAft>
                <a:spcPts val="0"/>
              </a:spcAft>
              <a:buSzPts val="1200"/>
              <a:buChar char="○"/>
              <a:defRPr sz="1200"/>
            </a:lvl5pPr>
            <a:lvl6pPr marL="2743200" lvl="5" indent="-304800" algn="l" rtl="0">
              <a:lnSpc>
                <a:spcPct val="115000"/>
              </a:lnSpc>
              <a:spcBef>
                <a:spcPts val="0"/>
              </a:spcBef>
              <a:spcAft>
                <a:spcPts val="0"/>
              </a:spcAft>
              <a:buSzPts val="1200"/>
              <a:buChar char="■"/>
              <a:defRPr sz="1200"/>
            </a:lvl6pPr>
            <a:lvl7pPr marL="3200400" lvl="6" indent="-304800" algn="l" rtl="0">
              <a:lnSpc>
                <a:spcPct val="115000"/>
              </a:lnSpc>
              <a:spcBef>
                <a:spcPts val="0"/>
              </a:spcBef>
              <a:spcAft>
                <a:spcPts val="0"/>
              </a:spcAft>
              <a:buSzPts val="1200"/>
              <a:buChar char="●"/>
              <a:defRPr sz="1200"/>
            </a:lvl7pPr>
            <a:lvl8pPr marL="3657600" lvl="7" indent="-304800" algn="l" rtl="0">
              <a:lnSpc>
                <a:spcPct val="115000"/>
              </a:lnSpc>
              <a:spcBef>
                <a:spcPts val="0"/>
              </a:spcBef>
              <a:spcAft>
                <a:spcPts val="0"/>
              </a:spcAft>
              <a:buSzPts val="1200"/>
              <a:buChar char="○"/>
              <a:defRPr sz="1200"/>
            </a:lvl8pPr>
            <a:lvl9pPr marL="4114800" lvl="8" indent="-304800" algn="l" rtl="0">
              <a:lnSpc>
                <a:spcPct val="115000"/>
              </a:lnSpc>
              <a:spcBef>
                <a:spcPts val="0"/>
              </a:spcBef>
              <a:spcAft>
                <a:spcPts val="0"/>
              </a:spcAft>
              <a:buSzPts val="1200"/>
              <a:buChar char="■"/>
              <a:defRPr sz="1200"/>
            </a:lvl9pPr>
          </a:lstStyle>
          <a:p>
            <a:endParaRPr/>
          </a:p>
        </p:txBody>
      </p:sp>
      <p:sp>
        <p:nvSpPr>
          <p:cNvPr id="72" name="Google Shape;72;p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73"/>
        <p:cNvGrpSpPr/>
        <p:nvPr/>
      </p:nvGrpSpPr>
      <p:grpSpPr>
        <a:xfrm>
          <a:off x="0" y="0"/>
          <a:ext cx="0" cy="0"/>
          <a:chOff x="0" y="0"/>
          <a:chExt cx="0" cy="0"/>
        </a:xfrm>
      </p:grpSpPr>
      <p:sp>
        <p:nvSpPr>
          <p:cNvPr id="74" name="Google Shape;74;p19"/>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rmAutofit/>
          </a:bodyPr>
          <a:lstStyle>
            <a:lvl1pPr lvl="0" algn="l" rtl="0">
              <a:lnSpc>
                <a:spcPct val="100000"/>
              </a:lnSpc>
              <a:spcBef>
                <a:spcPts val="0"/>
              </a:spcBef>
              <a:spcAft>
                <a:spcPts val="0"/>
              </a:spcAft>
              <a:buSzPts val="4800"/>
              <a:buNone/>
              <a:defRPr sz="4800"/>
            </a:lvl1pPr>
            <a:lvl2pPr lvl="1" algn="l" rtl="0">
              <a:lnSpc>
                <a:spcPct val="100000"/>
              </a:lnSpc>
              <a:spcBef>
                <a:spcPts val="0"/>
              </a:spcBef>
              <a:spcAft>
                <a:spcPts val="0"/>
              </a:spcAft>
              <a:buSzPts val="4800"/>
              <a:buNone/>
              <a:defRPr sz="4800"/>
            </a:lvl2pPr>
            <a:lvl3pPr lvl="2" algn="l" rtl="0">
              <a:lnSpc>
                <a:spcPct val="100000"/>
              </a:lnSpc>
              <a:spcBef>
                <a:spcPts val="0"/>
              </a:spcBef>
              <a:spcAft>
                <a:spcPts val="0"/>
              </a:spcAft>
              <a:buSzPts val="4800"/>
              <a:buNone/>
              <a:defRPr sz="4800"/>
            </a:lvl3pPr>
            <a:lvl4pPr lvl="3" algn="l" rtl="0">
              <a:lnSpc>
                <a:spcPct val="100000"/>
              </a:lnSpc>
              <a:spcBef>
                <a:spcPts val="0"/>
              </a:spcBef>
              <a:spcAft>
                <a:spcPts val="0"/>
              </a:spcAft>
              <a:buSzPts val="4800"/>
              <a:buNone/>
              <a:defRPr sz="4800"/>
            </a:lvl4pPr>
            <a:lvl5pPr lvl="4" algn="l" rtl="0">
              <a:lnSpc>
                <a:spcPct val="100000"/>
              </a:lnSpc>
              <a:spcBef>
                <a:spcPts val="0"/>
              </a:spcBef>
              <a:spcAft>
                <a:spcPts val="0"/>
              </a:spcAft>
              <a:buSzPts val="4800"/>
              <a:buNone/>
              <a:defRPr sz="4800"/>
            </a:lvl5pPr>
            <a:lvl6pPr lvl="5" algn="l" rtl="0">
              <a:lnSpc>
                <a:spcPct val="100000"/>
              </a:lnSpc>
              <a:spcBef>
                <a:spcPts val="0"/>
              </a:spcBef>
              <a:spcAft>
                <a:spcPts val="0"/>
              </a:spcAft>
              <a:buSzPts val="4800"/>
              <a:buNone/>
              <a:defRPr sz="4800"/>
            </a:lvl6pPr>
            <a:lvl7pPr lvl="6" algn="l" rtl="0">
              <a:lnSpc>
                <a:spcPct val="100000"/>
              </a:lnSpc>
              <a:spcBef>
                <a:spcPts val="0"/>
              </a:spcBef>
              <a:spcAft>
                <a:spcPts val="0"/>
              </a:spcAft>
              <a:buSzPts val="4800"/>
              <a:buNone/>
              <a:defRPr sz="4800"/>
            </a:lvl7pPr>
            <a:lvl8pPr lvl="7" algn="l" rtl="0">
              <a:lnSpc>
                <a:spcPct val="100000"/>
              </a:lnSpc>
              <a:spcBef>
                <a:spcPts val="0"/>
              </a:spcBef>
              <a:spcAft>
                <a:spcPts val="0"/>
              </a:spcAft>
              <a:buSzPts val="4800"/>
              <a:buNone/>
              <a:defRPr sz="4800"/>
            </a:lvl8pPr>
            <a:lvl9pPr lvl="8" algn="l" rtl="0">
              <a:lnSpc>
                <a:spcPct val="100000"/>
              </a:lnSpc>
              <a:spcBef>
                <a:spcPts val="0"/>
              </a:spcBef>
              <a:spcAft>
                <a:spcPts val="0"/>
              </a:spcAft>
              <a:buSzPts val="4800"/>
              <a:buNone/>
              <a:defRPr sz="4800"/>
            </a:lvl9pPr>
          </a:lstStyle>
          <a:p>
            <a:endParaRPr/>
          </a:p>
        </p:txBody>
      </p:sp>
      <p:sp>
        <p:nvSpPr>
          <p:cNvPr id="75" name="Google Shape;75;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76"/>
        <p:cNvGrpSpPr/>
        <p:nvPr/>
      </p:nvGrpSpPr>
      <p:grpSpPr>
        <a:xfrm>
          <a:off x="0" y="0"/>
          <a:ext cx="0" cy="0"/>
          <a:chOff x="0" y="0"/>
          <a:chExt cx="0" cy="0"/>
        </a:xfrm>
      </p:grpSpPr>
      <p:sp>
        <p:nvSpPr>
          <p:cNvPr id="77" name="Google Shape;77;p20"/>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 name="Google Shape;78;p20"/>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rtl="0">
              <a:lnSpc>
                <a:spcPct val="100000"/>
              </a:lnSpc>
              <a:spcBef>
                <a:spcPts val="0"/>
              </a:spcBef>
              <a:spcAft>
                <a:spcPts val="0"/>
              </a:spcAft>
              <a:buSzPts val="4200"/>
              <a:buNone/>
              <a:defRPr sz="4200"/>
            </a:lvl1pPr>
            <a:lvl2pPr lvl="1" algn="ctr" rtl="0">
              <a:lnSpc>
                <a:spcPct val="100000"/>
              </a:lnSpc>
              <a:spcBef>
                <a:spcPts val="0"/>
              </a:spcBef>
              <a:spcAft>
                <a:spcPts val="0"/>
              </a:spcAft>
              <a:buSzPts val="4200"/>
              <a:buNone/>
              <a:defRPr sz="4200"/>
            </a:lvl2pPr>
            <a:lvl3pPr lvl="2" algn="ctr" rtl="0">
              <a:lnSpc>
                <a:spcPct val="100000"/>
              </a:lnSpc>
              <a:spcBef>
                <a:spcPts val="0"/>
              </a:spcBef>
              <a:spcAft>
                <a:spcPts val="0"/>
              </a:spcAft>
              <a:buSzPts val="4200"/>
              <a:buNone/>
              <a:defRPr sz="4200"/>
            </a:lvl3pPr>
            <a:lvl4pPr lvl="3" algn="ctr" rtl="0">
              <a:lnSpc>
                <a:spcPct val="100000"/>
              </a:lnSpc>
              <a:spcBef>
                <a:spcPts val="0"/>
              </a:spcBef>
              <a:spcAft>
                <a:spcPts val="0"/>
              </a:spcAft>
              <a:buSzPts val="4200"/>
              <a:buNone/>
              <a:defRPr sz="4200"/>
            </a:lvl4pPr>
            <a:lvl5pPr lvl="4" algn="ctr" rtl="0">
              <a:lnSpc>
                <a:spcPct val="100000"/>
              </a:lnSpc>
              <a:spcBef>
                <a:spcPts val="0"/>
              </a:spcBef>
              <a:spcAft>
                <a:spcPts val="0"/>
              </a:spcAft>
              <a:buSzPts val="4200"/>
              <a:buNone/>
              <a:defRPr sz="4200"/>
            </a:lvl5pPr>
            <a:lvl6pPr lvl="5" algn="ctr" rtl="0">
              <a:lnSpc>
                <a:spcPct val="100000"/>
              </a:lnSpc>
              <a:spcBef>
                <a:spcPts val="0"/>
              </a:spcBef>
              <a:spcAft>
                <a:spcPts val="0"/>
              </a:spcAft>
              <a:buSzPts val="4200"/>
              <a:buNone/>
              <a:defRPr sz="4200"/>
            </a:lvl6pPr>
            <a:lvl7pPr lvl="6" algn="ctr" rtl="0">
              <a:lnSpc>
                <a:spcPct val="100000"/>
              </a:lnSpc>
              <a:spcBef>
                <a:spcPts val="0"/>
              </a:spcBef>
              <a:spcAft>
                <a:spcPts val="0"/>
              </a:spcAft>
              <a:buSzPts val="4200"/>
              <a:buNone/>
              <a:defRPr sz="4200"/>
            </a:lvl7pPr>
            <a:lvl8pPr lvl="7" algn="ctr" rtl="0">
              <a:lnSpc>
                <a:spcPct val="100000"/>
              </a:lnSpc>
              <a:spcBef>
                <a:spcPts val="0"/>
              </a:spcBef>
              <a:spcAft>
                <a:spcPts val="0"/>
              </a:spcAft>
              <a:buSzPts val="4200"/>
              <a:buNone/>
              <a:defRPr sz="4200"/>
            </a:lvl8pPr>
            <a:lvl9pPr lvl="8" algn="ctr" rtl="0">
              <a:lnSpc>
                <a:spcPct val="100000"/>
              </a:lnSpc>
              <a:spcBef>
                <a:spcPts val="0"/>
              </a:spcBef>
              <a:spcAft>
                <a:spcPts val="0"/>
              </a:spcAft>
              <a:buSzPts val="4200"/>
              <a:buNone/>
              <a:defRPr sz="4200"/>
            </a:lvl9pPr>
          </a:lstStyle>
          <a:p>
            <a:endParaRPr/>
          </a:p>
        </p:txBody>
      </p:sp>
      <p:sp>
        <p:nvSpPr>
          <p:cNvPr id="79" name="Google Shape;79;p20"/>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rm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80" name="Google Shape;80;p20"/>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rmAutofit/>
          </a:bodyPr>
          <a:lstStyle>
            <a:lvl1pPr marL="457200" lvl="0" indent="-342900" algn="l" rtl="0">
              <a:lnSpc>
                <a:spcPct val="115000"/>
              </a:lnSpc>
              <a:spcBef>
                <a:spcPts val="0"/>
              </a:spcBef>
              <a:spcAft>
                <a:spcPts val="0"/>
              </a:spcAft>
              <a:buSzPts val="1800"/>
              <a:buChar char="●"/>
              <a:defRPr/>
            </a:lvl1pPr>
            <a:lvl2pPr marL="914400" lvl="1" indent="-317500" algn="l" rtl="0">
              <a:lnSpc>
                <a:spcPct val="115000"/>
              </a:lnSpc>
              <a:spcBef>
                <a:spcPts val="0"/>
              </a:spcBef>
              <a:spcAft>
                <a:spcPts val="0"/>
              </a:spcAft>
              <a:buSzPts val="1400"/>
              <a:buChar char="○"/>
              <a:defRPr/>
            </a:lvl2pPr>
            <a:lvl3pPr marL="1371600" lvl="2" indent="-317500" algn="l" rtl="0">
              <a:lnSpc>
                <a:spcPct val="115000"/>
              </a:lnSpc>
              <a:spcBef>
                <a:spcPts val="0"/>
              </a:spcBef>
              <a:spcAft>
                <a:spcPts val="0"/>
              </a:spcAft>
              <a:buSzPts val="1400"/>
              <a:buChar char="■"/>
              <a:defRPr/>
            </a:lvl3pPr>
            <a:lvl4pPr marL="1828800" lvl="3" indent="-317500" algn="l" rtl="0">
              <a:lnSpc>
                <a:spcPct val="115000"/>
              </a:lnSpc>
              <a:spcBef>
                <a:spcPts val="0"/>
              </a:spcBef>
              <a:spcAft>
                <a:spcPts val="0"/>
              </a:spcAft>
              <a:buSzPts val="1400"/>
              <a:buChar char="●"/>
              <a:defRPr/>
            </a:lvl4pPr>
            <a:lvl5pPr marL="2286000" lvl="4" indent="-317500" algn="l" rtl="0">
              <a:lnSpc>
                <a:spcPct val="115000"/>
              </a:lnSpc>
              <a:spcBef>
                <a:spcPts val="0"/>
              </a:spcBef>
              <a:spcAft>
                <a:spcPts val="0"/>
              </a:spcAft>
              <a:buSzPts val="1400"/>
              <a:buChar char="○"/>
              <a:defRPr/>
            </a:lvl5pPr>
            <a:lvl6pPr marL="2743200" lvl="5" indent="-317500" algn="l" rtl="0">
              <a:lnSpc>
                <a:spcPct val="115000"/>
              </a:lnSpc>
              <a:spcBef>
                <a:spcPts val="0"/>
              </a:spcBef>
              <a:spcAft>
                <a:spcPts val="0"/>
              </a:spcAft>
              <a:buSzPts val="1400"/>
              <a:buChar char="■"/>
              <a:defRPr/>
            </a:lvl6pPr>
            <a:lvl7pPr marL="3200400" lvl="6" indent="-317500" algn="l" rtl="0">
              <a:lnSpc>
                <a:spcPct val="115000"/>
              </a:lnSpc>
              <a:spcBef>
                <a:spcPts val="0"/>
              </a:spcBef>
              <a:spcAft>
                <a:spcPts val="0"/>
              </a:spcAft>
              <a:buSzPts val="1400"/>
              <a:buChar char="●"/>
              <a:defRPr/>
            </a:lvl7pPr>
            <a:lvl8pPr marL="3657600" lvl="7" indent="-317500" algn="l" rtl="0">
              <a:lnSpc>
                <a:spcPct val="115000"/>
              </a:lnSpc>
              <a:spcBef>
                <a:spcPts val="0"/>
              </a:spcBef>
              <a:spcAft>
                <a:spcPts val="0"/>
              </a:spcAft>
              <a:buSzPts val="1400"/>
              <a:buChar char="○"/>
              <a:defRPr/>
            </a:lvl8pPr>
            <a:lvl9pPr marL="4114800" lvl="8" indent="-317500" algn="l" rtl="0">
              <a:lnSpc>
                <a:spcPct val="115000"/>
              </a:lnSpc>
              <a:spcBef>
                <a:spcPts val="0"/>
              </a:spcBef>
              <a:spcAft>
                <a:spcPts val="0"/>
              </a:spcAft>
              <a:buSzPts val="1400"/>
              <a:buChar char="■"/>
              <a:defRPr/>
            </a:lvl9pPr>
          </a:lstStyle>
          <a:p>
            <a:endParaRPr/>
          </a:p>
        </p:txBody>
      </p:sp>
      <p:sp>
        <p:nvSpPr>
          <p:cNvPr id="81" name="Google Shape;81;p2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82"/>
        <p:cNvGrpSpPr/>
        <p:nvPr/>
      </p:nvGrpSpPr>
      <p:grpSpPr>
        <a:xfrm>
          <a:off x="0" y="0"/>
          <a:ext cx="0" cy="0"/>
          <a:chOff x="0" y="0"/>
          <a:chExt cx="0" cy="0"/>
        </a:xfrm>
      </p:grpSpPr>
      <p:sp>
        <p:nvSpPr>
          <p:cNvPr id="83" name="Google Shape;83;p21"/>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rmAutofit/>
          </a:bodyPr>
          <a:lstStyle>
            <a:lvl1pPr marL="457200" lvl="0" indent="-228600" algn="l" rtl="0">
              <a:lnSpc>
                <a:spcPct val="100000"/>
              </a:lnSpc>
              <a:spcBef>
                <a:spcPts val="0"/>
              </a:spcBef>
              <a:spcAft>
                <a:spcPts val="0"/>
              </a:spcAft>
              <a:buSzPts val="1800"/>
              <a:buNone/>
              <a:defRPr/>
            </a:lvl1pPr>
          </a:lstStyle>
          <a:p>
            <a:endParaRPr/>
          </a:p>
        </p:txBody>
      </p:sp>
      <p:sp>
        <p:nvSpPr>
          <p:cNvPr id="84" name="Google Shape;84;p2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85"/>
        <p:cNvGrpSpPr/>
        <p:nvPr/>
      </p:nvGrpSpPr>
      <p:grpSpPr>
        <a:xfrm>
          <a:off x="0" y="0"/>
          <a:ext cx="0" cy="0"/>
          <a:chOff x="0" y="0"/>
          <a:chExt cx="0" cy="0"/>
        </a:xfrm>
      </p:grpSpPr>
      <p:sp>
        <p:nvSpPr>
          <p:cNvPr id="86" name="Google Shape;86;p22"/>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rmAutofit/>
          </a:bodyPr>
          <a:lstStyle>
            <a:lvl1pPr lvl="0" algn="ctr" rtl="0">
              <a:lnSpc>
                <a:spcPct val="100000"/>
              </a:lnSpc>
              <a:spcBef>
                <a:spcPts val="0"/>
              </a:spcBef>
              <a:spcAft>
                <a:spcPts val="0"/>
              </a:spcAft>
              <a:buSzPts val="12000"/>
              <a:buNone/>
              <a:defRPr sz="12000"/>
            </a:lvl1pPr>
            <a:lvl2pPr lvl="1" algn="ctr" rtl="0">
              <a:lnSpc>
                <a:spcPct val="100000"/>
              </a:lnSpc>
              <a:spcBef>
                <a:spcPts val="0"/>
              </a:spcBef>
              <a:spcAft>
                <a:spcPts val="0"/>
              </a:spcAft>
              <a:buSzPts val="12000"/>
              <a:buNone/>
              <a:defRPr sz="12000"/>
            </a:lvl2pPr>
            <a:lvl3pPr lvl="2" algn="ctr" rtl="0">
              <a:lnSpc>
                <a:spcPct val="100000"/>
              </a:lnSpc>
              <a:spcBef>
                <a:spcPts val="0"/>
              </a:spcBef>
              <a:spcAft>
                <a:spcPts val="0"/>
              </a:spcAft>
              <a:buSzPts val="12000"/>
              <a:buNone/>
              <a:defRPr sz="12000"/>
            </a:lvl3pPr>
            <a:lvl4pPr lvl="3" algn="ctr" rtl="0">
              <a:lnSpc>
                <a:spcPct val="100000"/>
              </a:lnSpc>
              <a:spcBef>
                <a:spcPts val="0"/>
              </a:spcBef>
              <a:spcAft>
                <a:spcPts val="0"/>
              </a:spcAft>
              <a:buSzPts val="12000"/>
              <a:buNone/>
              <a:defRPr sz="12000"/>
            </a:lvl4pPr>
            <a:lvl5pPr lvl="4" algn="ctr" rtl="0">
              <a:lnSpc>
                <a:spcPct val="100000"/>
              </a:lnSpc>
              <a:spcBef>
                <a:spcPts val="0"/>
              </a:spcBef>
              <a:spcAft>
                <a:spcPts val="0"/>
              </a:spcAft>
              <a:buSzPts val="12000"/>
              <a:buNone/>
              <a:defRPr sz="12000"/>
            </a:lvl5pPr>
            <a:lvl6pPr lvl="5" algn="ctr" rtl="0">
              <a:lnSpc>
                <a:spcPct val="100000"/>
              </a:lnSpc>
              <a:spcBef>
                <a:spcPts val="0"/>
              </a:spcBef>
              <a:spcAft>
                <a:spcPts val="0"/>
              </a:spcAft>
              <a:buSzPts val="12000"/>
              <a:buNone/>
              <a:defRPr sz="12000"/>
            </a:lvl6pPr>
            <a:lvl7pPr lvl="6" algn="ctr" rtl="0">
              <a:lnSpc>
                <a:spcPct val="100000"/>
              </a:lnSpc>
              <a:spcBef>
                <a:spcPts val="0"/>
              </a:spcBef>
              <a:spcAft>
                <a:spcPts val="0"/>
              </a:spcAft>
              <a:buSzPts val="12000"/>
              <a:buNone/>
              <a:defRPr sz="12000"/>
            </a:lvl7pPr>
            <a:lvl8pPr lvl="7" algn="ctr" rtl="0">
              <a:lnSpc>
                <a:spcPct val="100000"/>
              </a:lnSpc>
              <a:spcBef>
                <a:spcPts val="0"/>
              </a:spcBef>
              <a:spcAft>
                <a:spcPts val="0"/>
              </a:spcAft>
              <a:buSzPts val="12000"/>
              <a:buNone/>
              <a:defRPr sz="12000"/>
            </a:lvl8pPr>
            <a:lvl9pPr lvl="8" algn="ctr" rtl="0">
              <a:lnSpc>
                <a:spcPct val="100000"/>
              </a:lnSpc>
              <a:spcBef>
                <a:spcPts val="0"/>
              </a:spcBef>
              <a:spcAft>
                <a:spcPts val="0"/>
              </a:spcAft>
              <a:buSzPts val="12000"/>
              <a:buNone/>
              <a:defRPr sz="12000"/>
            </a:lvl9pPr>
          </a:lstStyle>
          <a:p>
            <a:r>
              <a:t>xx%</a:t>
            </a:r>
          </a:p>
        </p:txBody>
      </p:sp>
      <p:sp>
        <p:nvSpPr>
          <p:cNvPr id="87" name="Google Shape;87;p22"/>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rmAutofit/>
          </a:bodyPr>
          <a:lstStyle>
            <a:lvl1pPr marL="457200" lvl="0" indent="-342900" algn="ctr" rtl="0">
              <a:lnSpc>
                <a:spcPct val="115000"/>
              </a:lnSpc>
              <a:spcBef>
                <a:spcPts val="0"/>
              </a:spcBef>
              <a:spcAft>
                <a:spcPts val="0"/>
              </a:spcAft>
              <a:buSzPts val="1800"/>
              <a:buChar char="●"/>
              <a:defRPr/>
            </a:lvl1pPr>
            <a:lvl2pPr marL="914400" lvl="1" indent="-317500" algn="ctr" rtl="0">
              <a:lnSpc>
                <a:spcPct val="115000"/>
              </a:lnSpc>
              <a:spcBef>
                <a:spcPts val="0"/>
              </a:spcBef>
              <a:spcAft>
                <a:spcPts val="0"/>
              </a:spcAft>
              <a:buSzPts val="1400"/>
              <a:buChar char="○"/>
              <a:defRPr/>
            </a:lvl2pPr>
            <a:lvl3pPr marL="1371600" lvl="2" indent="-317500" algn="ctr" rtl="0">
              <a:lnSpc>
                <a:spcPct val="115000"/>
              </a:lnSpc>
              <a:spcBef>
                <a:spcPts val="0"/>
              </a:spcBef>
              <a:spcAft>
                <a:spcPts val="0"/>
              </a:spcAft>
              <a:buSzPts val="1400"/>
              <a:buChar char="■"/>
              <a:defRPr/>
            </a:lvl3pPr>
            <a:lvl4pPr marL="1828800" lvl="3" indent="-317500" algn="ctr" rtl="0">
              <a:lnSpc>
                <a:spcPct val="115000"/>
              </a:lnSpc>
              <a:spcBef>
                <a:spcPts val="0"/>
              </a:spcBef>
              <a:spcAft>
                <a:spcPts val="0"/>
              </a:spcAft>
              <a:buSzPts val="1400"/>
              <a:buChar char="●"/>
              <a:defRPr/>
            </a:lvl4pPr>
            <a:lvl5pPr marL="2286000" lvl="4" indent="-317500" algn="ctr" rtl="0">
              <a:lnSpc>
                <a:spcPct val="115000"/>
              </a:lnSpc>
              <a:spcBef>
                <a:spcPts val="0"/>
              </a:spcBef>
              <a:spcAft>
                <a:spcPts val="0"/>
              </a:spcAft>
              <a:buSzPts val="1400"/>
              <a:buChar char="○"/>
              <a:defRPr/>
            </a:lvl5pPr>
            <a:lvl6pPr marL="2743200" lvl="5" indent="-317500" algn="ctr" rtl="0">
              <a:lnSpc>
                <a:spcPct val="115000"/>
              </a:lnSpc>
              <a:spcBef>
                <a:spcPts val="0"/>
              </a:spcBef>
              <a:spcAft>
                <a:spcPts val="0"/>
              </a:spcAft>
              <a:buSzPts val="1400"/>
              <a:buChar char="■"/>
              <a:defRPr/>
            </a:lvl6pPr>
            <a:lvl7pPr marL="3200400" lvl="6" indent="-317500" algn="ctr" rtl="0">
              <a:lnSpc>
                <a:spcPct val="115000"/>
              </a:lnSpc>
              <a:spcBef>
                <a:spcPts val="0"/>
              </a:spcBef>
              <a:spcAft>
                <a:spcPts val="0"/>
              </a:spcAft>
              <a:buSzPts val="1400"/>
              <a:buChar char="●"/>
              <a:defRPr/>
            </a:lvl7pPr>
            <a:lvl8pPr marL="3657600" lvl="7" indent="-317500" algn="ctr" rtl="0">
              <a:lnSpc>
                <a:spcPct val="115000"/>
              </a:lnSpc>
              <a:spcBef>
                <a:spcPts val="0"/>
              </a:spcBef>
              <a:spcAft>
                <a:spcPts val="0"/>
              </a:spcAft>
              <a:buSzPts val="1400"/>
              <a:buChar char="○"/>
              <a:defRPr/>
            </a:lvl8pPr>
            <a:lvl9pPr marL="4114800" lvl="8" indent="-317500" algn="ctr" rtl="0">
              <a:lnSpc>
                <a:spcPct val="115000"/>
              </a:lnSpc>
              <a:spcBef>
                <a:spcPts val="0"/>
              </a:spcBef>
              <a:spcAft>
                <a:spcPts val="0"/>
              </a:spcAft>
              <a:buSzPts val="1400"/>
              <a:buChar char="■"/>
              <a:defRPr/>
            </a:lvl9pPr>
          </a:lstStyle>
          <a:p>
            <a:endParaRPr/>
          </a:p>
        </p:txBody>
      </p:sp>
      <p:sp>
        <p:nvSpPr>
          <p:cNvPr id="88" name="Google Shape;88;p2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9"/>
        <p:cNvGrpSpPr/>
        <p:nvPr/>
      </p:nvGrpSpPr>
      <p:grpSpPr>
        <a:xfrm>
          <a:off x="0" y="0"/>
          <a:ext cx="0" cy="0"/>
          <a:chOff x="0" y="0"/>
          <a:chExt cx="0" cy="0"/>
        </a:xfrm>
      </p:grpSpPr>
      <p:sp>
        <p:nvSpPr>
          <p:cNvPr id="90" name="Google Shape;90;p2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1600"/>
              </a:spcBef>
              <a:spcAft>
                <a:spcPts val="0"/>
              </a:spcAft>
              <a:buClr>
                <a:schemeClr val="dk1"/>
              </a:buClr>
              <a:buSzPts val="1400"/>
              <a:buChar char="○"/>
              <a:defRPr>
                <a:solidFill>
                  <a:schemeClr val="dk1"/>
                </a:solidFill>
              </a:defRPr>
            </a:lvl2pPr>
            <a:lvl3pPr marL="1371600" lvl="2" indent="-317500">
              <a:spcBef>
                <a:spcPts val="1600"/>
              </a:spcBef>
              <a:spcAft>
                <a:spcPts val="0"/>
              </a:spcAft>
              <a:buClr>
                <a:schemeClr val="dk1"/>
              </a:buClr>
              <a:buSzPts val="1400"/>
              <a:buChar char="■"/>
              <a:defRPr>
                <a:solidFill>
                  <a:schemeClr val="dk1"/>
                </a:solidFill>
              </a:defRPr>
            </a:lvl3pPr>
            <a:lvl4pPr marL="1828800" lvl="3" indent="-317500">
              <a:spcBef>
                <a:spcPts val="1600"/>
              </a:spcBef>
              <a:spcAft>
                <a:spcPts val="0"/>
              </a:spcAft>
              <a:buClr>
                <a:schemeClr val="dk1"/>
              </a:buClr>
              <a:buSzPts val="1400"/>
              <a:buChar char="●"/>
              <a:defRPr>
                <a:solidFill>
                  <a:schemeClr val="dk1"/>
                </a:solidFill>
              </a:defRPr>
            </a:lvl4pPr>
            <a:lvl5pPr marL="2286000" lvl="4" indent="-317500">
              <a:spcBef>
                <a:spcPts val="1600"/>
              </a:spcBef>
              <a:spcAft>
                <a:spcPts val="0"/>
              </a:spcAft>
              <a:buClr>
                <a:schemeClr val="dk1"/>
              </a:buClr>
              <a:buSzPts val="1400"/>
              <a:buChar char="○"/>
              <a:defRPr>
                <a:solidFill>
                  <a:schemeClr val="dk1"/>
                </a:solidFill>
              </a:defRPr>
            </a:lvl5pPr>
            <a:lvl6pPr marL="2743200" lvl="5" indent="-317500">
              <a:spcBef>
                <a:spcPts val="1600"/>
              </a:spcBef>
              <a:spcAft>
                <a:spcPts val="0"/>
              </a:spcAft>
              <a:buClr>
                <a:schemeClr val="dk1"/>
              </a:buClr>
              <a:buSzPts val="1400"/>
              <a:buChar char="■"/>
              <a:defRPr>
                <a:solidFill>
                  <a:schemeClr val="dk1"/>
                </a:solidFill>
              </a:defRPr>
            </a:lvl6pPr>
            <a:lvl7pPr marL="3200400" lvl="6" indent="-317500">
              <a:spcBef>
                <a:spcPts val="1600"/>
              </a:spcBef>
              <a:spcAft>
                <a:spcPts val="0"/>
              </a:spcAft>
              <a:buClr>
                <a:schemeClr val="dk1"/>
              </a:buClr>
              <a:buSzPts val="1400"/>
              <a:buChar char="●"/>
              <a:defRPr>
                <a:solidFill>
                  <a:schemeClr val="dk1"/>
                </a:solidFill>
              </a:defRPr>
            </a:lvl7pPr>
            <a:lvl8pPr marL="3657600" lvl="7" indent="-317500">
              <a:spcBef>
                <a:spcPts val="1600"/>
              </a:spcBef>
              <a:spcAft>
                <a:spcPts val="0"/>
              </a:spcAft>
              <a:buClr>
                <a:schemeClr val="dk1"/>
              </a:buClr>
              <a:buSzPts val="1400"/>
              <a:buChar char="○"/>
              <a:defRPr>
                <a:solidFill>
                  <a:schemeClr val="dk1"/>
                </a:solidFill>
              </a:defRPr>
            </a:lvl8pPr>
            <a:lvl9pPr marL="4114800" lvl="8" indent="-317500">
              <a:spcBef>
                <a:spcPts val="1600"/>
              </a:spcBef>
              <a:spcAft>
                <a:spcPts val="160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1600"/>
              </a:spcBef>
              <a:spcAft>
                <a:spcPts val="0"/>
              </a:spcAft>
              <a:buClr>
                <a:schemeClr val="lt2"/>
              </a:buClr>
              <a:buSzPts val="1400"/>
              <a:buChar char="○"/>
              <a:defRPr>
                <a:solidFill>
                  <a:schemeClr val="lt2"/>
                </a:solidFill>
              </a:defRPr>
            </a:lvl2pPr>
            <a:lvl3pPr marL="1371600" lvl="2" indent="-317500">
              <a:lnSpc>
                <a:spcPct val="115000"/>
              </a:lnSpc>
              <a:spcBef>
                <a:spcPts val="1600"/>
              </a:spcBef>
              <a:spcAft>
                <a:spcPts val="0"/>
              </a:spcAft>
              <a:buClr>
                <a:schemeClr val="lt2"/>
              </a:buClr>
              <a:buSzPts val="1400"/>
              <a:buChar char="■"/>
              <a:defRPr>
                <a:solidFill>
                  <a:schemeClr val="lt2"/>
                </a:solidFill>
              </a:defRPr>
            </a:lvl3pPr>
            <a:lvl4pPr marL="1828800" lvl="3" indent="-317500">
              <a:lnSpc>
                <a:spcPct val="115000"/>
              </a:lnSpc>
              <a:spcBef>
                <a:spcPts val="1600"/>
              </a:spcBef>
              <a:spcAft>
                <a:spcPts val="0"/>
              </a:spcAft>
              <a:buClr>
                <a:schemeClr val="lt2"/>
              </a:buClr>
              <a:buSzPts val="1400"/>
              <a:buChar char="●"/>
              <a:defRPr>
                <a:solidFill>
                  <a:schemeClr val="lt2"/>
                </a:solidFill>
              </a:defRPr>
            </a:lvl4pPr>
            <a:lvl5pPr marL="2286000" lvl="4" indent="-317500">
              <a:lnSpc>
                <a:spcPct val="115000"/>
              </a:lnSpc>
              <a:spcBef>
                <a:spcPts val="1600"/>
              </a:spcBef>
              <a:spcAft>
                <a:spcPts val="0"/>
              </a:spcAft>
              <a:buClr>
                <a:schemeClr val="lt2"/>
              </a:buClr>
              <a:buSzPts val="1400"/>
              <a:buChar char="○"/>
              <a:defRPr>
                <a:solidFill>
                  <a:schemeClr val="lt2"/>
                </a:solidFill>
              </a:defRPr>
            </a:lvl5pPr>
            <a:lvl6pPr marL="2743200" lvl="5" indent="-317500">
              <a:lnSpc>
                <a:spcPct val="115000"/>
              </a:lnSpc>
              <a:spcBef>
                <a:spcPts val="1600"/>
              </a:spcBef>
              <a:spcAft>
                <a:spcPts val="0"/>
              </a:spcAft>
              <a:buClr>
                <a:schemeClr val="lt2"/>
              </a:buClr>
              <a:buSzPts val="1400"/>
              <a:buChar char="■"/>
              <a:defRPr>
                <a:solidFill>
                  <a:schemeClr val="lt2"/>
                </a:solidFill>
              </a:defRPr>
            </a:lvl6pPr>
            <a:lvl7pPr marL="3200400" lvl="6" indent="-317500">
              <a:lnSpc>
                <a:spcPct val="115000"/>
              </a:lnSpc>
              <a:spcBef>
                <a:spcPts val="1600"/>
              </a:spcBef>
              <a:spcAft>
                <a:spcPts val="0"/>
              </a:spcAft>
              <a:buClr>
                <a:schemeClr val="lt2"/>
              </a:buClr>
              <a:buSzPts val="1400"/>
              <a:buChar char="●"/>
              <a:defRPr>
                <a:solidFill>
                  <a:schemeClr val="lt2"/>
                </a:solidFill>
              </a:defRPr>
            </a:lvl7pPr>
            <a:lvl8pPr marL="3657600" lvl="7" indent="-317500">
              <a:lnSpc>
                <a:spcPct val="115000"/>
              </a:lnSpc>
              <a:spcBef>
                <a:spcPts val="1600"/>
              </a:spcBef>
              <a:spcAft>
                <a:spcPts val="0"/>
              </a:spcAft>
              <a:buClr>
                <a:schemeClr val="lt2"/>
              </a:buClr>
              <a:buSzPts val="1400"/>
              <a:buChar char="○"/>
              <a:defRPr>
                <a:solidFill>
                  <a:schemeClr val="lt2"/>
                </a:solidFill>
              </a:defRPr>
            </a:lvl8pPr>
            <a:lvl9pPr marL="4114800" lvl="8" indent="-317500">
              <a:lnSpc>
                <a:spcPct val="115000"/>
              </a:lnSpc>
              <a:spcBef>
                <a:spcPts val="1600"/>
              </a:spcBef>
              <a:spcAft>
                <a:spcPts val="160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52" name="Google Shape;52;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53" name="Google Shape;53;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pic>
        <p:nvPicPr>
          <p:cNvPr id="95" name="Google Shape;95;p24"/>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96" name="Google Shape;96;p24"/>
          <p:cNvSpPr txBox="1"/>
          <p:nvPr/>
        </p:nvSpPr>
        <p:spPr>
          <a:xfrm>
            <a:off x="593175" y="1466000"/>
            <a:ext cx="8253300" cy="24012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7200"/>
              <a:buFont typeface="Arial"/>
              <a:buNone/>
            </a:pPr>
            <a:r>
              <a:rPr lang="en" sz="7200" b="1" i="0" u="none" strike="noStrike" cap="none">
                <a:solidFill>
                  <a:schemeClr val="dk1"/>
                </a:solidFill>
                <a:latin typeface="Arial"/>
                <a:ea typeface="Arial"/>
                <a:cs typeface="Arial"/>
                <a:sym typeface="Arial"/>
              </a:rPr>
              <a:t>Teaching </a:t>
            </a:r>
            <a:r>
              <a:rPr lang="en" sz="7200" b="1">
                <a:solidFill>
                  <a:schemeClr val="dk1"/>
                </a:solidFill>
              </a:rPr>
              <a:t>From Your New Identity</a:t>
            </a:r>
            <a:endParaRPr sz="7200" b="1" i="0" u="none" strike="noStrike" cap="none">
              <a:solidFill>
                <a:schemeClr val="dk1"/>
              </a:solidFill>
              <a:latin typeface="Arial"/>
              <a:ea typeface="Arial"/>
              <a:cs typeface="Arial"/>
              <a:sym typeface="Arial"/>
            </a:endParaRPr>
          </a:p>
        </p:txBody>
      </p:sp>
      <p:sp>
        <p:nvSpPr>
          <p:cNvPr id="97" name="Google Shape;97;p24"/>
          <p:cNvSpPr txBox="1"/>
          <p:nvPr/>
        </p:nvSpPr>
        <p:spPr>
          <a:xfrm>
            <a:off x="593175" y="3830150"/>
            <a:ext cx="8253300" cy="6465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000"/>
              <a:buFont typeface="Arial"/>
              <a:buNone/>
            </a:pPr>
            <a:r>
              <a:rPr lang="en" sz="3000">
                <a:solidFill>
                  <a:schemeClr val="dk1"/>
                </a:solidFill>
              </a:rPr>
              <a:t>Keira Williamson</a:t>
            </a:r>
            <a:endParaRPr sz="30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pic>
        <p:nvPicPr>
          <p:cNvPr id="169" name="Google Shape;169;p33"/>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170" name="Google Shape;170;p33"/>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71" name="Google Shape;171;p33"/>
          <p:cNvSpPr txBox="1"/>
          <p:nvPr/>
        </p:nvSpPr>
        <p:spPr>
          <a:xfrm>
            <a:off x="6922350" y="60800"/>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72" name="Google Shape;172;p33"/>
          <p:cNvSpPr txBox="1"/>
          <p:nvPr/>
        </p:nvSpPr>
        <p:spPr>
          <a:xfrm>
            <a:off x="445350" y="260900"/>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Scripture is God’s revelation</a:t>
            </a:r>
            <a:endParaRPr sz="3000" i="1">
              <a:solidFill>
                <a:schemeClr val="dk1"/>
              </a:solidFill>
            </a:endParaRPr>
          </a:p>
        </p:txBody>
      </p:sp>
      <p:sp>
        <p:nvSpPr>
          <p:cNvPr id="173" name="Google Shape;173;p33"/>
          <p:cNvSpPr/>
          <p:nvPr/>
        </p:nvSpPr>
        <p:spPr>
          <a:xfrm>
            <a:off x="412850" y="2304825"/>
            <a:ext cx="8520600" cy="13632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In the past </a:t>
            </a:r>
            <a:r>
              <a:rPr lang="en" sz="2300" b="1"/>
              <a:t>God spoke</a:t>
            </a:r>
            <a:r>
              <a:rPr lang="en" sz="2300"/>
              <a:t> to our ancestors through the prophets at many times and in various ways, but in these last days </a:t>
            </a:r>
            <a:r>
              <a:rPr lang="en" sz="2300" b="1"/>
              <a:t>he has spoken</a:t>
            </a:r>
            <a:r>
              <a:rPr lang="en" sz="2300"/>
              <a:t> to us by his Son (Hebrews 1:1-2)</a:t>
            </a:r>
            <a:endParaRPr sz="2300"/>
          </a:p>
        </p:txBody>
      </p:sp>
      <p:sp>
        <p:nvSpPr>
          <p:cNvPr id="174" name="Google Shape;174;p33"/>
          <p:cNvSpPr/>
          <p:nvPr/>
        </p:nvSpPr>
        <p:spPr>
          <a:xfrm>
            <a:off x="2013500" y="1082763"/>
            <a:ext cx="5319300" cy="10467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“The </a:t>
            </a:r>
            <a:r>
              <a:rPr lang="en" sz="2300" b="1"/>
              <a:t>Word of the Lord</a:t>
            </a:r>
            <a:r>
              <a:rPr lang="en" sz="2300"/>
              <a:t> came to…”</a:t>
            </a:r>
            <a:endParaRPr sz="2300"/>
          </a:p>
          <a:p>
            <a:pPr marL="0" lvl="0" indent="0" algn="ctr" rtl="0">
              <a:spcBef>
                <a:spcPts val="0"/>
              </a:spcBef>
              <a:spcAft>
                <a:spcPts val="0"/>
              </a:spcAft>
              <a:buNone/>
            </a:pPr>
            <a:r>
              <a:rPr lang="en" sz="2300"/>
              <a:t>“Thus </a:t>
            </a:r>
            <a:r>
              <a:rPr lang="en" sz="2300" b="1"/>
              <a:t>says the Lord</a:t>
            </a:r>
            <a:r>
              <a:rPr lang="en" sz="2300"/>
              <a:t>…”</a:t>
            </a:r>
            <a:endParaRPr sz="2300"/>
          </a:p>
        </p:txBody>
      </p:sp>
      <p:sp>
        <p:nvSpPr>
          <p:cNvPr id="175" name="Google Shape;175;p33"/>
          <p:cNvSpPr/>
          <p:nvPr/>
        </p:nvSpPr>
        <p:spPr>
          <a:xfrm>
            <a:off x="397550" y="3841400"/>
            <a:ext cx="8551200" cy="8271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All Scripture is </a:t>
            </a:r>
            <a:r>
              <a:rPr lang="en" sz="2300" b="1"/>
              <a:t>God-breathed </a:t>
            </a:r>
            <a:r>
              <a:rPr lang="en" sz="2300"/>
              <a:t>and is useful (2 Timothy 3:16)</a:t>
            </a:r>
            <a:endParaRPr sz="23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pic>
        <p:nvPicPr>
          <p:cNvPr id="180" name="Google Shape;180;p34"/>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181" name="Google Shape;181;p34"/>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82" name="Google Shape;182;p34"/>
          <p:cNvSpPr txBox="1"/>
          <p:nvPr/>
        </p:nvSpPr>
        <p:spPr>
          <a:xfrm>
            <a:off x="6922350" y="60800"/>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83" name="Google Shape;183;p34"/>
          <p:cNvSpPr txBox="1"/>
          <p:nvPr/>
        </p:nvSpPr>
        <p:spPr>
          <a:xfrm>
            <a:off x="445350" y="260900"/>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Scripture is God’s revelation</a:t>
            </a:r>
            <a:endParaRPr sz="3000" i="1">
              <a:solidFill>
                <a:schemeClr val="dk1"/>
              </a:solidFill>
            </a:endParaRPr>
          </a:p>
        </p:txBody>
      </p:sp>
      <p:sp>
        <p:nvSpPr>
          <p:cNvPr id="184" name="Google Shape;184;p34"/>
          <p:cNvSpPr/>
          <p:nvPr/>
        </p:nvSpPr>
        <p:spPr>
          <a:xfrm>
            <a:off x="539650" y="1097775"/>
            <a:ext cx="8253300" cy="11370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the word of God came—and </a:t>
            </a:r>
            <a:r>
              <a:rPr lang="en" sz="2300" b="1"/>
              <a:t>Scripture cannot be set aside</a:t>
            </a:r>
            <a:r>
              <a:rPr lang="en" sz="2300"/>
              <a:t> (John 10:35)</a:t>
            </a:r>
            <a:endParaRPr sz="2300"/>
          </a:p>
        </p:txBody>
      </p:sp>
      <p:sp>
        <p:nvSpPr>
          <p:cNvPr id="185" name="Google Shape;185;p34"/>
          <p:cNvSpPr/>
          <p:nvPr/>
        </p:nvSpPr>
        <p:spPr>
          <a:xfrm>
            <a:off x="539650" y="2377475"/>
            <a:ext cx="8253300" cy="11370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Heaven and earth will pass away, but my words will </a:t>
            </a:r>
            <a:r>
              <a:rPr lang="en" sz="2300" b="1"/>
              <a:t>never pass away</a:t>
            </a:r>
            <a:r>
              <a:rPr lang="en" sz="2300"/>
              <a:t> (Matthew 24:35)</a:t>
            </a:r>
            <a:endParaRPr sz="2300"/>
          </a:p>
        </p:txBody>
      </p:sp>
      <p:sp>
        <p:nvSpPr>
          <p:cNvPr id="186" name="Google Shape;186;p34"/>
          <p:cNvSpPr/>
          <p:nvPr/>
        </p:nvSpPr>
        <p:spPr>
          <a:xfrm>
            <a:off x="539650" y="3648900"/>
            <a:ext cx="8253300" cy="11370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b="1"/>
              <a:t>imperishable</a:t>
            </a:r>
            <a:r>
              <a:rPr lang="en" sz="2300"/>
              <a:t>, through the </a:t>
            </a:r>
            <a:r>
              <a:rPr lang="en" sz="2300" b="1"/>
              <a:t>living and enduring</a:t>
            </a:r>
            <a:r>
              <a:rPr lang="en" sz="2300"/>
              <a:t> word of God</a:t>
            </a:r>
            <a:endParaRPr sz="2300"/>
          </a:p>
          <a:p>
            <a:pPr marL="0" lvl="0" indent="0" algn="ctr" rtl="0">
              <a:spcBef>
                <a:spcPts val="0"/>
              </a:spcBef>
              <a:spcAft>
                <a:spcPts val="0"/>
              </a:spcAft>
              <a:buNone/>
            </a:pPr>
            <a:r>
              <a:rPr lang="en" sz="2300"/>
              <a:t>(1 Peter 1:23)</a:t>
            </a:r>
            <a:endParaRPr sz="23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pic>
        <p:nvPicPr>
          <p:cNvPr id="191" name="Google Shape;191;p35"/>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192" name="Google Shape;192;p35"/>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93" name="Google Shape;193;p35"/>
          <p:cNvSpPr txBox="1"/>
          <p:nvPr/>
        </p:nvSpPr>
        <p:spPr>
          <a:xfrm>
            <a:off x="6922350" y="60800"/>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94" name="Google Shape;194;p35"/>
          <p:cNvSpPr txBox="1"/>
          <p:nvPr/>
        </p:nvSpPr>
        <p:spPr>
          <a:xfrm>
            <a:off x="445350" y="260900"/>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Scripture is God’s revelation</a:t>
            </a:r>
            <a:endParaRPr sz="3000" i="1">
              <a:solidFill>
                <a:schemeClr val="dk1"/>
              </a:solidFill>
            </a:endParaRPr>
          </a:p>
        </p:txBody>
      </p:sp>
      <p:sp>
        <p:nvSpPr>
          <p:cNvPr id="195" name="Google Shape;195;p35"/>
          <p:cNvSpPr/>
          <p:nvPr/>
        </p:nvSpPr>
        <p:spPr>
          <a:xfrm>
            <a:off x="445350" y="1071175"/>
            <a:ext cx="8551200" cy="15006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so is my word that goes out from my mouth: It will </a:t>
            </a:r>
            <a:r>
              <a:rPr lang="en" sz="2300" b="1"/>
              <a:t>not return to me empty</a:t>
            </a:r>
            <a:r>
              <a:rPr lang="en" sz="2300"/>
              <a:t>, but will </a:t>
            </a:r>
            <a:r>
              <a:rPr lang="en" sz="2300" b="1"/>
              <a:t>accomplish what I desire</a:t>
            </a:r>
            <a:r>
              <a:rPr lang="en" sz="2300"/>
              <a:t> and </a:t>
            </a:r>
            <a:r>
              <a:rPr lang="en" sz="2300" b="1"/>
              <a:t>achieve the purpose </a:t>
            </a:r>
            <a:r>
              <a:rPr lang="en" sz="2300"/>
              <a:t>for which I sent it  (Isaiah 55:11)</a:t>
            </a:r>
            <a:endParaRPr sz="2300"/>
          </a:p>
        </p:txBody>
      </p:sp>
      <p:sp>
        <p:nvSpPr>
          <p:cNvPr id="196" name="Google Shape;196;p35"/>
          <p:cNvSpPr/>
          <p:nvPr/>
        </p:nvSpPr>
        <p:spPr>
          <a:xfrm>
            <a:off x="445350" y="2748200"/>
            <a:ext cx="8551200" cy="7194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But God’s word</a:t>
            </a:r>
            <a:r>
              <a:rPr lang="en" sz="2300" b="1"/>
              <a:t> is not chained</a:t>
            </a:r>
            <a:r>
              <a:rPr lang="en" sz="2300"/>
              <a:t> (2 Timothy 2:9)</a:t>
            </a:r>
            <a:endParaRPr sz="2300"/>
          </a:p>
        </p:txBody>
      </p:sp>
      <p:sp>
        <p:nvSpPr>
          <p:cNvPr id="197" name="Google Shape;197;p35"/>
          <p:cNvSpPr/>
          <p:nvPr/>
        </p:nvSpPr>
        <p:spPr>
          <a:xfrm>
            <a:off x="445350" y="3623925"/>
            <a:ext cx="8551200" cy="7194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For the Word of God </a:t>
            </a:r>
            <a:r>
              <a:rPr lang="en" sz="2300" b="1"/>
              <a:t>is alive and active</a:t>
            </a:r>
            <a:r>
              <a:rPr lang="en" sz="2300"/>
              <a:t> (Hebrews 4:12)</a:t>
            </a:r>
            <a:endParaRPr sz="23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pic>
        <p:nvPicPr>
          <p:cNvPr id="202" name="Google Shape;202;p36"/>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203" name="Google Shape;203;p36"/>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04" name="Google Shape;204;p36"/>
          <p:cNvSpPr txBox="1"/>
          <p:nvPr/>
        </p:nvSpPr>
        <p:spPr>
          <a:xfrm>
            <a:off x="6922350" y="60800"/>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05" name="Google Shape;205;p36"/>
          <p:cNvSpPr txBox="1"/>
          <p:nvPr/>
        </p:nvSpPr>
        <p:spPr>
          <a:xfrm>
            <a:off x="445350" y="260900"/>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Scripture is God’s revelation</a:t>
            </a:r>
            <a:endParaRPr sz="3000" i="1">
              <a:solidFill>
                <a:schemeClr val="dk1"/>
              </a:solidFill>
            </a:endParaRPr>
          </a:p>
        </p:txBody>
      </p:sp>
      <p:sp>
        <p:nvSpPr>
          <p:cNvPr id="206" name="Google Shape;206;p36"/>
          <p:cNvSpPr/>
          <p:nvPr/>
        </p:nvSpPr>
        <p:spPr>
          <a:xfrm>
            <a:off x="412850" y="1107500"/>
            <a:ext cx="8551200" cy="7383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All Scripture is God-breathed and </a:t>
            </a:r>
            <a:r>
              <a:rPr lang="en" sz="2300" b="1"/>
              <a:t>is useful</a:t>
            </a:r>
            <a:r>
              <a:rPr lang="en" sz="2300"/>
              <a:t> (2 Timothy 3:16)</a:t>
            </a:r>
            <a:endParaRPr sz="2300"/>
          </a:p>
        </p:txBody>
      </p:sp>
      <p:sp>
        <p:nvSpPr>
          <p:cNvPr id="207" name="Google Shape;207;p36"/>
          <p:cNvSpPr/>
          <p:nvPr/>
        </p:nvSpPr>
        <p:spPr>
          <a:xfrm>
            <a:off x="412850" y="2002850"/>
            <a:ext cx="8551200" cy="16026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For the word of God</a:t>
            </a:r>
            <a:r>
              <a:rPr lang="en" sz="2300" b="1"/>
              <a:t> </a:t>
            </a:r>
            <a:r>
              <a:rPr lang="en" sz="2300"/>
              <a:t>is… sharper than any double-edged sword, </a:t>
            </a:r>
            <a:r>
              <a:rPr lang="en" sz="2300" b="1"/>
              <a:t>it penetrates</a:t>
            </a:r>
            <a:r>
              <a:rPr lang="en" sz="2300"/>
              <a:t> even to dividing soul and spirit, joints and marrow;</a:t>
            </a:r>
            <a:r>
              <a:rPr lang="en" sz="2300" b="1"/>
              <a:t> it judges </a:t>
            </a:r>
            <a:r>
              <a:rPr lang="en" sz="2300"/>
              <a:t>the thoughts and attitudes of the heart (Hebrews 4:12)</a:t>
            </a:r>
            <a:endParaRPr sz="23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pic>
        <p:nvPicPr>
          <p:cNvPr id="212" name="Google Shape;212;p37"/>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213" name="Google Shape;213;p37"/>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14" name="Google Shape;214;p37"/>
          <p:cNvSpPr txBox="1"/>
          <p:nvPr/>
        </p:nvSpPr>
        <p:spPr>
          <a:xfrm>
            <a:off x="6922350" y="60800"/>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15" name="Google Shape;215;p37"/>
          <p:cNvSpPr txBox="1"/>
          <p:nvPr/>
        </p:nvSpPr>
        <p:spPr>
          <a:xfrm>
            <a:off x="445350" y="260900"/>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Scripture is God’s revelation</a:t>
            </a:r>
            <a:endParaRPr sz="3000" i="1">
              <a:solidFill>
                <a:schemeClr val="dk1"/>
              </a:solidFill>
            </a:endParaRPr>
          </a:p>
        </p:txBody>
      </p:sp>
      <p:sp>
        <p:nvSpPr>
          <p:cNvPr id="216" name="Google Shape;216;p37"/>
          <p:cNvSpPr/>
          <p:nvPr/>
        </p:nvSpPr>
        <p:spPr>
          <a:xfrm>
            <a:off x="445350" y="983600"/>
            <a:ext cx="8475600" cy="13707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Consequently, faith comes from hearing the message, and the </a:t>
            </a:r>
            <a:r>
              <a:rPr lang="en" sz="2300" b="1"/>
              <a:t>message is heard through the word </a:t>
            </a:r>
            <a:r>
              <a:rPr lang="en" sz="2300"/>
              <a:t>about Christ</a:t>
            </a:r>
            <a:endParaRPr sz="2300"/>
          </a:p>
          <a:p>
            <a:pPr marL="0" lvl="0" indent="0" algn="ctr" rtl="0">
              <a:spcBef>
                <a:spcPts val="0"/>
              </a:spcBef>
              <a:spcAft>
                <a:spcPts val="0"/>
              </a:spcAft>
              <a:buNone/>
            </a:pPr>
            <a:r>
              <a:rPr lang="en" sz="2300"/>
              <a:t>(Romans 10:17)</a:t>
            </a:r>
            <a:endParaRPr sz="2300"/>
          </a:p>
        </p:txBody>
      </p:sp>
      <p:sp>
        <p:nvSpPr>
          <p:cNvPr id="217" name="Google Shape;217;p37"/>
          <p:cNvSpPr/>
          <p:nvPr/>
        </p:nvSpPr>
        <p:spPr>
          <a:xfrm>
            <a:off x="445350" y="2470275"/>
            <a:ext cx="8475600" cy="10467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He chose to </a:t>
            </a:r>
            <a:r>
              <a:rPr lang="en" sz="2300" b="1"/>
              <a:t>give us birth through the word</a:t>
            </a:r>
            <a:r>
              <a:rPr lang="en" sz="2300"/>
              <a:t> of truth</a:t>
            </a:r>
            <a:endParaRPr sz="2300"/>
          </a:p>
          <a:p>
            <a:pPr marL="0" lvl="0" indent="0" algn="ctr" rtl="0">
              <a:spcBef>
                <a:spcPts val="0"/>
              </a:spcBef>
              <a:spcAft>
                <a:spcPts val="0"/>
              </a:spcAft>
              <a:buNone/>
            </a:pPr>
            <a:r>
              <a:rPr lang="en" sz="2300"/>
              <a:t>(James 1:18)</a:t>
            </a:r>
            <a:endParaRPr sz="2300"/>
          </a:p>
        </p:txBody>
      </p:sp>
      <p:sp>
        <p:nvSpPr>
          <p:cNvPr id="218" name="Google Shape;218;p37"/>
          <p:cNvSpPr/>
          <p:nvPr/>
        </p:nvSpPr>
        <p:spPr>
          <a:xfrm>
            <a:off x="445350" y="3632950"/>
            <a:ext cx="8475600" cy="10467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For you have been </a:t>
            </a:r>
            <a:r>
              <a:rPr lang="en" sz="2300" b="1"/>
              <a:t>born again… through the living and enduring word</a:t>
            </a:r>
            <a:r>
              <a:rPr lang="en" sz="2300"/>
              <a:t> of God (1 Peter 1:23)</a:t>
            </a:r>
            <a:endParaRPr sz="23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pic>
        <p:nvPicPr>
          <p:cNvPr id="223" name="Google Shape;223;p38"/>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224" name="Google Shape;224;p38"/>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25" name="Google Shape;225;p38"/>
          <p:cNvSpPr txBox="1"/>
          <p:nvPr/>
        </p:nvSpPr>
        <p:spPr>
          <a:xfrm>
            <a:off x="6922350" y="60800"/>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26" name="Google Shape;226;p38"/>
          <p:cNvSpPr txBox="1"/>
          <p:nvPr/>
        </p:nvSpPr>
        <p:spPr>
          <a:xfrm>
            <a:off x="445350" y="260900"/>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Scripture is God’s revelation</a:t>
            </a:r>
            <a:endParaRPr sz="3000" i="1">
              <a:solidFill>
                <a:schemeClr val="dk1"/>
              </a:solidFill>
            </a:endParaRPr>
          </a:p>
        </p:txBody>
      </p:sp>
      <p:sp>
        <p:nvSpPr>
          <p:cNvPr id="227" name="Google Shape;227;p38"/>
          <p:cNvSpPr/>
          <p:nvPr/>
        </p:nvSpPr>
        <p:spPr>
          <a:xfrm>
            <a:off x="445350" y="907400"/>
            <a:ext cx="8475600" cy="15801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Everything that was written in the past was </a:t>
            </a:r>
            <a:r>
              <a:rPr lang="en" sz="2300" b="1"/>
              <a:t>written to teach us</a:t>
            </a:r>
            <a:r>
              <a:rPr lang="en" sz="2300"/>
              <a:t>… through the endurance taught in the Scriptures and the encouragement they provide </a:t>
            </a:r>
            <a:r>
              <a:rPr lang="en" sz="2300" b="1"/>
              <a:t>we might have hope</a:t>
            </a:r>
            <a:endParaRPr sz="2300" b="1"/>
          </a:p>
          <a:p>
            <a:pPr marL="0" lvl="0" indent="0" algn="ctr" rtl="0">
              <a:spcBef>
                <a:spcPts val="0"/>
              </a:spcBef>
              <a:spcAft>
                <a:spcPts val="0"/>
              </a:spcAft>
              <a:buNone/>
            </a:pPr>
            <a:r>
              <a:rPr lang="en" sz="2300"/>
              <a:t>(Romans 15:4)</a:t>
            </a:r>
            <a:endParaRPr sz="2300"/>
          </a:p>
        </p:txBody>
      </p:sp>
      <p:sp>
        <p:nvSpPr>
          <p:cNvPr id="228" name="Google Shape;228;p38"/>
          <p:cNvSpPr/>
          <p:nvPr/>
        </p:nvSpPr>
        <p:spPr>
          <a:xfrm>
            <a:off x="445350" y="2579113"/>
            <a:ext cx="8475600" cy="10467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for gaining </a:t>
            </a:r>
            <a:r>
              <a:rPr lang="en" sz="2300" b="1"/>
              <a:t>wisdom</a:t>
            </a:r>
            <a:r>
              <a:rPr lang="en" sz="2300"/>
              <a:t> and </a:t>
            </a:r>
            <a:r>
              <a:rPr lang="en" sz="2300" b="1"/>
              <a:t>instruction</a:t>
            </a:r>
            <a:r>
              <a:rPr lang="en" sz="2300"/>
              <a:t>; for </a:t>
            </a:r>
            <a:r>
              <a:rPr lang="en" sz="2300" b="1"/>
              <a:t>understanding</a:t>
            </a:r>
            <a:r>
              <a:rPr lang="en" sz="2300"/>
              <a:t> words of </a:t>
            </a:r>
            <a:r>
              <a:rPr lang="en" sz="2300" b="1"/>
              <a:t>insight</a:t>
            </a:r>
            <a:r>
              <a:rPr lang="en" sz="2300"/>
              <a:t> (Proverbs 1:2)</a:t>
            </a:r>
            <a:endParaRPr sz="2300"/>
          </a:p>
        </p:txBody>
      </p:sp>
      <p:sp>
        <p:nvSpPr>
          <p:cNvPr id="229" name="Google Shape;229;p38"/>
          <p:cNvSpPr/>
          <p:nvPr/>
        </p:nvSpPr>
        <p:spPr>
          <a:xfrm>
            <a:off x="445350" y="3717425"/>
            <a:ext cx="8475600" cy="12957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The [word] of the Lord is perfect, </a:t>
            </a:r>
            <a:r>
              <a:rPr lang="en" sz="2300" b="1"/>
              <a:t>refreshing</a:t>
            </a:r>
            <a:r>
              <a:rPr lang="en" sz="2300"/>
              <a:t> the soul… making </a:t>
            </a:r>
            <a:r>
              <a:rPr lang="en" sz="2300" b="1"/>
              <a:t>wise</a:t>
            </a:r>
            <a:r>
              <a:rPr lang="en" sz="2300"/>
              <a:t> the simple… giving </a:t>
            </a:r>
            <a:r>
              <a:rPr lang="en" sz="2300" b="1"/>
              <a:t>joy</a:t>
            </a:r>
            <a:r>
              <a:rPr lang="en" sz="2300"/>
              <a:t> to the heart… giving </a:t>
            </a:r>
            <a:r>
              <a:rPr lang="en" sz="2300" b="1"/>
              <a:t>light</a:t>
            </a:r>
            <a:r>
              <a:rPr lang="en" sz="2300"/>
              <a:t> to the eyes (Psalm 19:7-8)</a:t>
            </a:r>
            <a:endParaRPr sz="23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pic>
        <p:nvPicPr>
          <p:cNvPr id="234" name="Google Shape;234;p39"/>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235" name="Google Shape;235;p39"/>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36" name="Google Shape;236;p39"/>
          <p:cNvSpPr txBox="1"/>
          <p:nvPr/>
        </p:nvSpPr>
        <p:spPr>
          <a:xfrm>
            <a:off x="6922350" y="60800"/>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37" name="Google Shape;237;p39"/>
          <p:cNvSpPr txBox="1"/>
          <p:nvPr/>
        </p:nvSpPr>
        <p:spPr>
          <a:xfrm>
            <a:off x="445350" y="260900"/>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Scripture is God’s revelation</a:t>
            </a:r>
            <a:endParaRPr sz="3000" i="1">
              <a:solidFill>
                <a:schemeClr val="dk1"/>
              </a:solidFill>
            </a:endParaRPr>
          </a:p>
        </p:txBody>
      </p:sp>
      <p:sp>
        <p:nvSpPr>
          <p:cNvPr id="238" name="Google Shape;238;p39"/>
          <p:cNvSpPr/>
          <p:nvPr/>
        </p:nvSpPr>
        <p:spPr>
          <a:xfrm>
            <a:off x="445350" y="907400"/>
            <a:ext cx="8475600" cy="16644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For I have not hesitated to proclaim to you the whole will of God… Now I </a:t>
            </a:r>
            <a:r>
              <a:rPr lang="en" sz="2300" b="1"/>
              <a:t>commit you to God and to the word</a:t>
            </a:r>
            <a:r>
              <a:rPr lang="en" sz="2300"/>
              <a:t> of his grace, which can </a:t>
            </a:r>
            <a:r>
              <a:rPr lang="en" sz="2300" b="1"/>
              <a:t>build you up</a:t>
            </a:r>
            <a:r>
              <a:rPr lang="en" sz="2300"/>
              <a:t> and give you an inheritance among all those who are </a:t>
            </a:r>
            <a:r>
              <a:rPr lang="en" sz="2300" b="1"/>
              <a:t>sanctified </a:t>
            </a:r>
            <a:r>
              <a:rPr lang="en" sz="2300"/>
              <a:t>(Acts 20:27,32)</a:t>
            </a:r>
            <a:endParaRPr sz="2300"/>
          </a:p>
        </p:txBody>
      </p:sp>
      <p:sp>
        <p:nvSpPr>
          <p:cNvPr id="239" name="Google Shape;239;p39"/>
          <p:cNvSpPr/>
          <p:nvPr/>
        </p:nvSpPr>
        <p:spPr>
          <a:xfrm>
            <a:off x="445350" y="2643475"/>
            <a:ext cx="8475600" cy="11409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admonishing and teaching everyone with all wisdom, so that we may </a:t>
            </a:r>
            <a:r>
              <a:rPr lang="en" sz="2300" b="1"/>
              <a:t>present everyone fully mature in Christ</a:t>
            </a:r>
            <a:endParaRPr sz="2300" b="1"/>
          </a:p>
          <a:p>
            <a:pPr marL="0" lvl="0" indent="0" algn="ctr" rtl="0">
              <a:spcBef>
                <a:spcPts val="0"/>
              </a:spcBef>
              <a:spcAft>
                <a:spcPts val="0"/>
              </a:spcAft>
              <a:buNone/>
            </a:pPr>
            <a:r>
              <a:rPr lang="en" sz="2300"/>
              <a:t>(Colossians 1:28)</a:t>
            </a:r>
            <a:endParaRPr sz="2300"/>
          </a:p>
        </p:txBody>
      </p:sp>
      <p:sp>
        <p:nvSpPr>
          <p:cNvPr id="240" name="Google Shape;240;p39"/>
          <p:cNvSpPr/>
          <p:nvPr/>
        </p:nvSpPr>
        <p:spPr>
          <a:xfrm>
            <a:off x="445350" y="3881375"/>
            <a:ext cx="8475600" cy="11859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…is useful for teaching, rebuking, correcting and training in righteousness… </a:t>
            </a:r>
            <a:r>
              <a:rPr lang="en" sz="2300" b="1"/>
              <a:t>thoroughly equipped</a:t>
            </a:r>
            <a:r>
              <a:rPr lang="en" sz="2300"/>
              <a:t> for every good work</a:t>
            </a:r>
            <a:endParaRPr sz="2300"/>
          </a:p>
          <a:p>
            <a:pPr marL="0" lvl="0" indent="0" algn="ctr" rtl="0">
              <a:spcBef>
                <a:spcPts val="0"/>
              </a:spcBef>
              <a:spcAft>
                <a:spcPts val="0"/>
              </a:spcAft>
              <a:buNone/>
            </a:pPr>
            <a:r>
              <a:rPr lang="en" sz="2300"/>
              <a:t>(2 Timothy 3:17)</a:t>
            </a:r>
            <a:endParaRPr sz="23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pic>
        <p:nvPicPr>
          <p:cNvPr id="245" name="Google Shape;245;p40"/>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246" name="Google Shape;246;p40"/>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47" name="Google Shape;247;p40"/>
          <p:cNvSpPr txBox="1"/>
          <p:nvPr/>
        </p:nvSpPr>
        <p:spPr>
          <a:xfrm>
            <a:off x="6922350" y="60800"/>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48" name="Google Shape;248;p40"/>
          <p:cNvSpPr/>
          <p:nvPr/>
        </p:nvSpPr>
        <p:spPr>
          <a:xfrm>
            <a:off x="1552650" y="1107500"/>
            <a:ext cx="6038700" cy="1779300"/>
          </a:xfrm>
          <a:prstGeom prst="roundRect">
            <a:avLst>
              <a:gd name="adj" fmla="val 16667"/>
            </a:avLst>
          </a:prstGeom>
          <a:noFill/>
          <a:ln w="76200" cap="flat" cmpd="sng">
            <a:solidFill>
              <a:srgbClr val="E7D17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rgbClr val="000000"/>
              </a:buClr>
              <a:buSzPts val="3000"/>
              <a:buFont typeface="Arial"/>
              <a:buNone/>
            </a:pPr>
            <a:r>
              <a:rPr lang="en" sz="3000">
                <a:solidFill>
                  <a:schemeClr val="dk1"/>
                </a:solidFill>
              </a:rPr>
              <a:t>Implications:</a:t>
            </a:r>
            <a:endParaRPr sz="3000">
              <a:solidFill>
                <a:schemeClr val="dk1"/>
              </a:solidFill>
            </a:endParaRPr>
          </a:p>
          <a:p>
            <a:pPr marL="914400" lvl="0" indent="-419100" algn="l" rtl="0">
              <a:spcBef>
                <a:spcPts val="0"/>
              </a:spcBef>
              <a:spcAft>
                <a:spcPts val="0"/>
              </a:spcAft>
              <a:buClr>
                <a:schemeClr val="dk1"/>
              </a:buClr>
              <a:buSzPts val="3000"/>
              <a:buChar char="●"/>
            </a:pPr>
            <a:r>
              <a:rPr lang="en" sz="3000">
                <a:solidFill>
                  <a:schemeClr val="dk1"/>
                </a:solidFill>
              </a:rPr>
              <a:t>Focus on God and His truth</a:t>
            </a:r>
            <a:endParaRPr sz="3000">
              <a:solidFill>
                <a:schemeClr val="dk1"/>
              </a:solidFill>
            </a:endParaRPr>
          </a:p>
          <a:p>
            <a:pPr marL="914400" lvl="0" indent="-419100" algn="l" rtl="0">
              <a:spcBef>
                <a:spcPts val="0"/>
              </a:spcBef>
              <a:spcAft>
                <a:spcPts val="0"/>
              </a:spcAft>
              <a:buClr>
                <a:schemeClr val="dk1"/>
              </a:buClr>
              <a:buSzPts val="3000"/>
              <a:buChar char="●"/>
            </a:pPr>
            <a:r>
              <a:rPr lang="en" sz="3000">
                <a:solidFill>
                  <a:schemeClr val="dk1"/>
                </a:solidFill>
              </a:rPr>
              <a:t>Confident in God’s role</a:t>
            </a:r>
            <a:endParaRPr sz="3000">
              <a:solidFill>
                <a:schemeClr val="dk1"/>
              </a:solidFill>
            </a:endParaRPr>
          </a:p>
        </p:txBody>
      </p:sp>
      <p:sp>
        <p:nvSpPr>
          <p:cNvPr id="249" name="Google Shape;249;p40"/>
          <p:cNvSpPr txBox="1"/>
          <p:nvPr/>
        </p:nvSpPr>
        <p:spPr>
          <a:xfrm>
            <a:off x="445350" y="260900"/>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Scripture is God’s revelation</a:t>
            </a:r>
            <a:endParaRPr sz="3000" i="1">
              <a:solidFill>
                <a:schemeClr val="dk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pic>
        <p:nvPicPr>
          <p:cNvPr id="254" name="Google Shape;254;p41"/>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255" name="Google Shape;255;p41"/>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56" name="Google Shape;256;p41"/>
          <p:cNvSpPr txBox="1"/>
          <p:nvPr/>
        </p:nvSpPr>
        <p:spPr>
          <a:xfrm>
            <a:off x="6922350" y="60800"/>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57" name="Google Shape;257;p41"/>
          <p:cNvSpPr/>
          <p:nvPr/>
        </p:nvSpPr>
        <p:spPr>
          <a:xfrm>
            <a:off x="1552650" y="1107500"/>
            <a:ext cx="6038700" cy="1779300"/>
          </a:xfrm>
          <a:prstGeom prst="roundRect">
            <a:avLst>
              <a:gd name="adj" fmla="val 16667"/>
            </a:avLst>
          </a:prstGeom>
          <a:noFill/>
          <a:ln w="76200" cap="flat" cmpd="sng">
            <a:solidFill>
              <a:srgbClr val="E7D17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rgbClr val="000000"/>
              </a:buClr>
              <a:buSzPts val="3000"/>
              <a:buFont typeface="Arial"/>
              <a:buNone/>
            </a:pPr>
            <a:r>
              <a:rPr lang="en" sz="3000">
                <a:solidFill>
                  <a:schemeClr val="dk1"/>
                </a:solidFill>
              </a:rPr>
              <a:t>Implications:</a:t>
            </a:r>
            <a:endParaRPr sz="3000">
              <a:solidFill>
                <a:schemeClr val="dk1"/>
              </a:solidFill>
            </a:endParaRPr>
          </a:p>
          <a:p>
            <a:pPr marL="914400" lvl="0" indent="-419100" algn="l" rtl="0">
              <a:spcBef>
                <a:spcPts val="0"/>
              </a:spcBef>
              <a:spcAft>
                <a:spcPts val="0"/>
              </a:spcAft>
              <a:buClr>
                <a:schemeClr val="dk1"/>
              </a:buClr>
              <a:buSzPts val="3000"/>
              <a:buChar char="●"/>
            </a:pPr>
            <a:r>
              <a:rPr lang="en" sz="3000">
                <a:solidFill>
                  <a:schemeClr val="dk1"/>
                </a:solidFill>
              </a:rPr>
              <a:t>Focus on God and His truth</a:t>
            </a:r>
            <a:endParaRPr sz="3000">
              <a:solidFill>
                <a:schemeClr val="dk1"/>
              </a:solidFill>
            </a:endParaRPr>
          </a:p>
          <a:p>
            <a:pPr marL="914400" lvl="0" indent="-419100" algn="l" rtl="0">
              <a:spcBef>
                <a:spcPts val="0"/>
              </a:spcBef>
              <a:spcAft>
                <a:spcPts val="0"/>
              </a:spcAft>
              <a:buClr>
                <a:schemeClr val="dk1"/>
              </a:buClr>
              <a:buSzPts val="3000"/>
              <a:buChar char="●"/>
            </a:pPr>
            <a:r>
              <a:rPr lang="en" sz="3000">
                <a:solidFill>
                  <a:schemeClr val="dk1"/>
                </a:solidFill>
              </a:rPr>
              <a:t>Confident in God’s role</a:t>
            </a:r>
            <a:endParaRPr sz="3000">
              <a:solidFill>
                <a:schemeClr val="dk1"/>
              </a:solidFill>
            </a:endParaRPr>
          </a:p>
        </p:txBody>
      </p:sp>
      <p:sp>
        <p:nvSpPr>
          <p:cNvPr id="258" name="Google Shape;258;p41"/>
          <p:cNvSpPr txBox="1"/>
          <p:nvPr/>
        </p:nvSpPr>
        <p:spPr>
          <a:xfrm>
            <a:off x="445350" y="260900"/>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Scripture is God’s revelation</a:t>
            </a:r>
            <a:endParaRPr sz="3000" i="1">
              <a:solidFill>
                <a:schemeClr val="dk1"/>
              </a:solidFill>
            </a:endParaRPr>
          </a:p>
        </p:txBody>
      </p:sp>
      <p:sp>
        <p:nvSpPr>
          <p:cNvPr id="259" name="Google Shape;259;p41"/>
          <p:cNvSpPr/>
          <p:nvPr/>
        </p:nvSpPr>
        <p:spPr>
          <a:xfrm>
            <a:off x="1552800" y="3172925"/>
            <a:ext cx="6038700" cy="1299000"/>
          </a:xfrm>
          <a:prstGeom prst="roundRect">
            <a:avLst>
              <a:gd name="adj" fmla="val 16667"/>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rgbClr val="000000"/>
              </a:buClr>
              <a:buSzPts val="3000"/>
              <a:buFont typeface="Arial"/>
              <a:buNone/>
            </a:pPr>
            <a:r>
              <a:rPr lang="en" sz="3000">
                <a:solidFill>
                  <a:schemeClr val="dk1"/>
                </a:solidFill>
              </a:rPr>
              <a:t>Practicals:</a:t>
            </a:r>
            <a:endParaRPr sz="3000">
              <a:solidFill>
                <a:schemeClr val="dk1"/>
              </a:solidFill>
            </a:endParaRPr>
          </a:p>
          <a:p>
            <a:pPr marL="914400" lvl="0" indent="-419100" algn="l" rtl="0">
              <a:spcBef>
                <a:spcPts val="0"/>
              </a:spcBef>
              <a:spcAft>
                <a:spcPts val="0"/>
              </a:spcAft>
              <a:buClr>
                <a:schemeClr val="dk1"/>
              </a:buClr>
              <a:buSzPts val="3000"/>
              <a:buChar char="●"/>
            </a:pPr>
            <a:r>
              <a:rPr lang="en" sz="3000">
                <a:solidFill>
                  <a:schemeClr val="dk1"/>
                </a:solidFill>
              </a:rPr>
              <a:t>Deep Bible study</a:t>
            </a:r>
            <a:endParaRPr sz="3000">
              <a:solidFill>
                <a:schemeClr val="dk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pic>
        <p:nvPicPr>
          <p:cNvPr id="264" name="Google Shape;264;p42"/>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265" name="Google Shape;265;p42"/>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66" name="Google Shape;266;p42"/>
          <p:cNvSpPr txBox="1"/>
          <p:nvPr/>
        </p:nvSpPr>
        <p:spPr>
          <a:xfrm>
            <a:off x="8246475" y="52675"/>
            <a:ext cx="7668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67" name="Google Shape;267;p42"/>
          <p:cNvSpPr txBox="1"/>
          <p:nvPr/>
        </p:nvSpPr>
        <p:spPr>
          <a:xfrm>
            <a:off x="445350" y="252775"/>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Bible teaching is clarifying God’s revelation</a:t>
            </a:r>
            <a:endParaRPr sz="3000" i="1">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pic>
        <p:nvPicPr>
          <p:cNvPr id="102" name="Google Shape;102;p25"/>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103" name="Google Shape;103;p25"/>
          <p:cNvSpPr txBox="1"/>
          <p:nvPr/>
        </p:nvSpPr>
        <p:spPr>
          <a:xfrm>
            <a:off x="593175" y="1786800"/>
            <a:ext cx="8253300" cy="15699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3000"/>
              <a:buFont typeface="Arial"/>
              <a:buNone/>
            </a:pPr>
            <a:r>
              <a:rPr lang="en" sz="3000" i="1">
                <a:solidFill>
                  <a:schemeClr val="dk1"/>
                </a:solidFill>
              </a:rPr>
              <a:t>A biblical perspective and approach to teaching is necessary to be secure, powerful, effective, and pleasing to God as Bible teachers.</a:t>
            </a:r>
            <a:endParaRPr sz="3000" b="0" i="1" u="none" strike="noStrike" cap="none">
              <a:solidFill>
                <a:schemeClr val="dk1"/>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pic>
        <p:nvPicPr>
          <p:cNvPr id="272" name="Google Shape;272;p43"/>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273" name="Google Shape;273;p43"/>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74" name="Google Shape;274;p43"/>
          <p:cNvSpPr txBox="1"/>
          <p:nvPr/>
        </p:nvSpPr>
        <p:spPr>
          <a:xfrm>
            <a:off x="8246475" y="52675"/>
            <a:ext cx="7668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75" name="Google Shape;275;p43"/>
          <p:cNvSpPr txBox="1"/>
          <p:nvPr/>
        </p:nvSpPr>
        <p:spPr>
          <a:xfrm>
            <a:off x="445350" y="252775"/>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Bible teaching is clarifying God’s revelation</a:t>
            </a:r>
            <a:endParaRPr sz="3000" i="1">
              <a:solidFill>
                <a:schemeClr val="dk1"/>
              </a:solidFill>
            </a:endParaRPr>
          </a:p>
        </p:txBody>
      </p:sp>
      <p:sp>
        <p:nvSpPr>
          <p:cNvPr id="276" name="Google Shape;276;p43"/>
          <p:cNvSpPr/>
          <p:nvPr/>
        </p:nvSpPr>
        <p:spPr>
          <a:xfrm>
            <a:off x="2405250" y="1099375"/>
            <a:ext cx="4333500" cy="8196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Old Testament “Teachings”</a:t>
            </a:r>
            <a:endParaRPr sz="2300"/>
          </a:p>
        </p:txBody>
      </p:sp>
      <p:sp>
        <p:nvSpPr>
          <p:cNvPr id="277" name="Google Shape;277;p43"/>
          <p:cNvSpPr/>
          <p:nvPr/>
        </p:nvSpPr>
        <p:spPr>
          <a:xfrm>
            <a:off x="597125" y="2212750"/>
            <a:ext cx="8196900" cy="21171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Ezra read it aloud from daybreak till noon… The Levites </a:t>
            </a:r>
            <a:r>
              <a:rPr lang="en" sz="2300" b="1"/>
              <a:t>instructed the people</a:t>
            </a:r>
            <a:r>
              <a:rPr lang="en" sz="2300"/>
              <a:t> in the Law while the people were standing there. They read from the Book of the Law of God, </a:t>
            </a:r>
            <a:r>
              <a:rPr lang="en" sz="2300" b="1"/>
              <a:t>making it clear and giving the meaning</a:t>
            </a:r>
            <a:r>
              <a:rPr lang="en" sz="2300"/>
              <a:t> so that the people </a:t>
            </a:r>
            <a:r>
              <a:rPr lang="en" sz="2300" b="1"/>
              <a:t>understood</a:t>
            </a:r>
            <a:r>
              <a:rPr lang="en" sz="2300"/>
              <a:t> what was being read (Nehemiah 8:3,7-8)</a:t>
            </a:r>
            <a:endParaRPr sz="23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pic>
        <p:nvPicPr>
          <p:cNvPr id="282" name="Google Shape;282;p44"/>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283" name="Google Shape;283;p44"/>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84" name="Google Shape;284;p44"/>
          <p:cNvSpPr txBox="1"/>
          <p:nvPr/>
        </p:nvSpPr>
        <p:spPr>
          <a:xfrm>
            <a:off x="8246475" y="52675"/>
            <a:ext cx="7668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85" name="Google Shape;285;p44"/>
          <p:cNvSpPr txBox="1"/>
          <p:nvPr/>
        </p:nvSpPr>
        <p:spPr>
          <a:xfrm>
            <a:off x="445350" y="252775"/>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Bible teaching is clarifying God’s revelation</a:t>
            </a:r>
            <a:endParaRPr sz="3000" i="1">
              <a:solidFill>
                <a:schemeClr val="dk1"/>
              </a:solidFill>
            </a:endParaRPr>
          </a:p>
        </p:txBody>
      </p:sp>
      <p:sp>
        <p:nvSpPr>
          <p:cNvPr id="286" name="Google Shape;286;p44"/>
          <p:cNvSpPr/>
          <p:nvPr/>
        </p:nvSpPr>
        <p:spPr>
          <a:xfrm>
            <a:off x="2405250" y="1099375"/>
            <a:ext cx="4333500" cy="7485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Jesus’ Teachings</a:t>
            </a:r>
            <a:endParaRPr sz="2300"/>
          </a:p>
        </p:txBody>
      </p:sp>
      <p:sp>
        <p:nvSpPr>
          <p:cNvPr id="287" name="Google Shape;287;p44"/>
          <p:cNvSpPr/>
          <p:nvPr/>
        </p:nvSpPr>
        <p:spPr>
          <a:xfrm>
            <a:off x="578075" y="2165100"/>
            <a:ext cx="8196900" cy="14640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The people were all so amazed that they asked each other, “What is this? A new teaching—and with authority!</a:t>
            </a:r>
            <a:endParaRPr sz="2300"/>
          </a:p>
          <a:p>
            <a:pPr marL="0" lvl="0" indent="0" algn="ctr" rtl="0">
              <a:spcBef>
                <a:spcPts val="0"/>
              </a:spcBef>
              <a:spcAft>
                <a:spcPts val="0"/>
              </a:spcAft>
              <a:buNone/>
            </a:pPr>
            <a:r>
              <a:rPr lang="en" sz="2300"/>
              <a:t>(Mark 1:27)</a:t>
            </a:r>
            <a:endParaRPr sz="23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pic>
        <p:nvPicPr>
          <p:cNvPr id="292" name="Google Shape;292;p45"/>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293" name="Google Shape;293;p45"/>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94" name="Google Shape;294;p45"/>
          <p:cNvSpPr txBox="1"/>
          <p:nvPr/>
        </p:nvSpPr>
        <p:spPr>
          <a:xfrm>
            <a:off x="8246475" y="52675"/>
            <a:ext cx="7668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95" name="Google Shape;295;p45"/>
          <p:cNvSpPr txBox="1"/>
          <p:nvPr/>
        </p:nvSpPr>
        <p:spPr>
          <a:xfrm>
            <a:off x="445350" y="252775"/>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Bible teaching is clarifying God’s revelation</a:t>
            </a:r>
            <a:endParaRPr sz="3000" i="1">
              <a:solidFill>
                <a:schemeClr val="dk1"/>
              </a:solidFill>
            </a:endParaRPr>
          </a:p>
        </p:txBody>
      </p:sp>
      <p:sp>
        <p:nvSpPr>
          <p:cNvPr id="296" name="Google Shape;296;p45"/>
          <p:cNvSpPr/>
          <p:nvPr/>
        </p:nvSpPr>
        <p:spPr>
          <a:xfrm>
            <a:off x="2405250" y="1099375"/>
            <a:ext cx="4333500" cy="9198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Apostles’ Teachings</a:t>
            </a:r>
            <a:endParaRPr sz="2300"/>
          </a:p>
        </p:txBody>
      </p:sp>
      <p:sp>
        <p:nvSpPr>
          <p:cNvPr id="297" name="Google Shape;297;p45"/>
          <p:cNvSpPr/>
          <p:nvPr/>
        </p:nvSpPr>
        <p:spPr>
          <a:xfrm>
            <a:off x="517200" y="2378275"/>
            <a:ext cx="8109600" cy="20088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I have become its</a:t>
            </a:r>
            <a:r>
              <a:rPr lang="en" sz="2300" b="1"/>
              <a:t> servant by the commission</a:t>
            </a:r>
            <a:r>
              <a:rPr lang="en" sz="2300"/>
              <a:t> God gave me to present to you the word of God </a:t>
            </a:r>
            <a:r>
              <a:rPr lang="en" sz="2300" b="1"/>
              <a:t>in its fullness</a:t>
            </a:r>
            <a:r>
              <a:rPr lang="en" sz="2300"/>
              <a:t>— …To this end </a:t>
            </a:r>
            <a:r>
              <a:rPr lang="en" sz="2300" b="1"/>
              <a:t>I strenuously contend </a:t>
            </a:r>
            <a:r>
              <a:rPr lang="en" sz="2300"/>
              <a:t>with all the energy Christ so powerfully works in me.</a:t>
            </a:r>
            <a:endParaRPr sz="2300"/>
          </a:p>
          <a:p>
            <a:pPr marL="0" lvl="0" indent="0" algn="ctr" rtl="0">
              <a:spcBef>
                <a:spcPts val="0"/>
              </a:spcBef>
              <a:spcAft>
                <a:spcPts val="0"/>
              </a:spcAft>
              <a:buNone/>
            </a:pPr>
            <a:r>
              <a:rPr lang="en" sz="2300"/>
              <a:t>(Colossians 1:25,29)</a:t>
            </a:r>
            <a:endParaRPr sz="23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pic>
        <p:nvPicPr>
          <p:cNvPr id="302" name="Google Shape;302;p46"/>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303" name="Google Shape;303;p46"/>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304" name="Google Shape;304;p46"/>
          <p:cNvSpPr txBox="1"/>
          <p:nvPr/>
        </p:nvSpPr>
        <p:spPr>
          <a:xfrm>
            <a:off x="8246475" y="52675"/>
            <a:ext cx="7668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305" name="Google Shape;305;p46"/>
          <p:cNvSpPr txBox="1"/>
          <p:nvPr/>
        </p:nvSpPr>
        <p:spPr>
          <a:xfrm>
            <a:off x="445350" y="252775"/>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Bible teaching is clarifying God’s revelation</a:t>
            </a:r>
            <a:endParaRPr sz="3000" i="1">
              <a:solidFill>
                <a:schemeClr val="dk1"/>
              </a:solidFill>
            </a:endParaRPr>
          </a:p>
        </p:txBody>
      </p:sp>
      <p:sp>
        <p:nvSpPr>
          <p:cNvPr id="306" name="Google Shape;306;p46"/>
          <p:cNvSpPr/>
          <p:nvPr/>
        </p:nvSpPr>
        <p:spPr>
          <a:xfrm>
            <a:off x="412850" y="1279950"/>
            <a:ext cx="8591700" cy="29682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500"/>
              <a:t>In the presence of God and of Christ Jesus, who will judge the living and the dead, and in view of his appearing and his kingdom, I give you this charge: </a:t>
            </a:r>
            <a:r>
              <a:rPr lang="en" sz="2500" b="1"/>
              <a:t>PREACH THE WORD</a:t>
            </a:r>
            <a:r>
              <a:rPr lang="en" sz="2500"/>
              <a:t>; be prepared in season and out of season; correct, rebuke and encourage—with great patience and careful instruction. (2 Timothy 4:1-2)</a:t>
            </a:r>
            <a:endParaRPr sz="25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pic>
        <p:nvPicPr>
          <p:cNvPr id="311" name="Google Shape;311;p47"/>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312" name="Google Shape;312;p47"/>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313" name="Google Shape;313;p47"/>
          <p:cNvSpPr txBox="1"/>
          <p:nvPr/>
        </p:nvSpPr>
        <p:spPr>
          <a:xfrm>
            <a:off x="8246475" y="52675"/>
            <a:ext cx="7668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314" name="Google Shape;314;p47"/>
          <p:cNvSpPr txBox="1"/>
          <p:nvPr/>
        </p:nvSpPr>
        <p:spPr>
          <a:xfrm>
            <a:off x="445350" y="252775"/>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Bible teaching is clarifying God’s revelation</a:t>
            </a:r>
            <a:endParaRPr sz="3000" i="1">
              <a:solidFill>
                <a:schemeClr val="dk1"/>
              </a:solidFill>
            </a:endParaRPr>
          </a:p>
        </p:txBody>
      </p:sp>
      <p:sp>
        <p:nvSpPr>
          <p:cNvPr id="315" name="Google Shape;315;p47"/>
          <p:cNvSpPr/>
          <p:nvPr/>
        </p:nvSpPr>
        <p:spPr>
          <a:xfrm>
            <a:off x="529275" y="1099375"/>
            <a:ext cx="8414100" cy="34725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2500"/>
              <a:t>1 Timothy</a:t>
            </a:r>
            <a:endParaRPr sz="2500"/>
          </a:p>
          <a:p>
            <a:pPr marL="457200" lvl="0" indent="-387350" algn="l" rtl="0">
              <a:spcBef>
                <a:spcPts val="0"/>
              </a:spcBef>
              <a:spcAft>
                <a:spcPts val="0"/>
              </a:spcAft>
              <a:buSzPts val="2500"/>
              <a:buChar char="●"/>
            </a:pPr>
            <a:r>
              <a:rPr lang="en" sz="2500"/>
              <a:t>able to </a:t>
            </a:r>
            <a:r>
              <a:rPr lang="en" sz="2500" b="1"/>
              <a:t>teach</a:t>
            </a:r>
            <a:r>
              <a:rPr lang="en" sz="2500"/>
              <a:t> (3:2)</a:t>
            </a:r>
            <a:endParaRPr sz="2500"/>
          </a:p>
          <a:p>
            <a:pPr marL="457200" lvl="0" indent="-387350" algn="l" rtl="0">
              <a:spcBef>
                <a:spcPts val="0"/>
              </a:spcBef>
              <a:spcAft>
                <a:spcPts val="0"/>
              </a:spcAft>
              <a:buSzPts val="2500"/>
              <a:buChar char="●"/>
            </a:pPr>
            <a:r>
              <a:rPr lang="en" sz="2500" b="1"/>
              <a:t>point</a:t>
            </a:r>
            <a:r>
              <a:rPr lang="en" sz="2500"/>
              <a:t> these things out.. nourished on the truth (4:6)</a:t>
            </a:r>
            <a:endParaRPr sz="2500"/>
          </a:p>
          <a:p>
            <a:pPr marL="457200" lvl="0" indent="-387350" algn="l" rtl="0">
              <a:spcBef>
                <a:spcPts val="0"/>
              </a:spcBef>
              <a:spcAft>
                <a:spcPts val="0"/>
              </a:spcAft>
              <a:buSzPts val="2500"/>
              <a:buChar char="●"/>
            </a:pPr>
            <a:r>
              <a:rPr lang="en" sz="2500" b="1"/>
              <a:t>Command</a:t>
            </a:r>
            <a:r>
              <a:rPr lang="en" sz="2500"/>
              <a:t> and </a:t>
            </a:r>
            <a:r>
              <a:rPr lang="en" sz="2500" b="1"/>
              <a:t>teach</a:t>
            </a:r>
            <a:r>
              <a:rPr lang="en" sz="2500"/>
              <a:t> these things (4:11)</a:t>
            </a:r>
            <a:endParaRPr sz="2500"/>
          </a:p>
          <a:p>
            <a:pPr marL="457200" lvl="0" indent="-387350" algn="l" rtl="0">
              <a:spcBef>
                <a:spcPts val="0"/>
              </a:spcBef>
              <a:spcAft>
                <a:spcPts val="0"/>
              </a:spcAft>
              <a:buSzPts val="2500"/>
              <a:buChar char="●"/>
            </a:pPr>
            <a:r>
              <a:rPr lang="en" sz="2500"/>
              <a:t>devote yourself to the</a:t>
            </a:r>
            <a:r>
              <a:rPr lang="en" sz="2500" b="1"/>
              <a:t> public reading </a:t>
            </a:r>
            <a:r>
              <a:rPr lang="en" sz="2500"/>
              <a:t>of Scripture, to </a:t>
            </a:r>
            <a:r>
              <a:rPr lang="en" sz="2500" b="1"/>
              <a:t>preaching</a:t>
            </a:r>
            <a:r>
              <a:rPr lang="en" sz="2500"/>
              <a:t> and to </a:t>
            </a:r>
            <a:r>
              <a:rPr lang="en" sz="2500" b="1"/>
              <a:t>teaching</a:t>
            </a:r>
            <a:r>
              <a:rPr lang="en" sz="2500"/>
              <a:t> (4:13)</a:t>
            </a:r>
            <a:endParaRPr sz="2500" b="1"/>
          </a:p>
          <a:p>
            <a:pPr marL="457200" lvl="0" indent="-387350" algn="l" rtl="0">
              <a:spcBef>
                <a:spcPts val="0"/>
              </a:spcBef>
              <a:spcAft>
                <a:spcPts val="0"/>
              </a:spcAft>
              <a:buSzPts val="2500"/>
              <a:buChar char="●"/>
            </a:pPr>
            <a:r>
              <a:rPr lang="en" sz="2500"/>
              <a:t>These are the things you are to </a:t>
            </a:r>
            <a:r>
              <a:rPr lang="en" sz="2500" b="1"/>
              <a:t>teach</a:t>
            </a:r>
            <a:r>
              <a:rPr lang="en" sz="2500"/>
              <a:t> and </a:t>
            </a:r>
            <a:r>
              <a:rPr lang="en" sz="2500" b="1"/>
              <a:t>insist</a:t>
            </a:r>
            <a:r>
              <a:rPr lang="en" sz="2500"/>
              <a:t> on (6:2)</a:t>
            </a:r>
            <a:endParaRPr sz="25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pic>
        <p:nvPicPr>
          <p:cNvPr id="320" name="Google Shape;320;p48"/>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321" name="Google Shape;321;p48"/>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322" name="Google Shape;322;p48"/>
          <p:cNvSpPr txBox="1"/>
          <p:nvPr/>
        </p:nvSpPr>
        <p:spPr>
          <a:xfrm>
            <a:off x="8246475" y="52675"/>
            <a:ext cx="7668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323" name="Google Shape;323;p48"/>
          <p:cNvSpPr txBox="1"/>
          <p:nvPr/>
        </p:nvSpPr>
        <p:spPr>
          <a:xfrm>
            <a:off x="445350" y="252775"/>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Bible teaching is clarifying God’s revelation</a:t>
            </a:r>
            <a:endParaRPr sz="3000" i="1">
              <a:solidFill>
                <a:schemeClr val="dk1"/>
              </a:solidFill>
            </a:endParaRPr>
          </a:p>
        </p:txBody>
      </p:sp>
      <p:sp>
        <p:nvSpPr>
          <p:cNvPr id="324" name="Google Shape;324;p48"/>
          <p:cNvSpPr/>
          <p:nvPr/>
        </p:nvSpPr>
        <p:spPr>
          <a:xfrm>
            <a:off x="529275" y="1099375"/>
            <a:ext cx="8319300" cy="36441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2500"/>
              <a:t>2 Timothy</a:t>
            </a:r>
            <a:endParaRPr sz="2500"/>
          </a:p>
          <a:p>
            <a:pPr marL="457200" lvl="0" indent="-387350" algn="l" rtl="0">
              <a:spcBef>
                <a:spcPts val="0"/>
              </a:spcBef>
              <a:spcAft>
                <a:spcPts val="0"/>
              </a:spcAft>
              <a:buSzPts val="2500"/>
              <a:buChar char="●"/>
            </a:pPr>
            <a:r>
              <a:rPr lang="en" sz="2500"/>
              <a:t>the things you have heard me say in the presence of many witnesses </a:t>
            </a:r>
            <a:r>
              <a:rPr lang="en" sz="2500" b="1"/>
              <a:t>entrust</a:t>
            </a:r>
            <a:r>
              <a:rPr lang="en" sz="2500"/>
              <a:t> to reliable people who will also be qualified to </a:t>
            </a:r>
            <a:r>
              <a:rPr lang="en" sz="2500" b="1"/>
              <a:t>teach</a:t>
            </a:r>
            <a:r>
              <a:rPr lang="en" sz="2500"/>
              <a:t> others (2:2)</a:t>
            </a:r>
            <a:endParaRPr sz="2500"/>
          </a:p>
          <a:p>
            <a:pPr marL="457200" lvl="0" indent="-387350" algn="l" rtl="0">
              <a:spcBef>
                <a:spcPts val="0"/>
              </a:spcBef>
              <a:spcAft>
                <a:spcPts val="0"/>
              </a:spcAft>
              <a:buSzPts val="2500"/>
              <a:buChar char="●"/>
            </a:pPr>
            <a:r>
              <a:rPr lang="en" sz="2500"/>
              <a:t>Do your best to present yourself to God as one approved, a worker who does not need to be ashamed and who </a:t>
            </a:r>
            <a:r>
              <a:rPr lang="en" sz="2500" b="1"/>
              <a:t>correctly handles the word of truth </a:t>
            </a:r>
            <a:r>
              <a:rPr lang="en" sz="2500"/>
              <a:t>(2:15)</a:t>
            </a:r>
            <a:endParaRPr sz="25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28"/>
        <p:cNvGrpSpPr/>
        <p:nvPr/>
      </p:nvGrpSpPr>
      <p:grpSpPr>
        <a:xfrm>
          <a:off x="0" y="0"/>
          <a:ext cx="0" cy="0"/>
          <a:chOff x="0" y="0"/>
          <a:chExt cx="0" cy="0"/>
        </a:xfrm>
      </p:grpSpPr>
      <p:pic>
        <p:nvPicPr>
          <p:cNvPr id="329" name="Google Shape;329;p49"/>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330" name="Google Shape;330;p49"/>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331" name="Google Shape;331;p49"/>
          <p:cNvSpPr txBox="1"/>
          <p:nvPr/>
        </p:nvSpPr>
        <p:spPr>
          <a:xfrm>
            <a:off x="8246475" y="52675"/>
            <a:ext cx="7668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332" name="Google Shape;332;p49"/>
          <p:cNvSpPr txBox="1"/>
          <p:nvPr/>
        </p:nvSpPr>
        <p:spPr>
          <a:xfrm>
            <a:off x="445350" y="252775"/>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Bible teaching is clarifying God’s revelation</a:t>
            </a:r>
            <a:endParaRPr sz="3000" i="1">
              <a:solidFill>
                <a:schemeClr val="dk1"/>
              </a:solidFill>
            </a:endParaRPr>
          </a:p>
        </p:txBody>
      </p:sp>
      <p:sp>
        <p:nvSpPr>
          <p:cNvPr id="333" name="Google Shape;333;p49"/>
          <p:cNvSpPr/>
          <p:nvPr/>
        </p:nvSpPr>
        <p:spPr>
          <a:xfrm>
            <a:off x="1135800" y="1124750"/>
            <a:ext cx="6872400" cy="1446900"/>
          </a:xfrm>
          <a:prstGeom prst="roundRect">
            <a:avLst>
              <a:gd name="adj" fmla="val 16667"/>
            </a:avLst>
          </a:prstGeom>
          <a:noFill/>
          <a:ln w="76200" cap="flat" cmpd="sng">
            <a:solidFill>
              <a:srgbClr val="E7D17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3000">
                <a:solidFill>
                  <a:schemeClr val="dk1"/>
                </a:solidFill>
              </a:rPr>
              <a:t>Implications:</a:t>
            </a:r>
            <a:endParaRPr sz="3000">
              <a:solidFill>
                <a:schemeClr val="dk1"/>
              </a:solidFill>
            </a:endParaRPr>
          </a:p>
          <a:p>
            <a:pPr marL="914400" lvl="0" indent="-419100" algn="l" rtl="0">
              <a:spcBef>
                <a:spcPts val="0"/>
              </a:spcBef>
              <a:spcAft>
                <a:spcPts val="0"/>
              </a:spcAft>
              <a:buClr>
                <a:schemeClr val="dk1"/>
              </a:buClr>
              <a:buSzPts val="3000"/>
              <a:buChar char="●"/>
            </a:pPr>
            <a:r>
              <a:rPr lang="en" sz="3000">
                <a:solidFill>
                  <a:schemeClr val="dk1"/>
                </a:solidFill>
              </a:rPr>
              <a:t>Great stewardship</a:t>
            </a:r>
            <a:endParaRPr sz="3000">
              <a:solidFill>
                <a:schemeClr val="dk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pic>
        <p:nvPicPr>
          <p:cNvPr id="338" name="Google Shape;338;p50"/>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339" name="Google Shape;339;p50"/>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340" name="Google Shape;340;p50"/>
          <p:cNvSpPr txBox="1"/>
          <p:nvPr/>
        </p:nvSpPr>
        <p:spPr>
          <a:xfrm>
            <a:off x="8246475" y="52675"/>
            <a:ext cx="7668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341" name="Google Shape;341;p50"/>
          <p:cNvSpPr txBox="1"/>
          <p:nvPr/>
        </p:nvSpPr>
        <p:spPr>
          <a:xfrm>
            <a:off x="445350" y="252775"/>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Bible teaching is clarifying God’s revelation</a:t>
            </a:r>
            <a:endParaRPr sz="3000" i="1">
              <a:solidFill>
                <a:schemeClr val="dk1"/>
              </a:solidFill>
            </a:endParaRPr>
          </a:p>
        </p:txBody>
      </p:sp>
      <p:sp>
        <p:nvSpPr>
          <p:cNvPr id="342" name="Google Shape;342;p50"/>
          <p:cNvSpPr/>
          <p:nvPr/>
        </p:nvSpPr>
        <p:spPr>
          <a:xfrm>
            <a:off x="1135800" y="1124750"/>
            <a:ext cx="6872400" cy="1446900"/>
          </a:xfrm>
          <a:prstGeom prst="roundRect">
            <a:avLst>
              <a:gd name="adj" fmla="val 16667"/>
            </a:avLst>
          </a:prstGeom>
          <a:noFill/>
          <a:ln w="76200" cap="flat" cmpd="sng">
            <a:solidFill>
              <a:srgbClr val="E7D17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3000">
                <a:solidFill>
                  <a:schemeClr val="dk1"/>
                </a:solidFill>
              </a:rPr>
              <a:t>Implications:</a:t>
            </a:r>
            <a:endParaRPr sz="3000">
              <a:solidFill>
                <a:schemeClr val="dk1"/>
              </a:solidFill>
            </a:endParaRPr>
          </a:p>
          <a:p>
            <a:pPr marL="914400" lvl="0" indent="-419100" algn="l" rtl="0">
              <a:spcBef>
                <a:spcPts val="0"/>
              </a:spcBef>
              <a:spcAft>
                <a:spcPts val="0"/>
              </a:spcAft>
              <a:buClr>
                <a:schemeClr val="dk1"/>
              </a:buClr>
              <a:buSzPts val="3000"/>
              <a:buChar char="●"/>
            </a:pPr>
            <a:r>
              <a:rPr lang="en" sz="3000">
                <a:solidFill>
                  <a:schemeClr val="dk1"/>
                </a:solidFill>
              </a:rPr>
              <a:t>Great stewardship</a:t>
            </a:r>
            <a:endParaRPr sz="3000">
              <a:solidFill>
                <a:schemeClr val="dk1"/>
              </a:solidFill>
            </a:endParaRPr>
          </a:p>
        </p:txBody>
      </p:sp>
      <p:sp>
        <p:nvSpPr>
          <p:cNvPr id="343" name="Google Shape;343;p50"/>
          <p:cNvSpPr/>
          <p:nvPr/>
        </p:nvSpPr>
        <p:spPr>
          <a:xfrm>
            <a:off x="1135800" y="2782100"/>
            <a:ext cx="6872400" cy="1299000"/>
          </a:xfrm>
          <a:prstGeom prst="roundRect">
            <a:avLst>
              <a:gd name="adj" fmla="val 16667"/>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rgbClr val="000000"/>
              </a:buClr>
              <a:buSzPts val="3000"/>
              <a:buFont typeface="Arial"/>
              <a:buNone/>
            </a:pPr>
            <a:r>
              <a:rPr lang="en" sz="3000">
                <a:solidFill>
                  <a:schemeClr val="dk1"/>
                </a:solidFill>
              </a:rPr>
              <a:t>Practicals:</a:t>
            </a:r>
            <a:endParaRPr sz="3000">
              <a:solidFill>
                <a:schemeClr val="dk1"/>
              </a:solidFill>
            </a:endParaRPr>
          </a:p>
          <a:p>
            <a:pPr marL="914400" lvl="0" indent="-419100" algn="l" rtl="0">
              <a:spcBef>
                <a:spcPts val="0"/>
              </a:spcBef>
              <a:spcAft>
                <a:spcPts val="0"/>
              </a:spcAft>
              <a:buClr>
                <a:schemeClr val="dk1"/>
              </a:buClr>
              <a:buSzPts val="3000"/>
              <a:buChar char="●"/>
            </a:pPr>
            <a:r>
              <a:rPr lang="en" sz="3000">
                <a:solidFill>
                  <a:schemeClr val="dk1"/>
                </a:solidFill>
              </a:rPr>
              <a:t>Thank God!</a:t>
            </a:r>
            <a:endParaRPr sz="3000">
              <a:solidFill>
                <a:schemeClr val="dk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pic>
        <p:nvPicPr>
          <p:cNvPr id="348" name="Google Shape;348;p51"/>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349" name="Google Shape;349;p51"/>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350" name="Google Shape;350;p51"/>
          <p:cNvSpPr txBox="1"/>
          <p:nvPr/>
        </p:nvSpPr>
        <p:spPr>
          <a:xfrm>
            <a:off x="8246475" y="52675"/>
            <a:ext cx="7668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351" name="Google Shape;351;p51"/>
          <p:cNvSpPr txBox="1"/>
          <p:nvPr/>
        </p:nvSpPr>
        <p:spPr>
          <a:xfrm>
            <a:off x="445350" y="252775"/>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Bible teaching is clarifying God’s revelation</a:t>
            </a:r>
            <a:endParaRPr sz="3000" i="1">
              <a:solidFill>
                <a:schemeClr val="dk1"/>
              </a:solidFill>
            </a:endParaRPr>
          </a:p>
        </p:txBody>
      </p:sp>
      <p:sp>
        <p:nvSpPr>
          <p:cNvPr id="352" name="Google Shape;352;p51"/>
          <p:cNvSpPr/>
          <p:nvPr/>
        </p:nvSpPr>
        <p:spPr>
          <a:xfrm>
            <a:off x="1135800" y="1124750"/>
            <a:ext cx="6872400" cy="1888200"/>
          </a:xfrm>
          <a:prstGeom prst="roundRect">
            <a:avLst>
              <a:gd name="adj" fmla="val 16667"/>
            </a:avLst>
          </a:prstGeom>
          <a:noFill/>
          <a:ln w="76200" cap="flat" cmpd="sng">
            <a:solidFill>
              <a:srgbClr val="E7D17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3000">
                <a:solidFill>
                  <a:schemeClr val="dk1"/>
                </a:solidFill>
              </a:rPr>
              <a:t>Implications:</a:t>
            </a:r>
            <a:endParaRPr sz="3000">
              <a:solidFill>
                <a:schemeClr val="dk1"/>
              </a:solidFill>
            </a:endParaRPr>
          </a:p>
          <a:p>
            <a:pPr marL="914400" lvl="0" indent="-419100" algn="l" rtl="0">
              <a:spcBef>
                <a:spcPts val="0"/>
              </a:spcBef>
              <a:spcAft>
                <a:spcPts val="0"/>
              </a:spcAft>
              <a:buClr>
                <a:schemeClr val="dk1"/>
              </a:buClr>
              <a:buSzPts val="3000"/>
              <a:buChar char="●"/>
            </a:pPr>
            <a:r>
              <a:rPr lang="en" sz="3000">
                <a:solidFill>
                  <a:schemeClr val="dk1"/>
                </a:solidFill>
              </a:rPr>
              <a:t>Great stewardship</a:t>
            </a:r>
            <a:endParaRPr sz="3000">
              <a:solidFill>
                <a:schemeClr val="dk1"/>
              </a:solidFill>
            </a:endParaRPr>
          </a:p>
          <a:p>
            <a:pPr marL="914400" lvl="0" indent="-419100" algn="l" rtl="0">
              <a:spcBef>
                <a:spcPts val="0"/>
              </a:spcBef>
              <a:spcAft>
                <a:spcPts val="0"/>
              </a:spcAft>
              <a:buClr>
                <a:schemeClr val="dk1"/>
              </a:buClr>
              <a:buSzPts val="3000"/>
              <a:buChar char="●"/>
            </a:pPr>
            <a:r>
              <a:rPr lang="en" sz="3000">
                <a:solidFill>
                  <a:schemeClr val="dk1"/>
                </a:solidFill>
              </a:rPr>
              <a:t>Work hard!</a:t>
            </a:r>
            <a:endParaRPr sz="3000">
              <a:solidFill>
                <a:schemeClr val="dk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56"/>
        <p:cNvGrpSpPr/>
        <p:nvPr/>
      </p:nvGrpSpPr>
      <p:grpSpPr>
        <a:xfrm>
          <a:off x="0" y="0"/>
          <a:ext cx="0" cy="0"/>
          <a:chOff x="0" y="0"/>
          <a:chExt cx="0" cy="0"/>
        </a:xfrm>
      </p:grpSpPr>
      <p:pic>
        <p:nvPicPr>
          <p:cNvPr id="357" name="Google Shape;357;p52"/>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358" name="Google Shape;358;p52"/>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359" name="Google Shape;359;p52"/>
          <p:cNvSpPr txBox="1"/>
          <p:nvPr/>
        </p:nvSpPr>
        <p:spPr>
          <a:xfrm>
            <a:off x="8246475" y="52675"/>
            <a:ext cx="7668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360" name="Google Shape;360;p52"/>
          <p:cNvSpPr txBox="1"/>
          <p:nvPr/>
        </p:nvSpPr>
        <p:spPr>
          <a:xfrm>
            <a:off x="445350" y="252775"/>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Bible teaching is clarifying God’s revelation</a:t>
            </a:r>
            <a:endParaRPr sz="3000" i="1">
              <a:solidFill>
                <a:schemeClr val="dk1"/>
              </a:solidFill>
            </a:endParaRPr>
          </a:p>
        </p:txBody>
      </p:sp>
      <p:sp>
        <p:nvSpPr>
          <p:cNvPr id="361" name="Google Shape;361;p52"/>
          <p:cNvSpPr/>
          <p:nvPr/>
        </p:nvSpPr>
        <p:spPr>
          <a:xfrm>
            <a:off x="1135800" y="1124750"/>
            <a:ext cx="6872400" cy="1888200"/>
          </a:xfrm>
          <a:prstGeom prst="roundRect">
            <a:avLst>
              <a:gd name="adj" fmla="val 16667"/>
            </a:avLst>
          </a:prstGeom>
          <a:noFill/>
          <a:ln w="76200" cap="flat" cmpd="sng">
            <a:solidFill>
              <a:srgbClr val="E7D17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3000">
                <a:solidFill>
                  <a:schemeClr val="dk1"/>
                </a:solidFill>
              </a:rPr>
              <a:t>Implications:</a:t>
            </a:r>
            <a:endParaRPr sz="3000">
              <a:solidFill>
                <a:schemeClr val="dk1"/>
              </a:solidFill>
            </a:endParaRPr>
          </a:p>
          <a:p>
            <a:pPr marL="914400" lvl="0" indent="-419100" algn="l" rtl="0">
              <a:spcBef>
                <a:spcPts val="0"/>
              </a:spcBef>
              <a:spcAft>
                <a:spcPts val="0"/>
              </a:spcAft>
              <a:buClr>
                <a:schemeClr val="dk1"/>
              </a:buClr>
              <a:buSzPts val="3000"/>
              <a:buChar char="●"/>
            </a:pPr>
            <a:r>
              <a:rPr lang="en" sz="3000">
                <a:solidFill>
                  <a:schemeClr val="dk1"/>
                </a:solidFill>
              </a:rPr>
              <a:t>Great stewardship</a:t>
            </a:r>
            <a:endParaRPr sz="3000">
              <a:solidFill>
                <a:schemeClr val="dk1"/>
              </a:solidFill>
            </a:endParaRPr>
          </a:p>
          <a:p>
            <a:pPr marL="914400" lvl="0" indent="-419100" algn="l" rtl="0">
              <a:spcBef>
                <a:spcPts val="0"/>
              </a:spcBef>
              <a:spcAft>
                <a:spcPts val="0"/>
              </a:spcAft>
              <a:buClr>
                <a:schemeClr val="dk1"/>
              </a:buClr>
              <a:buSzPts val="3000"/>
              <a:buChar char="●"/>
            </a:pPr>
            <a:r>
              <a:rPr lang="en" sz="3000">
                <a:solidFill>
                  <a:schemeClr val="dk1"/>
                </a:solidFill>
              </a:rPr>
              <a:t>Work hard!</a:t>
            </a:r>
            <a:endParaRPr sz="3000">
              <a:solidFill>
                <a:schemeClr val="dk1"/>
              </a:solidFill>
            </a:endParaRPr>
          </a:p>
        </p:txBody>
      </p:sp>
      <p:sp>
        <p:nvSpPr>
          <p:cNvPr id="362" name="Google Shape;362;p52"/>
          <p:cNvSpPr/>
          <p:nvPr/>
        </p:nvSpPr>
        <p:spPr>
          <a:xfrm>
            <a:off x="1135800" y="3238425"/>
            <a:ext cx="6872400" cy="1299000"/>
          </a:xfrm>
          <a:prstGeom prst="roundRect">
            <a:avLst>
              <a:gd name="adj" fmla="val 16667"/>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rgbClr val="000000"/>
              </a:buClr>
              <a:buSzPts val="3000"/>
              <a:buFont typeface="Arial"/>
              <a:buNone/>
            </a:pPr>
            <a:r>
              <a:rPr lang="en" sz="3000">
                <a:solidFill>
                  <a:schemeClr val="dk1"/>
                </a:solidFill>
              </a:rPr>
              <a:t>Practicals:</a:t>
            </a:r>
            <a:endParaRPr sz="3000">
              <a:solidFill>
                <a:schemeClr val="dk1"/>
              </a:solidFill>
            </a:endParaRPr>
          </a:p>
          <a:p>
            <a:pPr marL="914400" lvl="0" indent="-419100" algn="l" rtl="0">
              <a:spcBef>
                <a:spcPts val="0"/>
              </a:spcBef>
              <a:spcAft>
                <a:spcPts val="0"/>
              </a:spcAft>
              <a:buClr>
                <a:schemeClr val="dk1"/>
              </a:buClr>
              <a:buSzPts val="3000"/>
              <a:buChar char="●"/>
            </a:pPr>
            <a:r>
              <a:rPr lang="en" sz="3000">
                <a:solidFill>
                  <a:schemeClr val="dk1"/>
                </a:solidFill>
              </a:rPr>
              <a:t>Grow our skills</a:t>
            </a:r>
            <a:endParaRPr sz="30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pic>
        <p:nvPicPr>
          <p:cNvPr id="108" name="Google Shape;108;p26"/>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109" name="Google Shape;109;p26"/>
          <p:cNvSpPr txBox="1"/>
          <p:nvPr/>
        </p:nvSpPr>
        <p:spPr>
          <a:xfrm>
            <a:off x="521550" y="1786800"/>
            <a:ext cx="8253300" cy="1569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Our perspective and approach: bible teaching is a public platform for me to gain or lose</a:t>
            </a:r>
            <a:endParaRPr sz="3000" i="1">
              <a:solidFill>
                <a:schemeClr val="dk1"/>
              </a:solidFill>
            </a:endParaRPr>
          </a:p>
          <a:p>
            <a:pPr marL="0" lvl="0" indent="0" algn="ctr" rtl="0">
              <a:spcBef>
                <a:spcPts val="0"/>
              </a:spcBef>
              <a:spcAft>
                <a:spcPts val="0"/>
              </a:spcAft>
              <a:buClr>
                <a:srgbClr val="000000"/>
              </a:buClr>
              <a:buSzPts val="3000"/>
              <a:buFont typeface="Arial"/>
              <a:buNone/>
            </a:pPr>
            <a:r>
              <a:rPr lang="en" sz="3000" i="1">
                <a:solidFill>
                  <a:schemeClr val="dk1"/>
                </a:solidFill>
              </a:rPr>
              <a:t>self worth</a:t>
            </a:r>
            <a:endParaRPr sz="3000" i="1">
              <a:solidFill>
                <a:schemeClr val="dk1"/>
              </a:solidFill>
            </a:endParaRPr>
          </a:p>
        </p:txBody>
      </p:sp>
      <p:sp>
        <p:nvSpPr>
          <p:cNvPr id="110" name="Google Shape;110;p26"/>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11" name="Google Shape;111;p26"/>
          <p:cNvSpPr txBox="1"/>
          <p:nvPr/>
        </p:nvSpPr>
        <p:spPr>
          <a:xfrm>
            <a:off x="69229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pic>
        <p:nvPicPr>
          <p:cNvPr id="367" name="Google Shape;367;p53"/>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368" name="Google Shape;368;p53"/>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369" name="Google Shape;369;p53"/>
          <p:cNvSpPr txBox="1"/>
          <p:nvPr/>
        </p:nvSpPr>
        <p:spPr>
          <a:xfrm>
            <a:off x="8246475" y="52675"/>
            <a:ext cx="7668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370" name="Google Shape;370;p53"/>
          <p:cNvSpPr txBox="1"/>
          <p:nvPr/>
        </p:nvSpPr>
        <p:spPr>
          <a:xfrm>
            <a:off x="445350" y="252775"/>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Bible teaching is clarifying God’s revelation</a:t>
            </a:r>
            <a:endParaRPr sz="3000" i="1">
              <a:solidFill>
                <a:schemeClr val="dk1"/>
              </a:solidFill>
            </a:endParaRPr>
          </a:p>
        </p:txBody>
      </p:sp>
      <p:sp>
        <p:nvSpPr>
          <p:cNvPr id="371" name="Google Shape;371;p53"/>
          <p:cNvSpPr/>
          <p:nvPr/>
        </p:nvSpPr>
        <p:spPr>
          <a:xfrm>
            <a:off x="608375" y="1282050"/>
            <a:ext cx="8090700" cy="2750700"/>
          </a:xfrm>
          <a:prstGeom prst="roundRect">
            <a:avLst>
              <a:gd name="adj" fmla="val 16667"/>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rgbClr val="000000"/>
              </a:buClr>
              <a:buSzPts val="3000"/>
              <a:buFont typeface="Arial"/>
              <a:buNone/>
            </a:pPr>
            <a:r>
              <a:rPr lang="en" sz="3000">
                <a:solidFill>
                  <a:schemeClr val="dk1"/>
                </a:solidFill>
              </a:rPr>
              <a:t>Resources:</a:t>
            </a:r>
            <a:endParaRPr sz="3000">
              <a:solidFill>
                <a:schemeClr val="dk1"/>
              </a:solidFill>
            </a:endParaRPr>
          </a:p>
          <a:p>
            <a:pPr marL="914400" lvl="0" indent="-419100" algn="l" rtl="0">
              <a:spcBef>
                <a:spcPts val="0"/>
              </a:spcBef>
              <a:spcAft>
                <a:spcPts val="0"/>
              </a:spcAft>
              <a:buClr>
                <a:schemeClr val="dk1"/>
              </a:buClr>
              <a:buSzPts val="3000"/>
              <a:buChar char="●"/>
            </a:pPr>
            <a:r>
              <a:rPr lang="en" sz="3000">
                <a:solidFill>
                  <a:schemeClr val="dk1"/>
                </a:solidFill>
              </a:rPr>
              <a:t>Dwell Hermeneutics class</a:t>
            </a:r>
            <a:endParaRPr sz="3000">
              <a:solidFill>
                <a:schemeClr val="dk1"/>
              </a:solidFill>
            </a:endParaRPr>
          </a:p>
          <a:p>
            <a:pPr marL="914400" lvl="0" indent="-419100" algn="l" rtl="0">
              <a:spcBef>
                <a:spcPts val="0"/>
              </a:spcBef>
              <a:spcAft>
                <a:spcPts val="0"/>
              </a:spcAft>
              <a:buClr>
                <a:schemeClr val="dk1"/>
              </a:buClr>
              <a:buSzPts val="3000"/>
              <a:buChar char="●"/>
            </a:pPr>
            <a:r>
              <a:rPr lang="en" sz="3000">
                <a:solidFill>
                  <a:schemeClr val="dk1"/>
                </a:solidFill>
              </a:rPr>
              <a:t>Prepared to Preach (Greg Scharf)</a:t>
            </a:r>
            <a:endParaRPr sz="3000">
              <a:solidFill>
                <a:schemeClr val="dk1"/>
              </a:solidFill>
            </a:endParaRPr>
          </a:p>
          <a:p>
            <a:pPr marL="914400" lvl="0" indent="-419100" algn="l" rtl="0">
              <a:spcBef>
                <a:spcPts val="0"/>
              </a:spcBef>
              <a:spcAft>
                <a:spcPts val="0"/>
              </a:spcAft>
              <a:buClr>
                <a:schemeClr val="dk1"/>
              </a:buClr>
              <a:buSzPts val="3000"/>
              <a:buChar char="●"/>
            </a:pPr>
            <a:r>
              <a:rPr lang="en" sz="3000">
                <a:solidFill>
                  <a:schemeClr val="dk1"/>
                </a:solidFill>
              </a:rPr>
              <a:t>Biblical Preaching (Haddon Robinson)</a:t>
            </a:r>
            <a:endParaRPr sz="3000">
              <a:solidFill>
                <a:schemeClr val="dk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75"/>
        <p:cNvGrpSpPr/>
        <p:nvPr/>
      </p:nvGrpSpPr>
      <p:grpSpPr>
        <a:xfrm>
          <a:off x="0" y="0"/>
          <a:ext cx="0" cy="0"/>
          <a:chOff x="0" y="0"/>
          <a:chExt cx="0" cy="0"/>
        </a:xfrm>
      </p:grpSpPr>
      <p:pic>
        <p:nvPicPr>
          <p:cNvPr id="376" name="Google Shape;376;p54"/>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377" name="Google Shape;377;p54"/>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378" name="Google Shape;378;p54"/>
          <p:cNvSpPr txBox="1"/>
          <p:nvPr/>
        </p:nvSpPr>
        <p:spPr>
          <a:xfrm>
            <a:off x="8246475" y="52675"/>
            <a:ext cx="7668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379" name="Google Shape;379;p54"/>
          <p:cNvSpPr txBox="1"/>
          <p:nvPr/>
        </p:nvSpPr>
        <p:spPr>
          <a:xfrm>
            <a:off x="445350" y="252775"/>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Bible teaching is clarifying God’s revelation</a:t>
            </a:r>
            <a:endParaRPr sz="3000" i="1">
              <a:solidFill>
                <a:schemeClr val="dk1"/>
              </a:solidFill>
            </a:endParaRPr>
          </a:p>
        </p:txBody>
      </p:sp>
      <p:sp>
        <p:nvSpPr>
          <p:cNvPr id="380" name="Google Shape;380;p54"/>
          <p:cNvSpPr/>
          <p:nvPr/>
        </p:nvSpPr>
        <p:spPr>
          <a:xfrm>
            <a:off x="445350" y="1146150"/>
            <a:ext cx="8559300" cy="3035100"/>
          </a:xfrm>
          <a:prstGeom prst="roundRect">
            <a:avLst>
              <a:gd name="adj" fmla="val 16667"/>
            </a:avLst>
          </a:prstGeom>
          <a:solidFill>
            <a:srgbClr val="E7D17A"/>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500"/>
              <a:t>The point is this: God has already preached His message in the Scriptures. Thus the preacher has been given the task to simply say again to his culture and his generation what God has already declared! Nothing else matters but a clear exposition of what God is actually saying in the inspired text. Period!</a:t>
            </a:r>
            <a:endParaRPr sz="2800"/>
          </a:p>
          <a:p>
            <a:pPr marL="0" lvl="0" indent="0" algn="ctr" rtl="0">
              <a:spcBef>
                <a:spcPts val="0"/>
              </a:spcBef>
              <a:spcAft>
                <a:spcPts val="0"/>
              </a:spcAft>
              <a:buNone/>
            </a:pPr>
            <a:r>
              <a:rPr lang="en" sz="2800"/>
              <a:t>(</a:t>
            </a:r>
            <a:r>
              <a:rPr lang="en" sz="2500" i="1"/>
              <a:t>Sermon Preparation</a:t>
            </a:r>
            <a:r>
              <a:rPr lang="en" sz="2500"/>
              <a:t>, Chuck Smith)</a:t>
            </a:r>
            <a:endParaRPr sz="28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pic>
        <p:nvPicPr>
          <p:cNvPr id="385" name="Google Shape;385;p55"/>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386" name="Google Shape;386;p55"/>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387" name="Google Shape;387;p55"/>
          <p:cNvSpPr txBox="1"/>
          <p:nvPr/>
        </p:nvSpPr>
        <p:spPr>
          <a:xfrm>
            <a:off x="8263325" y="101175"/>
            <a:ext cx="667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388" name="Google Shape;388;p55"/>
          <p:cNvSpPr txBox="1"/>
          <p:nvPr/>
        </p:nvSpPr>
        <p:spPr>
          <a:xfrm>
            <a:off x="445350" y="146625"/>
            <a:ext cx="8253300" cy="1108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The Bible teacher is chosen by God to speak His words with His power and authority</a:t>
            </a:r>
            <a:endParaRPr sz="3000" i="1">
              <a:solidFill>
                <a:schemeClr val="dk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92"/>
        <p:cNvGrpSpPr/>
        <p:nvPr/>
      </p:nvGrpSpPr>
      <p:grpSpPr>
        <a:xfrm>
          <a:off x="0" y="0"/>
          <a:ext cx="0" cy="0"/>
          <a:chOff x="0" y="0"/>
          <a:chExt cx="0" cy="0"/>
        </a:xfrm>
      </p:grpSpPr>
      <p:pic>
        <p:nvPicPr>
          <p:cNvPr id="393" name="Google Shape;393;p56"/>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394" name="Google Shape;394;p56"/>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395" name="Google Shape;395;p56"/>
          <p:cNvSpPr txBox="1"/>
          <p:nvPr/>
        </p:nvSpPr>
        <p:spPr>
          <a:xfrm>
            <a:off x="8263325" y="101175"/>
            <a:ext cx="667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396" name="Google Shape;396;p56"/>
          <p:cNvSpPr txBox="1"/>
          <p:nvPr/>
        </p:nvSpPr>
        <p:spPr>
          <a:xfrm>
            <a:off x="445350" y="146625"/>
            <a:ext cx="8253300" cy="1108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The Bible teacher is chosen by God to speak His words with His power and authority</a:t>
            </a:r>
            <a:endParaRPr sz="3000" i="1">
              <a:solidFill>
                <a:schemeClr val="dk1"/>
              </a:solidFill>
            </a:endParaRPr>
          </a:p>
        </p:txBody>
      </p:sp>
      <p:sp>
        <p:nvSpPr>
          <p:cNvPr id="397" name="Google Shape;397;p56"/>
          <p:cNvSpPr/>
          <p:nvPr/>
        </p:nvSpPr>
        <p:spPr>
          <a:xfrm>
            <a:off x="521550" y="1355675"/>
            <a:ext cx="8341800" cy="16482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So </a:t>
            </a:r>
            <a:r>
              <a:rPr lang="en" sz="2300" b="1"/>
              <a:t>Christ himself gave</a:t>
            </a:r>
            <a:r>
              <a:rPr lang="en" sz="2300"/>
              <a:t> the apostles, the prophets, the evangelists, the pastors and </a:t>
            </a:r>
            <a:r>
              <a:rPr lang="en" sz="2300" b="1"/>
              <a:t>teachers</a:t>
            </a:r>
            <a:r>
              <a:rPr lang="en" sz="2300"/>
              <a:t> to equip his people for works of service, so that the body of Christ may be built up (Ephesians 4:11-12)</a:t>
            </a:r>
            <a:endParaRPr sz="2300" b="1"/>
          </a:p>
        </p:txBody>
      </p:sp>
      <p:sp>
        <p:nvSpPr>
          <p:cNvPr id="398" name="Google Shape;398;p56"/>
          <p:cNvSpPr/>
          <p:nvPr/>
        </p:nvSpPr>
        <p:spPr>
          <a:xfrm>
            <a:off x="493500" y="3084325"/>
            <a:ext cx="8397900" cy="10467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we speak as those </a:t>
            </a:r>
            <a:r>
              <a:rPr lang="en" sz="2300" b="1"/>
              <a:t>approved by God</a:t>
            </a:r>
            <a:r>
              <a:rPr lang="en" sz="2300"/>
              <a:t> to be </a:t>
            </a:r>
            <a:r>
              <a:rPr lang="en" sz="2300" b="1"/>
              <a:t>entrusted</a:t>
            </a:r>
            <a:r>
              <a:rPr lang="en" sz="2300"/>
              <a:t> with the gospel (1 Thessalonians 2:4)</a:t>
            </a:r>
            <a:endParaRPr sz="2300" b="1"/>
          </a:p>
        </p:txBody>
      </p:sp>
      <p:sp>
        <p:nvSpPr>
          <p:cNvPr id="399" name="Google Shape;399;p56"/>
          <p:cNvSpPr/>
          <p:nvPr/>
        </p:nvSpPr>
        <p:spPr>
          <a:xfrm>
            <a:off x="493500" y="4266300"/>
            <a:ext cx="8397900" cy="6486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We are therefore </a:t>
            </a:r>
            <a:r>
              <a:rPr lang="en" sz="2300" b="1"/>
              <a:t>Christ’s ambassadors</a:t>
            </a:r>
            <a:r>
              <a:rPr lang="en" sz="2300"/>
              <a:t> (1 Corinthians 5:20)</a:t>
            </a:r>
            <a:endParaRPr sz="2300" b="1"/>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03"/>
        <p:cNvGrpSpPr/>
        <p:nvPr/>
      </p:nvGrpSpPr>
      <p:grpSpPr>
        <a:xfrm>
          <a:off x="0" y="0"/>
          <a:ext cx="0" cy="0"/>
          <a:chOff x="0" y="0"/>
          <a:chExt cx="0" cy="0"/>
        </a:xfrm>
      </p:grpSpPr>
      <p:pic>
        <p:nvPicPr>
          <p:cNvPr id="404" name="Google Shape;404;p57"/>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405" name="Google Shape;405;p57"/>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406" name="Google Shape;406;p57"/>
          <p:cNvSpPr txBox="1"/>
          <p:nvPr/>
        </p:nvSpPr>
        <p:spPr>
          <a:xfrm>
            <a:off x="8263325" y="101175"/>
            <a:ext cx="667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407" name="Google Shape;407;p57"/>
          <p:cNvSpPr txBox="1"/>
          <p:nvPr/>
        </p:nvSpPr>
        <p:spPr>
          <a:xfrm>
            <a:off x="445350" y="146625"/>
            <a:ext cx="8253300" cy="1108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The Bible teacher is chosen by God to speak His words with His power and authority</a:t>
            </a:r>
            <a:endParaRPr sz="3000" i="1">
              <a:solidFill>
                <a:schemeClr val="dk1"/>
              </a:solidFill>
            </a:endParaRPr>
          </a:p>
        </p:txBody>
      </p:sp>
      <p:sp>
        <p:nvSpPr>
          <p:cNvPr id="408" name="Google Shape;408;p57"/>
          <p:cNvSpPr/>
          <p:nvPr/>
        </p:nvSpPr>
        <p:spPr>
          <a:xfrm>
            <a:off x="489050" y="1224075"/>
            <a:ext cx="8397900" cy="12606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we do not peddle the word of God for profit… in Christ </a:t>
            </a:r>
            <a:r>
              <a:rPr lang="en" sz="2300" b="1"/>
              <a:t>we speak before God</a:t>
            </a:r>
            <a:r>
              <a:rPr lang="en" sz="2300"/>
              <a:t> with sincerity, as those </a:t>
            </a:r>
            <a:r>
              <a:rPr lang="en" sz="2300" b="1"/>
              <a:t>sent from God</a:t>
            </a:r>
            <a:endParaRPr sz="2300"/>
          </a:p>
          <a:p>
            <a:pPr marL="0" lvl="0" indent="0" algn="ctr" rtl="0">
              <a:spcBef>
                <a:spcPts val="0"/>
              </a:spcBef>
              <a:spcAft>
                <a:spcPts val="0"/>
              </a:spcAft>
              <a:buNone/>
            </a:pPr>
            <a:r>
              <a:rPr lang="en" sz="2300"/>
              <a:t>(2 Corinthians 2:17)</a:t>
            </a:r>
            <a:endParaRPr sz="2300" b="1"/>
          </a:p>
        </p:txBody>
      </p:sp>
      <p:sp>
        <p:nvSpPr>
          <p:cNvPr id="409" name="Google Shape;409;p57"/>
          <p:cNvSpPr/>
          <p:nvPr/>
        </p:nvSpPr>
        <p:spPr>
          <a:xfrm>
            <a:off x="489050" y="2560875"/>
            <a:ext cx="8397900" cy="10467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We are therefore Christ’s ambassadors, as though </a:t>
            </a:r>
            <a:r>
              <a:rPr lang="en" sz="2300" b="1"/>
              <a:t>God were making his appeal through us</a:t>
            </a:r>
            <a:r>
              <a:rPr lang="en" sz="2300"/>
              <a:t> (1 Corinthians 5:20)</a:t>
            </a:r>
            <a:endParaRPr sz="2300" b="1"/>
          </a:p>
        </p:txBody>
      </p:sp>
      <p:sp>
        <p:nvSpPr>
          <p:cNvPr id="410" name="Google Shape;410;p57"/>
          <p:cNvSpPr/>
          <p:nvPr/>
        </p:nvSpPr>
        <p:spPr>
          <a:xfrm>
            <a:off x="485300" y="3709875"/>
            <a:ext cx="8405400" cy="13155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you accepted it </a:t>
            </a:r>
            <a:r>
              <a:rPr lang="en" sz="2300" b="1"/>
              <a:t>not as a human word</a:t>
            </a:r>
            <a:r>
              <a:rPr lang="en" sz="2300"/>
              <a:t>, but as it actually is, the </a:t>
            </a:r>
            <a:r>
              <a:rPr lang="en" sz="2300" b="1"/>
              <a:t>word of God</a:t>
            </a:r>
            <a:r>
              <a:rPr lang="en" sz="2300"/>
              <a:t>, which is indeed at work in you who believe</a:t>
            </a:r>
            <a:endParaRPr sz="2300" b="1"/>
          </a:p>
          <a:p>
            <a:pPr marL="0" lvl="0" indent="0" algn="ctr" rtl="0">
              <a:spcBef>
                <a:spcPts val="0"/>
              </a:spcBef>
              <a:spcAft>
                <a:spcPts val="0"/>
              </a:spcAft>
              <a:buNone/>
            </a:pPr>
            <a:r>
              <a:rPr lang="en" sz="2300"/>
              <a:t>(1 Thessalonians 2:13)</a:t>
            </a:r>
            <a:endParaRPr sz="23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414"/>
        <p:cNvGrpSpPr/>
        <p:nvPr/>
      </p:nvGrpSpPr>
      <p:grpSpPr>
        <a:xfrm>
          <a:off x="0" y="0"/>
          <a:ext cx="0" cy="0"/>
          <a:chOff x="0" y="0"/>
          <a:chExt cx="0" cy="0"/>
        </a:xfrm>
      </p:grpSpPr>
      <p:pic>
        <p:nvPicPr>
          <p:cNvPr id="415" name="Google Shape;415;p58"/>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416" name="Google Shape;416;p58"/>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417" name="Google Shape;417;p58"/>
          <p:cNvSpPr txBox="1"/>
          <p:nvPr/>
        </p:nvSpPr>
        <p:spPr>
          <a:xfrm>
            <a:off x="8263325" y="101175"/>
            <a:ext cx="667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418" name="Google Shape;418;p58"/>
          <p:cNvSpPr txBox="1"/>
          <p:nvPr/>
        </p:nvSpPr>
        <p:spPr>
          <a:xfrm>
            <a:off x="445350" y="146625"/>
            <a:ext cx="8253300" cy="1108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The Bible teacher is chosen by God to speak His words with His power and authority</a:t>
            </a:r>
            <a:endParaRPr sz="3000" i="1">
              <a:solidFill>
                <a:schemeClr val="dk1"/>
              </a:solidFill>
            </a:endParaRPr>
          </a:p>
        </p:txBody>
      </p:sp>
      <p:sp>
        <p:nvSpPr>
          <p:cNvPr id="419" name="Google Shape;419;p58"/>
          <p:cNvSpPr/>
          <p:nvPr/>
        </p:nvSpPr>
        <p:spPr>
          <a:xfrm>
            <a:off x="456425" y="2316450"/>
            <a:ext cx="8397900" cy="11082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If anyone speaks, they should do so as one who </a:t>
            </a:r>
            <a:r>
              <a:rPr lang="en" sz="2300" b="1"/>
              <a:t>speaks the very words of God</a:t>
            </a:r>
            <a:r>
              <a:rPr lang="en" sz="2300"/>
              <a:t> (1 Peter 4:11)</a:t>
            </a:r>
            <a:endParaRPr sz="2300" b="1"/>
          </a:p>
        </p:txBody>
      </p:sp>
      <p:sp>
        <p:nvSpPr>
          <p:cNvPr id="420" name="Google Shape;420;p58"/>
          <p:cNvSpPr/>
          <p:nvPr/>
        </p:nvSpPr>
        <p:spPr>
          <a:xfrm>
            <a:off x="456425" y="1254200"/>
            <a:ext cx="8397900" cy="9966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for it will not be you speaking, but </a:t>
            </a:r>
            <a:r>
              <a:rPr lang="en" sz="2300" b="1"/>
              <a:t>the Spirit of your Father speaking through you</a:t>
            </a:r>
            <a:r>
              <a:rPr lang="en" sz="2300"/>
              <a:t> (Matt 10:20)</a:t>
            </a:r>
            <a:endParaRPr sz="2300" b="1"/>
          </a:p>
        </p:txBody>
      </p:sp>
      <p:sp>
        <p:nvSpPr>
          <p:cNvPr id="421" name="Google Shape;421;p58"/>
          <p:cNvSpPr/>
          <p:nvPr/>
        </p:nvSpPr>
        <p:spPr>
          <a:xfrm>
            <a:off x="456425" y="3490300"/>
            <a:ext cx="8397900" cy="13896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This is what we speak, not in words taught us by human wisdom but in </a:t>
            </a:r>
            <a:r>
              <a:rPr lang="en" sz="2300" b="1"/>
              <a:t>words taught by the Spirit</a:t>
            </a:r>
            <a:r>
              <a:rPr lang="en" sz="2300"/>
              <a:t>, explaining spiritual realities </a:t>
            </a:r>
            <a:r>
              <a:rPr lang="en" sz="2300" b="1"/>
              <a:t>with Spirit-taught words</a:t>
            </a:r>
            <a:r>
              <a:rPr lang="en" sz="2300"/>
              <a:t> (1 Corinthians 2:13)</a:t>
            </a:r>
            <a:endParaRPr sz="2300" b="1"/>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25"/>
        <p:cNvGrpSpPr/>
        <p:nvPr/>
      </p:nvGrpSpPr>
      <p:grpSpPr>
        <a:xfrm>
          <a:off x="0" y="0"/>
          <a:ext cx="0" cy="0"/>
          <a:chOff x="0" y="0"/>
          <a:chExt cx="0" cy="0"/>
        </a:xfrm>
      </p:grpSpPr>
      <p:pic>
        <p:nvPicPr>
          <p:cNvPr id="426" name="Google Shape;426;p59"/>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427" name="Google Shape;427;p59"/>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428" name="Google Shape;428;p59"/>
          <p:cNvSpPr txBox="1"/>
          <p:nvPr/>
        </p:nvSpPr>
        <p:spPr>
          <a:xfrm>
            <a:off x="8246475" y="52675"/>
            <a:ext cx="7668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429" name="Google Shape;429;p59"/>
          <p:cNvSpPr/>
          <p:nvPr/>
        </p:nvSpPr>
        <p:spPr>
          <a:xfrm>
            <a:off x="525100" y="1400975"/>
            <a:ext cx="8405400" cy="16263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My message and my preaching were not with wise and persuasive words, but with a </a:t>
            </a:r>
            <a:r>
              <a:rPr lang="en" sz="2300" b="1"/>
              <a:t>demonstration of the</a:t>
            </a:r>
            <a:r>
              <a:rPr lang="en" sz="2300"/>
              <a:t> </a:t>
            </a:r>
            <a:r>
              <a:rPr lang="en" sz="2300" b="1"/>
              <a:t>Spirit’s power</a:t>
            </a:r>
            <a:r>
              <a:rPr lang="en" sz="2300"/>
              <a:t>, so that your faith might not rest on human wisdom, but on </a:t>
            </a:r>
            <a:r>
              <a:rPr lang="en" sz="2300" b="1"/>
              <a:t>God’s power</a:t>
            </a:r>
            <a:r>
              <a:rPr lang="en" sz="2300"/>
              <a:t> (1 Corinthians 2:4-5)</a:t>
            </a:r>
            <a:endParaRPr sz="2300"/>
          </a:p>
        </p:txBody>
      </p:sp>
      <p:sp>
        <p:nvSpPr>
          <p:cNvPr id="430" name="Google Shape;430;p59"/>
          <p:cNvSpPr txBox="1"/>
          <p:nvPr/>
        </p:nvSpPr>
        <p:spPr>
          <a:xfrm>
            <a:off x="445350" y="146625"/>
            <a:ext cx="8253300" cy="1108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The Bible teacher is chosen by God to speak His words with His power and authority</a:t>
            </a:r>
            <a:endParaRPr sz="3000" i="1">
              <a:solidFill>
                <a:schemeClr val="dk1"/>
              </a:solidFill>
            </a:endParaRPr>
          </a:p>
        </p:txBody>
      </p:sp>
      <p:sp>
        <p:nvSpPr>
          <p:cNvPr id="431" name="Google Shape;431;p59"/>
          <p:cNvSpPr/>
          <p:nvPr/>
        </p:nvSpPr>
        <p:spPr>
          <a:xfrm>
            <a:off x="525100" y="3176475"/>
            <a:ext cx="8405400" cy="13155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because our gospel came to you not simply with words but also with </a:t>
            </a:r>
            <a:r>
              <a:rPr lang="en" sz="2300" b="1"/>
              <a:t>power</a:t>
            </a:r>
            <a:r>
              <a:rPr lang="en" sz="2300"/>
              <a:t>, with the </a:t>
            </a:r>
            <a:r>
              <a:rPr lang="en" sz="2300" b="1"/>
              <a:t>Holy Spirit</a:t>
            </a:r>
            <a:r>
              <a:rPr lang="en" sz="2300"/>
              <a:t> and </a:t>
            </a:r>
            <a:r>
              <a:rPr lang="en" sz="2300" b="1"/>
              <a:t>deep conviction</a:t>
            </a:r>
            <a:endParaRPr sz="2300" b="1"/>
          </a:p>
          <a:p>
            <a:pPr marL="0" lvl="0" indent="0" algn="ctr" rtl="0">
              <a:spcBef>
                <a:spcPts val="0"/>
              </a:spcBef>
              <a:spcAft>
                <a:spcPts val="0"/>
              </a:spcAft>
              <a:buNone/>
            </a:pPr>
            <a:r>
              <a:rPr lang="en" sz="2300"/>
              <a:t>(1 Thessalonians 1:5)</a:t>
            </a:r>
            <a:endParaRPr sz="23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35"/>
        <p:cNvGrpSpPr/>
        <p:nvPr/>
      </p:nvGrpSpPr>
      <p:grpSpPr>
        <a:xfrm>
          <a:off x="0" y="0"/>
          <a:ext cx="0" cy="0"/>
          <a:chOff x="0" y="0"/>
          <a:chExt cx="0" cy="0"/>
        </a:xfrm>
      </p:grpSpPr>
      <p:pic>
        <p:nvPicPr>
          <p:cNvPr id="436" name="Google Shape;436;p60"/>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437" name="Google Shape;437;p60"/>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438" name="Google Shape;438;p60"/>
          <p:cNvSpPr txBox="1"/>
          <p:nvPr/>
        </p:nvSpPr>
        <p:spPr>
          <a:xfrm>
            <a:off x="8246475" y="52675"/>
            <a:ext cx="7668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439" name="Google Shape;439;p60"/>
          <p:cNvSpPr/>
          <p:nvPr/>
        </p:nvSpPr>
        <p:spPr>
          <a:xfrm>
            <a:off x="445350" y="1365300"/>
            <a:ext cx="8474100" cy="35475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2300"/>
              <a:t>Identity verses:</a:t>
            </a:r>
            <a:endParaRPr sz="2300"/>
          </a:p>
          <a:p>
            <a:pPr marL="457200" lvl="0" indent="-374650" algn="l" rtl="0">
              <a:spcBef>
                <a:spcPts val="0"/>
              </a:spcBef>
              <a:spcAft>
                <a:spcPts val="0"/>
              </a:spcAft>
              <a:buSzPts val="2300"/>
              <a:buChar char="●"/>
            </a:pPr>
            <a:r>
              <a:rPr lang="en" sz="2300"/>
              <a:t>holy in his sight, without blemish and </a:t>
            </a:r>
            <a:r>
              <a:rPr lang="en" sz="2300" b="1"/>
              <a:t>free from accusation</a:t>
            </a:r>
            <a:r>
              <a:rPr lang="en" sz="2300"/>
              <a:t> (Colossians 1:22)</a:t>
            </a:r>
            <a:endParaRPr sz="2300"/>
          </a:p>
          <a:p>
            <a:pPr marL="457200" lvl="0" indent="-374650" algn="l" rtl="0">
              <a:spcBef>
                <a:spcPts val="0"/>
              </a:spcBef>
              <a:spcAft>
                <a:spcPts val="0"/>
              </a:spcAft>
              <a:buSzPts val="2300"/>
              <a:buChar char="●"/>
            </a:pPr>
            <a:r>
              <a:rPr lang="en" sz="2300"/>
              <a:t>Not that we are competent in ourselves to claim anything for ourselves, but our </a:t>
            </a:r>
            <a:r>
              <a:rPr lang="en" sz="2300" b="1"/>
              <a:t>competence comes from God</a:t>
            </a:r>
            <a:endParaRPr sz="2300"/>
          </a:p>
          <a:p>
            <a:pPr marL="457200" lvl="0" indent="0" algn="l" rtl="0">
              <a:spcBef>
                <a:spcPts val="0"/>
              </a:spcBef>
              <a:spcAft>
                <a:spcPts val="0"/>
              </a:spcAft>
              <a:buNone/>
            </a:pPr>
            <a:r>
              <a:rPr lang="en" sz="2300"/>
              <a:t>(2 Corinthians 3:4)</a:t>
            </a:r>
            <a:endParaRPr sz="2300"/>
          </a:p>
          <a:p>
            <a:pPr marL="457200" lvl="0" indent="-374650" algn="l" rtl="0">
              <a:spcBef>
                <a:spcPts val="0"/>
              </a:spcBef>
              <a:spcAft>
                <a:spcPts val="0"/>
              </a:spcAft>
              <a:buSzPts val="2300"/>
              <a:buChar char="●"/>
            </a:pPr>
            <a:r>
              <a:rPr lang="en" sz="2300"/>
              <a:t>My </a:t>
            </a:r>
            <a:r>
              <a:rPr lang="en" sz="2300" b="1"/>
              <a:t>grace is sufficient</a:t>
            </a:r>
            <a:r>
              <a:rPr lang="en" sz="2300"/>
              <a:t> for you, for my </a:t>
            </a:r>
            <a:r>
              <a:rPr lang="en" sz="2300" b="1"/>
              <a:t>power is made perfect in weakness</a:t>
            </a:r>
            <a:r>
              <a:rPr lang="en" sz="2300"/>
              <a:t> (2 Corinthians 12:9)</a:t>
            </a:r>
            <a:endParaRPr sz="2300"/>
          </a:p>
        </p:txBody>
      </p:sp>
      <p:sp>
        <p:nvSpPr>
          <p:cNvPr id="440" name="Google Shape;440;p60"/>
          <p:cNvSpPr txBox="1"/>
          <p:nvPr/>
        </p:nvSpPr>
        <p:spPr>
          <a:xfrm>
            <a:off x="445350" y="146625"/>
            <a:ext cx="8253300" cy="1108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The Bible teacher is chosen by God to speak His words with His power and authority</a:t>
            </a:r>
            <a:endParaRPr sz="3000" i="1">
              <a:solidFill>
                <a:schemeClr val="dk1"/>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44"/>
        <p:cNvGrpSpPr/>
        <p:nvPr/>
      </p:nvGrpSpPr>
      <p:grpSpPr>
        <a:xfrm>
          <a:off x="0" y="0"/>
          <a:ext cx="0" cy="0"/>
          <a:chOff x="0" y="0"/>
          <a:chExt cx="0" cy="0"/>
        </a:xfrm>
      </p:grpSpPr>
      <p:pic>
        <p:nvPicPr>
          <p:cNvPr id="445" name="Google Shape;445;p61"/>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446" name="Google Shape;446;p61"/>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447" name="Google Shape;447;p61"/>
          <p:cNvSpPr txBox="1"/>
          <p:nvPr/>
        </p:nvSpPr>
        <p:spPr>
          <a:xfrm>
            <a:off x="8263325" y="101175"/>
            <a:ext cx="667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448" name="Google Shape;448;p61"/>
          <p:cNvSpPr txBox="1"/>
          <p:nvPr/>
        </p:nvSpPr>
        <p:spPr>
          <a:xfrm>
            <a:off x="445350" y="146625"/>
            <a:ext cx="8253300" cy="1108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The Bible teacher is chosen by God to speak His words with His power and authority</a:t>
            </a:r>
            <a:endParaRPr sz="3000" i="1">
              <a:solidFill>
                <a:schemeClr val="dk1"/>
              </a:solidFill>
            </a:endParaRPr>
          </a:p>
        </p:txBody>
      </p:sp>
      <p:sp>
        <p:nvSpPr>
          <p:cNvPr id="449" name="Google Shape;449;p61"/>
          <p:cNvSpPr/>
          <p:nvPr/>
        </p:nvSpPr>
        <p:spPr>
          <a:xfrm>
            <a:off x="1190250" y="1259700"/>
            <a:ext cx="6915900" cy="1438500"/>
          </a:xfrm>
          <a:prstGeom prst="roundRect">
            <a:avLst>
              <a:gd name="adj" fmla="val 16667"/>
            </a:avLst>
          </a:prstGeom>
          <a:noFill/>
          <a:ln w="76200" cap="flat" cmpd="sng">
            <a:solidFill>
              <a:srgbClr val="E7D17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3000">
                <a:solidFill>
                  <a:schemeClr val="dk1"/>
                </a:solidFill>
              </a:rPr>
              <a:t>Implications:</a:t>
            </a:r>
            <a:endParaRPr sz="3000">
              <a:solidFill>
                <a:schemeClr val="dk1"/>
              </a:solidFill>
            </a:endParaRPr>
          </a:p>
          <a:p>
            <a:pPr marL="914400" lvl="0" indent="-419100" algn="l" rtl="0">
              <a:spcBef>
                <a:spcPts val="0"/>
              </a:spcBef>
              <a:spcAft>
                <a:spcPts val="0"/>
              </a:spcAft>
              <a:buClr>
                <a:schemeClr val="dk1"/>
              </a:buClr>
              <a:buSzPts val="3000"/>
              <a:buChar char="●"/>
            </a:pPr>
            <a:r>
              <a:rPr lang="en" sz="3000">
                <a:solidFill>
                  <a:schemeClr val="dk1"/>
                </a:solidFill>
              </a:rPr>
              <a:t>Nothing apart from God’s power</a:t>
            </a:r>
            <a:endParaRPr sz="3000">
              <a:solidFill>
                <a:schemeClr val="dk1"/>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53"/>
        <p:cNvGrpSpPr/>
        <p:nvPr/>
      </p:nvGrpSpPr>
      <p:grpSpPr>
        <a:xfrm>
          <a:off x="0" y="0"/>
          <a:ext cx="0" cy="0"/>
          <a:chOff x="0" y="0"/>
          <a:chExt cx="0" cy="0"/>
        </a:xfrm>
      </p:grpSpPr>
      <p:pic>
        <p:nvPicPr>
          <p:cNvPr id="454" name="Google Shape;454;p62"/>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455" name="Google Shape;455;p62"/>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456" name="Google Shape;456;p62"/>
          <p:cNvSpPr txBox="1"/>
          <p:nvPr/>
        </p:nvSpPr>
        <p:spPr>
          <a:xfrm>
            <a:off x="8263325" y="101175"/>
            <a:ext cx="667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457" name="Google Shape;457;p62"/>
          <p:cNvSpPr txBox="1"/>
          <p:nvPr/>
        </p:nvSpPr>
        <p:spPr>
          <a:xfrm>
            <a:off x="445350" y="146625"/>
            <a:ext cx="8253300" cy="1108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The Bible teacher is chosen by God to speak His words with His power and authority</a:t>
            </a:r>
            <a:endParaRPr sz="3000" i="1">
              <a:solidFill>
                <a:schemeClr val="dk1"/>
              </a:solidFill>
            </a:endParaRPr>
          </a:p>
        </p:txBody>
      </p:sp>
      <p:sp>
        <p:nvSpPr>
          <p:cNvPr id="458" name="Google Shape;458;p62"/>
          <p:cNvSpPr/>
          <p:nvPr/>
        </p:nvSpPr>
        <p:spPr>
          <a:xfrm>
            <a:off x="1190250" y="1259700"/>
            <a:ext cx="6915900" cy="1438500"/>
          </a:xfrm>
          <a:prstGeom prst="roundRect">
            <a:avLst>
              <a:gd name="adj" fmla="val 16667"/>
            </a:avLst>
          </a:prstGeom>
          <a:noFill/>
          <a:ln w="76200" cap="flat" cmpd="sng">
            <a:solidFill>
              <a:srgbClr val="E7D17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3000">
                <a:solidFill>
                  <a:schemeClr val="dk1"/>
                </a:solidFill>
              </a:rPr>
              <a:t>Implications:</a:t>
            </a:r>
            <a:endParaRPr sz="3000">
              <a:solidFill>
                <a:schemeClr val="dk1"/>
              </a:solidFill>
            </a:endParaRPr>
          </a:p>
          <a:p>
            <a:pPr marL="914400" lvl="0" indent="-419100" algn="l" rtl="0">
              <a:spcBef>
                <a:spcPts val="0"/>
              </a:spcBef>
              <a:spcAft>
                <a:spcPts val="0"/>
              </a:spcAft>
              <a:buClr>
                <a:schemeClr val="dk1"/>
              </a:buClr>
              <a:buSzPts val="3000"/>
              <a:buChar char="●"/>
            </a:pPr>
            <a:r>
              <a:rPr lang="en" sz="3000">
                <a:solidFill>
                  <a:schemeClr val="dk1"/>
                </a:solidFill>
              </a:rPr>
              <a:t>Nothing apart from God’s power</a:t>
            </a:r>
            <a:endParaRPr sz="3000">
              <a:solidFill>
                <a:schemeClr val="dk1"/>
              </a:solidFill>
            </a:endParaRPr>
          </a:p>
        </p:txBody>
      </p:sp>
      <p:sp>
        <p:nvSpPr>
          <p:cNvPr id="459" name="Google Shape;459;p62"/>
          <p:cNvSpPr/>
          <p:nvPr/>
        </p:nvSpPr>
        <p:spPr>
          <a:xfrm>
            <a:off x="1212000" y="2937975"/>
            <a:ext cx="6872400" cy="1598400"/>
          </a:xfrm>
          <a:prstGeom prst="roundRect">
            <a:avLst>
              <a:gd name="adj" fmla="val 16667"/>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rgbClr val="000000"/>
              </a:buClr>
              <a:buSzPts val="3000"/>
              <a:buFont typeface="Arial"/>
              <a:buNone/>
            </a:pPr>
            <a:r>
              <a:rPr lang="en" sz="3000">
                <a:solidFill>
                  <a:schemeClr val="dk1"/>
                </a:solidFill>
              </a:rPr>
              <a:t>Practicals:</a:t>
            </a:r>
            <a:endParaRPr sz="3000">
              <a:solidFill>
                <a:schemeClr val="dk1"/>
              </a:solidFill>
            </a:endParaRPr>
          </a:p>
          <a:p>
            <a:pPr marL="914400" lvl="0" indent="-419100" algn="l" rtl="0">
              <a:spcBef>
                <a:spcPts val="0"/>
              </a:spcBef>
              <a:spcAft>
                <a:spcPts val="0"/>
              </a:spcAft>
              <a:buClr>
                <a:schemeClr val="dk1"/>
              </a:buClr>
              <a:buSzPts val="3000"/>
              <a:buChar char="●"/>
            </a:pPr>
            <a:r>
              <a:rPr lang="en" sz="3000">
                <a:solidFill>
                  <a:schemeClr val="dk1"/>
                </a:solidFill>
              </a:rPr>
              <a:t>Develop your spiritual prep time</a:t>
            </a:r>
            <a:endParaRPr sz="30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pic>
        <p:nvPicPr>
          <p:cNvPr id="116" name="Google Shape;116;p27"/>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117" name="Google Shape;117;p27"/>
          <p:cNvSpPr txBox="1"/>
          <p:nvPr/>
        </p:nvSpPr>
        <p:spPr>
          <a:xfrm>
            <a:off x="521550" y="1786800"/>
            <a:ext cx="8253300" cy="1569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Our perspective and approach: bible teaching is a public platform for me to gain or lose</a:t>
            </a:r>
            <a:endParaRPr sz="3000" i="1">
              <a:solidFill>
                <a:schemeClr val="dk1"/>
              </a:solidFill>
            </a:endParaRPr>
          </a:p>
          <a:p>
            <a:pPr marL="0" lvl="0" indent="0" algn="ctr" rtl="0">
              <a:spcBef>
                <a:spcPts val="0"/>
              </a:spcBef>
              <a:spcAft>
                <a:spcPts val="0"/>
              </a:spcAft>
              <a:buClr>
                <a:srgbClr val="000000"/>
              </a:buClr>
              <a:buSzPts val="3000"/>
              <a:buFont typeface="Arial"/>
              <a:buNone/>
            </a:pPr>
            <a:r>
              <a:rPr lang="en" sz="3000" i="1">
                <a:solidFill>
                  <a:schemeClr val="dk1"/>
                </a:solidFill>
              </a:rPr>
              <a:t>self worth</a:t>
            </a:r>
            <a:endParaRPr sz="3000" i="1">
              <a:solidFill>
                <a:schemeClr val="dk1"/>
              </a:solidFill>
            </a:endParaRPr>
          </a:p>
        </p:txBody>
      </p:sp>
      <p:sp>
        <p:nvSpPr>
          <p:cNvPr id="118" name="Google Shape;118;p27"/>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19" name="Google Shape;119;p27"/>
          <p:cNvSpPr txBox="1"/>
          <p:nvPr/>
        </p:nvSpPr>
        <p:spPr>
          <a:xfrm>
            <a:off x="69229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20" name="Google Shape;120;p27"/>
          <p:cNvSpPr/>
          <p:nvPr/>
        </p:nvSpPr>
        <p:spPr>
          <a:xfrm>
            <a:off x="494850" y="3675075"/>
            <a:ext cx="8459100" cy="1299900"/>
          </a:xfrm>
          <a:prstGeom prst="roundRect">
            <a:avLst>
              <a:gd name="adj" fmla="val 16667"/>
            </a:avLst>
          </a:prstGeom>
          <a:solidFill>
            <a:srgbClr val="E7D17A"/>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800"/>
              <a:t>Q: What might be some signs that you have this perspective/approach to bible teaching?</a:t>
            </a:r>
            <a:endParaRPr sz="28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63"/>
        <p:cNvGrpSpPr/>
        <p:nvPr/>
      </p:nvGrpSpPr>
      <p:grpSpPr>
        <a:xfrm>
          <a:off x="0" y="0"/>
          <a:ext cx="0" cy="0"/>
          <a:chOff x="0" y="0"/>
          <a:chExt cx="0" cy="0"/>
        </a:xfrm>
      </p:grpSpPr>
      <p:pic>
        <p:nvPicPr>
          <p:cNvPr id="464" name="Google Shape;464;p63"/>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465" name="Google Shape;465;p63"/>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466" name="Google Shape;466;p63"/>
          <p:cNvSpPr txBox="1"/>
          <p:nvPr/>
        </p:nvSpPr>
        <p:spPr>
          <a:xfrm>
            <a:off x="8263325" y="101175"/>
            <a:ext cx="667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467" name="Google Shape;467;p63"/>
          <p:cNvSpPr txBox="1"/>
          <p:nvPr/>
        </p:nvSpPr>
        <p:spPr>
          <a:xfrm>
            <a:off x="445350" y="146625"/>
            <a:ext cx="8253300" cy="1108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The Bible teacher is chosen by God to speak His words with His power and authority</a:t>
            </a:r>
            <a:endParaRPr sz="3000" i="1">
              <a:solidFill>
                <a:schemeClr val="dk1"/>
              </a:solidFill>
            </a:endParaRPr>
          </a:p>
        </p:txBody>
      </p:sp>
      <p:sp>
        <p:nvSpPr>
          <p:cNvPr id="468" name="Google Shape;468;p63"/>
          <p:cNvSpPr/>
          <p:nvPr/>
        </p:nvSpPr>
        <p:spPr>
          <a:xfrm>
            <a:off x="1190250" y="1259700"/>
            <a:ext cx="6915900" cy="1438500"/>
          </a:xfrm>
          <a:prstGeom prst="roundRect">
            <a:avLst>
              <a:gd name="adj" fmla="val 16667"/>
            </a:avLst>
          </a:prstGeom>
          <a:noFill/>
          <a:ln w="76200" cap="flat" cmpd="sng">
            <a:solidFill>
              <a:srgbClr val="E7D17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3000">
                <a:solidFill>
                  <a:schemeClr val="dk1"/>
                </a:solidFill>
              </a:rPr>
              <a:t>Implications:</a:t>
            </a:r>
            <a:endParaRPr sz="3000">
              <a:solidFill>
                <a:schemeClr val="dk1"/>
              </a:solidFill>
            </a:endParaRPr>
          </a:p>
          <a:p>
            <a:pPr marL="914400" lvl="0" indent="-419100" algn="l" rtl="0">
              <a:spcBef>
                <a:spcPts val="0"/>
              </a:spcBef>
              <a:spcAft>
                <a:spcPts val="0"/>
              </a:spcAft>
              <a:buClr>
                <a:schemeClr val="dk1"/>
              </a:buClr>
              <a:buSzPts val="3000"/>
              <a:buChar char="●"/>
            </a:pPr>
            <a:r>
              <a:rPr lang="en" sz="3000">
                <a:solidFill>
                  <a:schemeClr val="dk1"/>
                </a:solidFill>
              </a:rPr>
              <a:t>Nothing apart from God’s power</a:t>
            </a:r>
            <a:endParaRPr sz="3000">
              <a:solidFill>
                <a:schemeClr val="dk1"/>
              </a:solidFill>
            </a:endParaRPr>
          </a:p>
        </p:txBody>
      </p:sp>
      <p:sp>
        <p:nvSpPr>
          <p:cNvPr id="469" name="Google Shape;469;p63"/>
          <p:cNvSpPr/>
          <p:nvPr/>
        </p:nvSpPr>
        <p:spPr>
          <a:xfrm>
            <a:off x="445350" y="3014175"/>
            <a:ext cx="8459100" cy="1299900"/>
          </a:xfrm>
          <a:prstGeom prst="roundRect">
            <a:avLst>
              <a:gd name="adj" fmla="val 16667"/>
            </a:avLst>
          </a:prstGeom>
          <a:solidFill>
            <a:srgbClr val="E7D17A"/>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800"/>
              <a:t>Q: Ideas for developing your spiritual prep-time?</a:t>
            </a:r>
            <a:endParaRPr sz="28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73"/>
        <p:cNvGrpSpPr/>
        <p:nvPr/>
      </p:nvGrpSpPr>
      <p:grpSpPr>
        <a:xfrm>
          <a:off x="0" y="0"/>
          <a:ext cx="0" cy="0"/>
          <a:chOff x="0" y="0"/>
          <a:chExt cx="0" cy="0"/>
        </a:xfrm>
      </p:grpSpPr>
      <p:pic>
        <p:nvPicPr>
          <p:cNvPr id="474" name="Google Shape;474;p64"/>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475" name="Google Shape;475;p64"/>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476" name="Google Shape;476;p64"/>
          <p:cNvSpPr txBox="1"/>
          <p:nvPr/>
        </p:nvSpPr>
        <p:spPr>
          <a:xfrm>
            <a:off x="8263325" y="101175"/>
            <a:ext cx="667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477" name="Google Shape;477;p64"/>
          <p:cNvSpPr txBox="1"/>
          <p:nvPr/>
        </p:nvSpPr>
        <p:spPr>
          <a:xfrm>
            <a:off x="445350" y="146625"/>
            <a:ext cx="8253300" cy="1108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The Bible teacher is chosen by God to speak His words with His power and authority</a:t>
            </a:r>
            <a:endParaRPr sz="3000" i="1">
              <a:solidFill>
                <a:schemeClr val="dk1"/>
              </a:solidFill>
            </a:endParaRPr>
          </a:p>
        </p:txBody>
      </p:sp>
      <p:sp>
        <p:nvSpPr>
          <p:cNvPr id="478" name="Google Shape;478;p64"/>
          <p:cNvSpPr/>
          <p:nvPr/>
        </p:nvSpPr>
        <p:spPr>
          <a:xfrm>
            <a:off x="1190250" y="1259700"/>
            <a:ext cx="6915900" cy="1438500"/>
          </a:xfrm>
          <a:prstGeom prst="roundRect">
            <a:avLst>
              <a:gd name="adj" fmla="val 16667"/>
            </a:avLst>
          </a:prstGeom>
          <a:noFill/>
          <a:ln w="76200" cap="flat" cmpd="sng">
            <a:solidFill>
              <a:srgbClr val="E7D17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3000">
                <a:solidFill>
                  <a:schemeClr val="dk1"/>
                </a:solidFill>
              </a:rPr>
              <a:t>Implications:</a:t>
            </a:r>
            <a:endParaRPr sz="3000">
              <a:solidFill>
                <a:schemeClr val="dk1"/>
              </a:solidFill>
            </a:endParaRPr>
          </a:p>
          <a:p>
            <a:pPr marL="914400" lvl="0" indent="-419100" algn="l" rtl="0">
              <a:spcBef>
                <a:spcPts val="0"/>
              </a:spcBef>
              <a:spcAft>
                <a:spcPts val="0"/>
              </a:spcAft>
              <a:buClr>
                <a:schemeClr val="dk1"/>
              </a:buClr>
              <a:buSzPts val="3000"/>
              <a:buChar char="●"/>
            </a:pPr>
            <a:r>
              <a:rPr lang="en" sz="3000">
                <a:solidFill>
                  <a:schemeClr val="dk1"/>
                </a:solidFill>
              </a:rPr>
              <a:t>Nothing apart from God’s power</a:t>
            </a:r>
            <a:endParaRPr sz="3000">
              <a:solidFill>
                <a:schemeClr val="dk1"/>
              </a:solidFill>
            </a:endParaRPr>
          </a:p>
        </p:txBody>
      </p:sp>
      <p:sp>
        <p:nvSpPr>
          <p:cNvPr id="479" name="Google Shape;479;p64"/>
          <p:cNvSpPr/>
          <p:nvPr/>
        </p:nvSpPr>
        <p:spPr>
          <a:xfrm>
            <a:off x="445350" y="3014175"/>
            <a:ext cx="8459100" cy="1707600"/>
          </a:xfrm>
          <a:prstGeom prst="roundRect">
            <a:avLst>
              <a:gd name="adj" fmla="val 16667"/>
            </a:avLst>
          </a:prstGeom>
          <a:solidFill>
            <a:srgbClr val="E7D17A"/>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800"/>
              <a:t>“I’d rather be able to pray than be a great preacher; Jesus Christ never taught his disciples how to preach but only how to pray.” (D.L. Moody)</a:t>
            </a:r>
            <a:endParaRPr sz="28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83"/>
        <p:cNvGrpSpPr/>
        <p:nvPr/>
      </p:nvGrpSpPr>
      <p:grpSpPr>
        <a:xfrm>
          <a:off x="0" y="0"/>
          <a:ext cx="0" cy="0"/>
          <a:chOff x="0" y="0"/>
          <a:chExt cx="0" cy="0"/>
        </a:xfrm>
      </p:grpSpPr>
      <p:pic>
        <p:nvPicPr>
          <p:cNvPr id="484" name="Google Shape;484;p65"/>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485" name="Google Shape;485;p65"/>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486" name="Google Shape;486;p65"/>
          <p:cNvSpPr txBox="1"/>
          <p:nvPr/>
        </p:nvSpPr>
        <p:spPr>
          <a:xfrm>
            <a:off x="8263325" y="101175"/>
            <a:ext cx="667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487" name="Google Shape;487;p65"/>
          <p:cNvSpPr txBox="1"/>
          <p:nvPr/>
        </p:nvSpPr>
        <p:spPr>
          <a:xfrm>
            <a:off x="445350" y="146625"/>
            <a:ext cx="8253300" cy="1108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The Bible teacher is chosen by God to speak His words with His power and authority</a:t>
            </a:r>
            <a:endParaRPr sz="3000" i="1">
              <a:solidFill>
                <a:schemeClr val="dk1"/>
              </a:solidFill>
            </a:endParaRPr>
          </a:p>
        </p:txBody>
      </p:sp>
      <p:sp>
        <p:nvSpPr>
          <p:cNvPr id="488" name="Google Shape;488;p65"/>
          <p:cNvSpPr/>
          <p:nvPr/>
        </p:nvSpPr>
        <p:spPr>
          <a:xfrm>
            <a:off x="1190250" y="1259700"/>
            <a:ext cx="6915900" cy="1438500"/>
          </a:xfrm>
          <a:prstGeom prst="roundRect">
            <a:avLst>
              <a:gd name="adj" fmla="val 16667"/>
            </a:avLst>
          </a:prstGeom>
          <a:noFill/>
          <a:ln w="76200" cap="flat" cmpd="sng">
            <a:solidFill>
              <a:srgbClr val="E7D17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3000">
                <a:solidFill>
                  <a:schemeClr val="dk1"/>
                </a:solidFill>
              </a:rPr>
              <a:t>Implications:</a:t>
            </a:r>
            <a:endParaRPr sz="3000">
              <a:solidFill>
                <a:schemeClr val="dk1"/>
              </a:solidFill>
            </a:endParaRPr>
          </a:p>
          <a:p>
            <a:pPr marL="914400" lvl="0" indent="-419100" algn="l" rtl="0">
              <a:spcBef>
                <a:spcPts val="0"/>
              </a:spcBef>
              <a:spcAft>
                <a:spcPts val="0"/>
              </a:spcAft>
              <a:buClr>
                <a:schemeClr val="dk1"/>
              </a:buClr>
              <a:buSzPts val="3000"/>
              <a:buChar char="●"/>
            </a:pPr>
            <a:r>
              <a:rPr lang="en" sz="3000">
                <a:solidFill>
                  <a:schemeClr val="dk1"/>
                </a:solidFill>
              </a:rPr>
              <a:t>Nothing apart from God’s power</a:t>
            </a:r>
            <a:endParaRPr sz="3000">
              <a:solidFill>
                <a:schemeClr val="dk1"/>
              </a:solidFill>
            </a:endParaRPr>
          </a:p>
        </p:txBody>
      </p:sp>
      <p:sp>
        <p:nvSpPr>
          <p:cNvPr id="489" name="Google Shape;489;p65"/>
          <p:cNvSpPr/>
          <p:nvPr/>
        </p:nvSpPr>
        <p:spPr>
          <a:xfrm>
            <a:off x="1267925" y="2879925"/>
            <a:ext cx="6872400" cy="1289700"/>
          </a:xfrm>
          <a:prstGeom prst="roundRect">
            <a:avLst>
              <a:gd name="adj" fmla="val 16667"/>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rgbClr val="000000"/>
              </a:buClr>
              <a:buSzPts val="3000"/>
              <a:buFont typeface="Arial"/>
              <a:buNone/>
            </a:pPr>
            <a:r>
              <a:rPr lang="en" sz="3000">
                <a:solidFill>
                  <a:schemeClr val="dk1"/>
                </a:solidFill>
              </a:rPr>
              <a:t>Practicals:</a:t>
            </a:r>
            <a:endParaRPr sz="3000">
              <a:solidFill>
                <a:schemeClr val="dk1"/>
              </a:solidFill>
            </a:endParaRPr>
          </a:p>
          <a:p>
            <a:pPr marL="914400" lvl="0" indent="-419100" algn="l" rtl="0">
              <a:spcBef>
                <a:spcPts val="0"/>
              </a:spcBef>
              <a:spcAft>
                <a:spcPts val="0"/>
              </a:spcAft>
              <a:buClr>
                <a:schemeClr val="dk1"/>
              </a:buClr>
              <a:buSzPts val="3000"/>
              <a:buChar char="●"/>
            </a:pPr>
            <a:r>
              <a:rPr lang="en" sz="3000">
                <a:solidFill>
                  <a:schemeClr val="dk1"/>
                </a:solidFill>
              </a:rPr>
              <a:t>Put yourself in position of faith</a:t>
            </a:r>
            <a:endParaRPr sz="3000">
              <a:solidFill>
                <a:schemeClr val="dk1"/>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93"/>
        <p:cNvGrpSpPr/>
        <p:nvPr/>
      </p:nvGrpSpPr>
      <p:grpSpPr>
        <a:xfrm>
          <a:off x="0" y="0"/>
          <a:ext cx="0" cy="0"/>
          <a:chOff x="0" y="0"/>
          <a:chExt cx="0" cy="0"/>
        </a:xfrm>
      </p:grpSpPr>
      <p:pic>
        <p:nvPicPr>
          <p:cNvPr id="494" name="Google Shape;494;p66"/>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495" name="Google Shape;495;p66"/>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496" name="Google Shape;496;p66"/>
          <p:cNvSpPr txBox="1"/>
          <p:nvPr/>
        </p:nvSpPr>
        <p:spPr>
          <a:xfrm>
            <a:off x="69229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497" name="Google Shape;497;p66"/>
          <p:cNvSpPr txBox="1"/>
          <p:nvPr/>
        </p:nvSpPr>
        <p:spPr>
          <a:xfrm>
            <a:off x="445350" y="3614875"/>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Teaching = GOD</a:t>
            </a:r>
            <a:endParaRPr sz="3000" i="1">
              <a:solidFill>
                <a:schemeClr val="dk1"/>
              </a:solidFill>
            </a:endParaRPr>
          </a:p>
        </p:txBody>
      </p:sp>
      <p:sp>
        <p:nvSpPr>
          <p:cNvPr id="498" name="Google Shape;498;p66"/>
          <p:cNvSpPr txBox="1"/>
          <p:nvPr/>
        </p:nvSpPr>
        <p:spPr>
          <a:xfrm>
            <a:off x="445350" y="461200"/>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Teaching = ME</a:t>
            </a:r>
            <a:endParaRPr sz="3000" i="1">
              <a:solidFill>
                <a:schemeClr val="dk1"/>
              </a:solidFill>
            </a:endParaRPr>
          </a:p>
        </p:txBody>
      </p:sp>
      <p:cxnSp>
        <p:nvCxnSpPr>
          <p:cNvPr id="499" name="Google Shape;499;p66"/>
          <p:cNvCxnSpPr>
            <a:stCxn id="498" idx="2"/>
            <a:endCxn id="497" idx="0"/>
          </p:cNvCxnSpPr>
          <p:nvPr/>
        </p:nvCxnSpPr>
        <p:spPr>
          <a:xfrm>
            <a:off x="4572000" y="1107700"/>
            <a:ext cx="0" cy="2507100"/>
          </a:xfrm>
          <a:prstGeom prst="straightConnector1">
            <a:avLst/>
          </a:prstGeom>
          <a:noFill/>
          <a:ln w="76200" cap="flat" cmpd="sng">
            <a:solidFill>
              <a:schemeClr val="dk1"/>
            </a:solidFill>
            <a:prstDash val="solid"/>
            <a:round/>
            <a:headEnd type="none" w="med" len="med"/>
            <a:tailEnd type="stealth" w="med" len="med"/>
          </a:ln>
        </p:spPr>
      </p:cxn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503"/>
        <p:cNvGrpSpPr/>
        <p:nvPr/>
      </p:nvGrpSpPr>
      <p:grpSpPr>
        <a:xfrm>
          <a:off x="0" y="0"/>
          <a:ext cx="0" cy="0"/>
          <a:chOff x="0" y="0"/>
          <a:chExt cx="0" cy="0"/>
        </a:xfrm>
      </p:grpSpPr>
      <p:pic>
        <p:nvPicPr>
          <p:cNvPr id="504" name="Google Shape;504;p67"/>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505" name="Google Shape;505;p67"/>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506" name="Google Shape;506;p67"/>
          <p:cNvSpPr txBox="1"/>
          <p:nvPr/>
        </p:nvSpPr>
        <p:spPr>
          <a:xfrm>
            <a:off x="69229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507" name="Google Shape;507;p67"/>
          <p:cNvSpPr txBox="1"/>
          <p:nvPr/>
        </p:nvSpPr>
        <p:spPr>
          <a:xfrm>
            <a:off x="445350" y="3614875"/>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Teaching = GOD</a:t>
            </a:r>
            <a:endParaRPr sz="3000" i="1">
              <a:solidFill>
                <a:schemeClr val="dk1"/>
              </a:solidFill>
            </a:endParaRPr>
          </a:p>
        </p:txBody>
      </p:sp>
      <p:sp>
        <p:nvSpPr>
          <p:cNvPr id="508" name="Google Shape;508;p67"/>
          <p:cNvSpPr txBox="1"/>
          <p:nvPr/>
        </p:nvSpPr>
        <p:spPr>
          <a:xfrm>
            <a:off x="445350" y="461200"/>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Teaching = ME</a:t>
            </a:r>
            <a:endParaRPr sz="3000" i="1">
              <a:solidFill>
                <a:schemeClr val="dk1"/>
              </a:solidFill>
            </a:endParaRPr>
          </a:p>
        </p:txBody>
      </p:sp>
      <p:cxnSp>
        <p:nvCxnSpPr>
          <p:cNvPr id="509" name="Google Shape;509;p67"/>
          <p:cNvCxnSpPr>
            <a:stCxn id="508" idx="2"/>
            <a:endCxn id="507" idx="0"/>
          </p:cNvCxnSpPr>
          <p:nvPr/>
        </p:nvCxnSpPr>
        <p:spPr>
          <a:xfrm>
            <a:off x="4572000" y="1107700"/>
            <a:ext cx="0" cy="2507100"/>
          </a:xfrm>
          <a:prstGeom prst="straightConnector1">
            <a:avLst/>
          </a:prstGeom>
          <a:noFill/>
          <a:ln w="76200" cap="flat" cmpd="sng">
            <a:solidFill>
              <a:schemeClr val="dk1"/>
            </a:solidFill>
            <a:prstDash val="solid"/>
            <a:round/>
            <a:headEnd type="none" w="med" len="med"/>
            <a:tailEnd type="stealth" w="med" len="med"/>
          </a:ln>
        </p:spPr>
      </p:cxnSp>
      <p:sp>
        <p:nvSpPr>
          <p:cNvPr id="510" name="Google Shape;510;p67"/>
          <p:cNvSpPr/>
          <p:nvPr/>
        </p:nvSpPr>
        <p:spPr>
          <a:xfrm>
            <a:off x="336650" y="1107700"/>
            <a:ext cx="8730900" cy="2536800"/>
          </a:xfrm>
          <a:prstGeom prst="roundRect">
            <a:avLst>
              <a:gd name="adj" fmla="val 16667"/>
            </a:avLst>
          </a:prstGeom>
          <a:solidFill>
            <a:srgbClr val="E7D17A"/>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800"/>
              <a:t>“Yet in the final analysis there are no great preachers. There’s only a great Christ who does startling things when we place ourselves and our preaching in his hands.”</a:t>
            </a:r>
            <a:endParaRPr sz="2800"/>
          </a:p>
          <a:p>
            <a:pPr marL="0" lvl="0" indent="0" algn="ctr" rtl="0">
              <a:spcBef>
                <a:spcPts val="0"/>
              </a:spcBef>
              <a:spcAft>
                <a:spcPts val="0"/>
              </a:spcAft>
              <a:buNone/>
            </a:pPr>
            <a:r>
              <a:rPr lang="en" sz="2800"/>
              <a:t>(</a:t>
            </a:r>
            <a:r>
              <a:rPr lang="en" sz="2800" i="1"/>
              <a:t>Biblical Preaching</a:t>
            </a:r>
            <a:r>
              <a:rPr lang="en" sz="2800"/>
              <a:t>, Haddon Robinson)</a:t>
            </a:r>
            <a:endParaRPr sz="280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514"/>
        <p:cNvGrpSpPr/>
        <p:nvPr/>
      </p:nvGrpSpPr>
      <p:grpSpPr>
        <a:xfrm>
          <a:off x="0" y="0"/>
          <a:ext cx="0" cy="0"/>
          <a:chOff x="0" y="0"/>
          <a:chExt cx="0" cy="0"/>
        </a:xfrm>
      </p:grpSpPr>
      <p:pic>
        <p:nvPicPr>
          <p:cNvPr id="515" name="Google Shape;515;p68"/>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516" name="Google Shape;516;p68"/>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517" name="Google Shape;517;p68"/>
          <p:cNvSpPr txBox="1"/>
          <p:nvPr/>
        </p:nvSpPr>
        <p:spPr>
          <a:xfrm>
            <a:off x="69229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518" name="Google Shape;518;p68"/>
          <p:cNvSpPr/>
          <p:nvPr/>
        </p:nvSpPr>
        <p:spPr>
          <a:xfrm>
            <a:off x="607950" y="1224075"/>
            <a:ext cx="8090700" cy="3328200"/>
          </a:xfrm>
          <a:prstGeom prst="roundRect">
            <a:avLst>
              <a:gd name="adj" fmla="val 16667"/>
            </a:avLst>
          </a:prstGeom>
          <a:noFill/>
          <a:ln w="762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rgbClr val="000000"/>
              </a:buClr>
              <a:buSzPts val="3000"/>
              <a:buFont typeface="Arial"/>
              <a:buNone/>
            </a:pPr>
            <a:r>
              <a:rPr lang="en" sz="3000">
                <a:solidFill>
                  <a:schemeClr val="dk1"/>
                </a:solidFill>
              </a:rPr>
              <a:t>Resources:</a:t>
            </a:r>
            <a:endParaRPr sz="3000">
              <a:solidFill>
                <a:schemeClr val="dk1"/>
              </a:solidFill>
            </a:endParaRPr>
          </a:p>
          <a:p>
            <a:pPr marL="914400" lvl="0" indent="-419100" algn="l" rtl="0">
              <a:spcBef>
                <a:spcPts val="0"/>
              </a:spcBef>
              <a:spcAft>
                <a:spcPts val="0"/>
              </a:spcAft>
              <a:buClr>
                <a:schemeClr val="dk1"/>
              </a:buClr>
              <a:buSzPts val="3000"/>
              <a:buChar char="●"/>
            </a:pPr>
            <a:r>
              <a:rPr lang="en" sz="3000">
                <a:solidFill>
                  <a:schemeClr val="dk1"/>
                </a:solidFill>
              </a:rPr>
              <a:t>Dwell Hermeneutics class</a:t>
            </a:r>
            <a:endParaRPr sz="3000">
              <a:solidFill>
                <a:schemeClr val="dk1"/>
              </a:solidFill>
            </a:endParaRPr>
          </a:p>
          <a:p>
            <a:pPr marL="914400" lvl="0" indent="-419100" algn="l" rtl="0">
              <a:spcBef>
                <a:spcPts val="0"/>
              </a:spcBef>
              <a:spcAft>
                <a:spcPts val="0"/>
              </a:spcAft>
              <a:buClr>
                <a:schemeClr val="dk1"/>
              </a:buClr>
              <a:buSzPts val="3000"/>
              <a:buChar char="●"/>
            </a:pPr>
            <a:r>
              <a:rPr lang="en" sz="3000">
                <a:solidFill>
                  <a:schemeClr val="dk1"/>
                </a:solidFill>
              </a:rPr>
              <a:t>Prepared to Preach (Greg Scharf)</a:t>
            </a:r>
            <a:endParaRPr sz="3000">
              <a:solidFill>
                <a:schemeClr val="dk1"/>
              </a:solidFill>
            </a:endParaRPr>
          </a:p>
          <a:p>
            <a:pPr marL="914400" lvl="0" indent="-419100" algn="l" rtl="0">
              <a:spcBef>
                <a:spcPts val="0"/>
              </a:spcBef>
              <a:spcAft>
                <a:spcPts val="0"/>
              </a:spcAft>
              <a:buClr>
                <a:schemeClr val="dk1"/>
              </a:buClr>
              <a:buSzPts val="3000"/>
              <a:buChar char="●"/>
            </a:pPr>
            <a:r>
              <a:rPr lang="en" sz="3000">
                <a:solidFill>
                  <a:schemeClr val="dk1"/>
                </a:solidFill>
              </a:rPr>
              <a:t>Biblical Preaching (Haddon Robinson)</a:t>
            </a:r>
            <a:endParaRPr sz="3000">
              <a:solidFill>
                <a:schemeClr val="dk1"/>
              </a:solidFill>
            </a:endParaRPr>
          </a:p>
          <a:p>
            <a:pPr marL="914400" lvl="0" indent="-419100" algn="l" rtl="0">
              <a:spcBef>
                <a:spcPts val="0"/>
              </a:spcBef>
              <a:spcAft>
                <a:spcPts val="0"/>
              </a:spcAft>
              <a:buClr>
                <a:schemeClr val="dk1"/>
              </a:buClr>
              <a:buSzPts val="3000"/>
              <a:buChar char="●"/>
            </a:pPr>
            <a:r>
              <a:rPr lang="en" sz="3000">
                <a:solidFill>
                  <a:schemeClr val="dk1"/>
                </a:solidFill>
              </a:rPr>
              <a:t>2017 XSI “Preparing Spiritually to Communicate God’s Word”</a:t>
            </a:r>
            <a:endParaRPr sz="3000">
              <a:solidFill>
                <a:schemeClr val="dk1"/>
              </a:solidFill>
            </a:endParaRPr>
          </a:p>
        </p:txBody>
      </p:sp>
      <p:sp>
        <p:nvSpPr>
          <p:cNvPr id="519" name="Google Shape;519;p68"/>
          <p:cNvSpPr txBox="1"/>
          <p:nvPr/>
        </p:nvSpPr>
        <p:spPr>
          <a:xfrm>
            <a:off x="445350" y="146625"/>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Comments? Questions?</a:t>
            </a:r>
            <a:endParaRPr sz="3000" i="1">
              <a:solidFill>
                <a:schemeClr val="dk1"/>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523"/>
        <p:cNvGrpSpPr/>
        <p:nvPr/>
      </p:nvGrpSpPr>
      <p:grpSpPr>
        <a:xfrm>
          <a:off x="0" y="0"/>
          <a:ext cx="0" cy="0"/>
          <a:chOff x="0" y="0"/>
          <a:chExt cx="0" cy="0"/>
        </a:xfrm>
      </p:grpSpPr>
      <p:pic>
        <p:nvPicPr>
          <p:cNvPr id="524" name="Google Shape;524;p69"/>
          <p:cNvPicPr preferRelativeResize="0"/>
          <p:nvPr/>
        </p:nvPicPr>
        <p:blipFill rotWithShape="1">
          <a:blip r:embed="rId3">
            <a:alphaModFix/>
          </a:blip>
          <a:srcRect/>
          <a:stretch/>
        </p:blipFill>
        <p:spPr>
          <a:xfrm>
            <a:off x="0" y="0"/>
            <a:ext cx="9143998" cy="514558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pic>
        <p:nvPicPr>
          <p:cNvPr id="125" name="Google Shape;125;p28"/>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126" name="Google Shape;126;p28"/>
          <p:cNvSpPr txBox="1"/>
          <p:nvPr/>
        </p:nvSpPr>
        <p:spPr>
          <a:xfrm>
            <a:off x="521550" y="1786800"/>
            <a:ext cx="8253300" cy="1569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Our perspective and approach: bible teaching is a public platform for me to gain or lose</a:t>
            </a:r>
            <a:endParaRPr sz="3000" i="1">
              <a:solidFill>
                <a:schemeClr val="dk1"/>
              </a:solidFill>
            </a:endParaRPr>
          </a:p>
          <a:p>
            <a:pPr marL="0" lvl="0" indent="0" algn="ctr" rtl="0">
              <a:spcBef>
                <a:spcPts val="0"/>
              </a:spcBef>
              <a:spcAft>
                <a:spcPts val="0"/>
              </a:spcAft>
              <a:buClr>
                <a:srgbClr val="000000"/>
              </a:buClr>
              <a:buSzPts val="3000"/>
              <a:buFont typeface="Arial"/>
              <a:buNone/>
            </a:pPr>
            <a:r>
              <a:rPr lang="en" sz="3000" i="1">
                <a:solidFill>
                  <a:schemeClr val="dk1"/>
                </a:solidFill>
              </a:rPr>
              <a:t>self worth</a:t>
            </a:r>
            <a:endParaRPr sz="3000" i="1">
              <a:solidFill>
                <a:schemeClr val="dk1"/>
              </a:solidFill>
            </a:endParaRPr>
          </a:p>
        </p:txBody>
      </p:sp>
      <p:sp>
        <p:nvSpPr>
          <p:cNvPr id="127" name="Google Shape;127;p28"/>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28" name="Google Shape;128;p28"/>
          <p:cNvSpPr txBox="1"/>
          <p:nvPr/>
        </p:nvSpPr>
        <p:spPr>
          <a:xfrm>
            <a:off x="69229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29" name="Google Shape;129;p28"/>
          <p:cNvSpPr/>
          <p:nvPr/>
        </p:nvSpPr>
        <p:spPr>
          <a:xfrm>
            <a:off x="2539275" y="3776275"/>
            <a:ext cx="4361100" cy="894900"/>
          </a:xfrm>
          <a:prstGeom prst="roundRect">
            <a:avLst>
              <a:gd name="adj" fmla="val 16667"/>
            </a:avLst>
          </a:prstGeom>
          <a:solidFill>
            <a:srgbClr val="E7D17A"/>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800"/>
              <a:t>Teaching = ME</a:t>
            </a:r>
            <a:endParaRPr sz="2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pic>
        <p:nvPicPr>
          <p:cNvPr id="134" name="Google Shape;134;p29"/>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135" name="Google Shape;135;p29"/>
          <p:cNvSpPr txBox="1"/>
          <p:nvPr/>
        </p:nvSpPr>
        <p:spPr>
          <a:xfrm>
            <a:off x="593175" y="1786800"/>
            <a:ext cx="8253300" cy="1108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We need God’s perspective on scripture, bible teaching, and the bible teacher</a:t>
            </a:r>
            <a:endParaRPr sz="3000" i="1">
              <a:solidFill>
                <a:schemeClr val="dk1"/>
              </a:solidFill>
            </a:endParaRPr>
          </a:p>
        </p:txBody>
      </p:sp>
      <p:sp>
        <p:nvSpPr>
          <p:cNvPr id="136" name="Google Shape;136;p29"/>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37" name="Google Shape;137;p29"/>
          <p:cNvSpPr txBox="1"/>
          <p:nvPr/>
        </p:nvSpPr>
        <p:spPr>
          <a:xfrm>
            <a:off x="6922350" y="93050"/>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pic>
        <p:nvPicPr>
          <p:cNvPr id="142" name="Google Shape;142;p30"/>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143" name="Google Shape;143;p30"/>
          <p:cNvSpPr txBox="1"/>
          <p:nvPr/>
        </p:nvSpPr>
        <p:spPr>
          <a:xfrm>
            <a:off x="593175" y="1786800"/>
            <a:ext cx="8253300" cy="1108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We need God’s perspective on scripture, bible teaching, and the bible teacher</a:t>
            </a:r>
            <a:endParaRPr sz="3000" i="1">
              <a:solidFill>
                <a:schemeClr val="dk1"/>
              </a:solidFill>
            </a:endParaRPr>
          </a:p>
        </p:txBody>
      </p:sp>
      <p:sp>
        <p:nvSpPr>
          <p:cNvPr id="144" name="Google Shape;144;p30"/>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45" name="Google Shape;145;p30"/>
          <p:cNvSpPr txBox="1"/>
          <p:nvPr/>
        </p:nvSpPr>
        <p:spPr>
          <a:xfrm>
            <a:off x="6922350" y="93050"/>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46" name="Google Shape;146;p30"/>
          <p:cNvSpPr/>
          <p:nvPr/>
        </p:nvSpPr>
        <p:spPr>
          <a:xfrm>
            <a:off x="2539275" y="3700075"/>
            <a:ext cx="4361100" cy="894900"/>
          </a:xfrm>
          <a:prstGeom prst="roundRect">
            <a:avLst>
              <a:gd name="adj" fmla="val 16667"/>
            </a:avLst>
          </a:prstGeom>
          <a:solidFill>
            <a:srgbClr val="E7D17A"/>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800"/>
              <a:t>Teaching = GOD</a:t>
            </a:r>
            <a:endParaRPr sz="2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pic>
        <p:nvPicPr>
          <p:cNvPr id="151" name="Google Shape;151;p31"/>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152" name="Google Shape;152;p31"/>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53" name="Google Shape;153;p31"/>
          <p:cNvSpPr txBox="1"/>
          <p:nvPr/>
        </p:nvSpPr>
        <p:spPr>
          <a:xfrm>
            <a:off x="6922350" y="60800"/>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54" name="Google Shape;154;p31"/>
          <p:cNvSpPr txBox="1"/>
          <p:nvPr/>
        </p:nvSpPr>
        <p:spPr>
          <a:xfrm>
            <a:off x="445350" y="260900"/>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Scripture is God’s revelation</a:t>
            </a:r>
            <a:endParaRPr sz="3000" i="1">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pic>
        <p:nvPicPr>
          <p:cNvPr id="159" name="Google Shape;159;p32"/>
          <p:cNvPicPr preferRelativeResize="0"/>
          <p:nvPr/>
        </p:nvPicPr>
        <p:blipFill rotWithShape="1">
          <a:blip r:embed="rId3">
            <a:alphaModFix/>
          </a:blip>
          <a:srcRect/>
          <a:stretch/>
        </p:blipFill>
        <p:spPr>
          <a:xfrm>
            <a:off x="0" y="0"/>
            <a:ext cx="9144000" cy="5143500"/>
          </a:xfrm>
          <a:prstGeom prst="rect">
            <a:avLst/>
          </a:prstGeom>
          <a:noFill/>
          <a:ln>
            <a:noFill/>
          </a:ln>
        </p:spPr>
      </p:pic>
      <p:sp>
        <p:nvSpPr>
          <p:cNvPr id="160" name="Google Shape;160;p32"/>
          <p:cNvSpPr txBox="1"/>
          <p:nvPr/>
        </p:nvSpPr>
        <p:spPr>
          <a:xfrm>
            <a:off x="412850" y="177375"/>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61" name="Google Shape;161;p32"/>
          <p:cNvSpPr txBox="1"/>
          <p:nvPr/>
        </p:nvSpPr>
        <p:spPr>
          <a:xfrm>
            <a:off x="6922350" y="60800"/>
            <a:ext cx="2074200" cy="1046700"/>
          </a:xfrm>
          <a:prstGeom prst="rect">
            <a:avLst/>
          </a:prstGeom>
          <a:solidFill>
            <a:srgbClr val="012B3A"/>
          </a:solid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62" name="Google Shape;162;p32"/>
          <p:cNvSpPr txBox="1"/>
          <p:nvPr/>
        </p:nvSpPr>
        <p:spPr>
          <a:xfrm>
            <a:off x="445350" y="260900"/>
            <a:ext cx="8253300" cy="646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rgbClr val="000000"/>
              </a:buClr>
              <a:buSzPts val="3000"/>
              <a:buFont typeface="Arial"/>
              <a:buNone/>
            </a:pPr>
            <a:r>
              <a:rPr lang="en" sz="3000" i="1">
                <a:solidFill>
                  <a:schemeClr val="dk1"/>
                </a:solidFill>
              </a:rPr>
              <a:t>Scripture is God’s revelation</a:t>
            </a:r>
            <a:endParaRPr sz="3000" i="1">
              <a:solidFill>
                <a:schemeClr val="dk1"/>
              </a:solidFill>
            </a:endParaRPr>
          </a:p>
        </p:txBody>
      </p:sp>
      <p:sp>
        <p:nvSpPr>
          <p:cNvPr id="163" name="Google Shape;163;p32"/>
          <p:cNvSpPr/>
          <p:nvPr/>
        </p:nvSpPr>
        <p:spPr>
          <a:xfrm>
            <a:off x="1957850" y="1249850"/>
            <a:ext cx="5458800" cy="11529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“Light shining in the darkness”</a:t>
            </a:r>
            <a:endParaRPr sz="2300"/>
          </a:p>
          <a:p>
            <a:pPr marL="0" lvl="0" indent="0" algn="ctr" rtl="0">
              <a:spcBef>
                <a:spcPts val="0"/>
              </a:spcBef>
              <a:spcAft>
                <a:spcPts val="0"/>
              </a:spcAft>
              <a:buNone/>
            </a:pPr>
            <a:r>
              <a:rPr lang="en" sz="2300"/>
              <a:t>(2 Corinthians 4:4-6, 2 Peter 1:19)</a:t>
            </a:r>
            <a:endParaRPr sz="2300"/>
          </a:p>
        </p:txBody>
      </p:sp>
      <p:sp>
        <p:nvSpPr>
          <p:cNvPr id="164" name="Google Shape;164;p32"/>
          <p:cNvSpPr/>
          <p:nvPr/>
        </p:nvSpPr>
        <p:spPr>
          <a:xfrm>
            <a:off x="588800" y="2745200"/>
            <a:ext cx="8196900" cy="1723500"/>
          </a:xfrm>
          <a:prstGeom prst="roundRect">
            <a:avLst>
              <a:gd name="adj" fmla="val 16667"/>
            </a:avLst>
          </a:prstGeom>
          <a:solidFill>
            <a:srgbClr val="F2A299"/>
          </a:solidFill>
          <a:ln w="9525" cap="flat" cmpd="sng">
            <a:solidFill>
              <a:srgbClr val="30303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t>The [words] of the Lord are radiant, giving light to the eyes… They are more </a:t>
            </a:r>
            <a:r>
              <a:rPr lang="en" sz="2300" b="1"/>
              <a:t>precious</a:t>
            </a:r>
            <a:r>
              <a:rPr lang="en" sz="2300"/>
              <a:t> than gold, than much pure gold; they are </a:t>
            </a:r>
            <a:r>
              <a:rPr lang="en" sz="2300" b="1"/>
              <a:t>sweeter</a:t>
            </a:r>
            <a:r>
              <a:rPr lang="en" sz="2300"/>
              <a:t> than honey, than honey from the honeycomb (Psalm 19:8,10)</a:t>
            </a:r>
            <a:endParaRPr sz="2300"/>
          </a:p>
        </p:txBody>
      </p:sp>
    </p:spTree>
  </p:cSld>
  <p:clrMapOvr>
    <a:masterClrMapping/>
  </p:clrMapOvr>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1957</Words>
  <Application>Microsoft Office PowerPoint</Application>
  <PresentationFormat>On-screen Show (16:9)</PresentationFormat>
  <Paragraphs>344</Paragraphs>
  <Slides>46</Slides>
  <Notes>46</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46</vt:i4>
      </vt:variant>
    </vt:vector>
  </HeadingPairs>
  <TitlesOfParts>
    <vt:vector size="49" baseType="lpstr">
      <vt:lpstr>Arial</vt:lpstr>
      <vt:lpstr>Simple Dark</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2023-07-19T13:26:56Z</dcterms:modified>
</cp:coreProperties>
</file>