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43"/>
  </p:notesMasterIdLst>
  <p:sldIdLst>
    <p:sldId id="8971" r:id="rId2"/>
    <p:sldId id="8947" r:id="rId3"/>
    <p:sldId id="9089" r:id="rId4"/>
    <p:sldId id="9090" r:id="rId5"/>
    <p:sldId id="9096" r:id="rId6"/>
    <p:sldId id="9092" r:id="rId7"/>
    <p:sldId id="9093" r:id="rId8"/>
    <p:sldId id="9094" r:id="rId9"/>
    <p:sldId id="9095" r:id="rId10"/>
    <p:sldId id="9088" r:id="rId11"/>
    <p:sldId id="9097" r:id="rId12"/>
    <p:sldId id="9099" r:id="rId13"/>
    <p:sldId id="9100" r:id="rId14"/>
    <p:sldId id="9101" r:id="rId15"/>
    <p:sldId id="9102" r:id="rId16"/>
    <p:sldId id="9103" r:id="rId17"/>
    <p:sldId id="9104" r:id="rId18"/>
    <p:sldId id="9105" r:id="rId19"/>
    <p:sldId id="9106" r:id="rId20"/>
    <p:sldId id="9127" r:id="rId21"/>
    <p:sldId id="9107" r:id="rId22"/>
    <p:sldId id="9108" r:id="rId23"/>
    <p:sldId id="9110" r:id="rId24"/>
    <p:sldId id="9128" r:id="rId25"/>
    <p:sldId id="9111" r:id="rId26"/>
    <p:sldId id="9112" r:id="rId27"/>
    <p:sldId id="9113" r:id="rId28"/>
    <p:sldId id="9114" r:id="rId29"/>
    <p:sldId id="9098" r:id="rId30"/>
    <p:sldId id="9115" r:id="rId31"/>
    <p:sldId id="9117" r:id="rId32"/>
    <p:sldId id="9118" r:id="rId33"/>
    <p:sldId id="9116" r:id="rId34"/>
    <p:sldId id="9120" r:id="rId35"/>
    <p:sldId id="9119" r:id="rId36"/>
    <p:sldId id="9122" r:id="rId37"/>
    <p:sldId id="9123" r:id="rId38"/>
    <p:sldId id="9124" r:id="rId39"/>
    <p:sldId id="9121" r:id="rId40"/>
    <p:sldId id="9126" r:id="rId41"/>
    <p:sldId id="9125" r:id="rId42"/>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EE0"/>
    <a:srgbClr val="1E1916"/>
    <a:srgbClr val="5286C4"/>
    <a:srgbClr val="254061"/>
    <a:srgbClr val="D3E6FF"/>
    <a:srgbClr val="B0E4CD"/>
    <a:srgbClr val="35A5C2"/>
    <a:srgbClr val="385D8A"/>
    <a:srgbClr val="386294"/>
    <a:srgbClr val="5866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DE1F44-DD8E-8B43-82AF-86BAD8D36918}" v="430" dt="2023-08-07T23:38:53.04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769" autoAdjust="0"/>
    <p:restoredTop sz="86039" autoAdjust="0"/>
  </p:normalViewPr>
  <p:slideViewPr>
    <p:cSldViewPr snapToGrid="0">
      <p:cViewPr varScale="1">
        <p:scale>
          <a:sx n="66" d="100"/>
          <a:sy n="66" d="100"/>
        </p:scale>
        <p:origin x="60" y="164"/>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3"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52"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arioC" userId="b790f688-0c99-421d-ad08-5e0c6e6e58c5" providerId="ADAL" clId="{DCDE1F44-DD8E-8B43-82AF-86BAD8D36918}"/>
    <pc:docChg chg="undo custSel addSld delSld modSld sldOrd">
      <pc:chgData name="HilarioC" userId="b790f688-0c99-421d-ad08-5e0c6e6e58c5" providerId="ADAL" clId="{DCDE1F44-DD8E-8B43-82AF-86BAD8D36918}" dt="2023-08-07T23:38:53.047" v="1516"/>
      <pc:docMkLst>
        <pc:docMk/>
      </pc:docMkLst>
      <pc:sldChg chg="modSp add del mod modAnim">
        <pc:chgData name="HilarioC" userId="b790f688-0c99-421d-ad08-5e0c6e6e58c5" providerId="ADAL" clId="{DCDE1F44-DD8E-8B43-82AF-86BAD8D36918}" dt="2023-08-07T21:53:35.122" v="1470" actId="2696"/>
        <pc:sldMkLst>
          <pc:docMk/>
          <pc:sldMk cId="1989458952" sldId="8947"/>
        </pc:sldMkLst>
        <pc:spChg chg="mod">
          <ac:chgData name="HilarioC" userId="b790f688-0c99-421d-ad08-5e0c6e6e58c5" providerId="ADAL" clId="{DCDE1F44-DD8E-8B43-82AF-86BAD8D36918}" dt="2023-08-07T20:00:35.725" v="22" actId="20577"/>
          <ac:spMkLst>
            <pc:docMk/>
            <pc:sldMk cId="1989458952" sldId="8947"/>
            <ac:spMk id="8" creationId="{00000000-0000-0000-0000-000000000000}"/>
          </ac:spMkLst>
        </pc:spChg>
        <pc:spChg chg="mod">
          <ac:chgData name="HilarioC" userId="b790f688-0c99-421d-ad08-5e0c6e6e58c5" providerId="ADAL" clId="{DCDE1F44-DD8E-8B43-82AF-86BAD8D36918}" dt="2023-08-07T20:05:21.276" v="73" actId="20577"/>
          <ac:spMkLst>
            <pc:docMk/>
            <pc:sldMk cId="1989458952" sldId="8947"/>
            <ac:spMk id="19458" creationId="{00000000-0000-0000-0000-000000000000}"/>
          </ac:spMkLst>
        </pc:spChg>
      </pc:sldChg>
      <pc:sldChg chg="add del modNotesTx">
        <pc:chgData name="HilarioC" userId="b790f688-0c99-421d-ad08-5e0c6e6e58c5" providerId="ADAL" clId="{DCDE1F44-DD8E-8B43-82AF-86BAD8D36918}" dt="2023-08-07T23:13:00.131" v="1513" actId="6549"/>
        <pc:sldMkLst>
          <pc:docMk/>
          <pc:sldMk cId="2462217447" sldId="8971"/>
        </pc:sldMkLst>
      </pc:sldChg>
      <pc:sldChg chg="del">
        <pc:chgData name="HilarioC" userId="b790f688-0c99-421d-ad08-5e0c6e6e58c5" providerId="ADAL" clId="{DCDE1F44-DD8E-8B43-82AF-86BAD8D36918}" dt="2023-08-07T21:32:06.524" v="985" actId="2696"/>
        <pc:sldMkLst>
          <pc:docMk/>
          <pc:sldMk cId="4073424187" sldId="9020"/>
        </pc:sldMkLst>
      </pc:sldChg>
      <pc:sldChg chg="del">
        <pc:chgData name="HilarioC" userId="b790f688-0c99-421d-ad08-5e0c6e6e58c5" providerId="ADAL" clId="{DCDE1F44-DD8E-8B43-82AF-86BAD8D36918}" dt="2023-08-07T21:32:06.524" v="985" actId="2696"/>
        <pc:sldMkLst>
          <pc:docMk/>
          <pc:sldMk cId="19776621" sldId="9031"/>
        </pc:sldMkLst>
      </pc:sldChg>
      <pc:sldChg chg="del">
        <pc:chgData name="HilarioC" userId="b790f688-0c99-421d-ad08-5e0c6e6e58c5" providerId="ADAL" clId="{DCDE1F44-DD8E-8B43-82AF-86BAD8D36918}" dt="2023-08-07T21:32:06.524" v="985" actId="2696"/>
        <pc:sldMkLst>
          <pc:docMk/>
          <pc:sldMk cId="1443342977" sldId="9033"/>
        </pc:sldMkLst>
      </pc:sldChg>
      <pc:sldChg chg="del">
        <pc:chgData name="HilarioC" userId="b790f688-0c99-421d-ad08-5e0c6e6e58c5" providerId="ADAL" clId="{DCDE1F44-DD8E-8B43-82AF-86BAD8D36918}" dt="2023-08-07T21:32:06.524" v="985" actId="2696"/>
        <pc:sldMkLst>
          <pc:docMk/>
          <pc:sldMk cId="904406050" sldId="9034"/>
        </pc:sldMkLst>
      </pc:sldChg>
      <pc:sldChg chg="del">
        <pc:chgData name="HilarioC" userId="b790f688-0c99-421d-ad08-5e0c6e6e58c5" providerId="ADAL" clId="{DCDE1F44-DD8E-8B43-82AF-86BAD8D36918}" dt="2023-08-07T21:32:06.524" v="985" actId="2696"/>
        <pc:sldMkLst>
          <pc:docMk/>
          <pc:sldMk cId="2587635888" sldId="9035"/>
        </pc:sldMkLst>
      </pc:sldChg>
      <pc:sldChg chg="del">
        <pc:chgData name="HilarioC" userId="b790f688-0c99-421d-ad08-5e0c6e6e58c5" providerId="ADAL" clId="{DCDE1F44-DD8E-8B43-82AF-86BAD8D36918}" dt="2023-08-07T21:32:06.524" v="985" actId="2696"/>
        <pc:sldMkLst>
          <pc:docMk/>
          <pc:sldMk cId="1811995848" sldId="9038"/>
        </pc:sldMkLst>
      </pc:sldChg>
      <pc:sldChg chg="del">
        <pc:chgData name="HilarioC" userId="b790f688-0c99-421d-ad08-5e0c6e6e58c5" providerId="ADAL" clId="{DCDE1F44-DD8E-8B43-82AF-86BAD8D36918}" dt="2023-08-07T21:32:06.524" v="985" actId="2696"/>
        <pc:sldMkLst>
          <pc:docMk/>
          <pc:sldMk cId="4004658035" sldId="9041"/>
        </pc:sldMkLst>
      </pc:sldChg>
      <pc:sldChg chg="del">
        <pc:chgData name="HilarioC" userId="b790f688-0c99-421d-ad08-5e0c6e6e58c5" providerId="ADAL" clId="{DCDE1F44-DD8E-8B43-82AF-86BAD8D36918}" dt="2023-08-07T21:32:06.524" v="985" actId="2696"/>
        <pc:sldMkLst>
          <pc:docMk/>
          <pc:sldMk cId="2729759596" sldId="9043"/>
        </pc:sldMkLst>
      </pc:sldChg>
      <pc:sldChg chg="del">
        <pc:chgData name="HilarioC" userId="b790f688-0c99-421d-ad08-5e0c6e6e58c5" providerId="ADAL" clId="{DCDE1F44-DD8E-8B43-82AF-86BAD8D36918}" dt="2023-08-07T20:00:55.768" v="24" actId="2696"/>
        <pc:sldMkLst>
          <pc:docMk/>
          <pc:sldMk cId="1438060475" sldId="9045"/>
        </pc:sldMkLst>
      </pc:sldChg>
      <pc:sldChg chg="del">
        <pc:chgData name="HilarioC" userId="b790f688-0c99-421d-ad08-5e0c6e6e58c5" providerId="ADAL" clId="{DCDE1F44-DD8E-8B43-82AF-86BAD8D36918}" dt="2023-08-07T21:32:06.524" v="985" actId="2696"/>
        <pc:sldMkLst>
          <pc:docMk/>
          <pc:sldMk cId="267882549" sldId="9046"/>
        </pc:sldMkLst>
      </pc:sldChg>
      <pc:sldChg chg="del">
        <pc:chgData name="HilarioC" userId="b790f688-0c99-421d-ad08-5e0c6e6e58c5" providerId="ADAL" clId="{DCDE1F44-DD8E-8B43-82AF-86BAD8D36918}" dt="2023-08-07T21:32:06.524" v="985" actId="2696"/>
        <pc:sldMkLst>
          <pc:docMk/>
          <pc:sldMk cId="1271426470" sldId="9047"/>
        </pc:sldMkLst>
      </pc:sldChg>
      <pc:sldChg chg="del">
        <pc:chgData name="HilarioC" userId="b790f688-0c99-421d-ad08-5e0c6e6e58c5" providerId="ADAL" clId="{DCDE1F44-DD8E-8B43-82AF-86BAD8D36918}" dt="2023-08-07T21:32:06.524" v="985" actId="2696"/>
        <pc:sldMkLst>
          <pc:docMk/>
          <pc:sldMk cId="1541116579" sldId="9050"/>
        </pc:sldMkLst>
      </pc:sldChg>
      <pc:sldChg chg="del">
        <pc:chgData name="HilarioC" userId="b790f688-0c99-421d-ad08-5e0c6e6e58c5" providerId="ADAL" clId="{DCDE1F44-DD8E-8B43-82AF-86BAD8D36918}" dt="2023-08-07T21:32:06.524" v="985" actId="2696"/>
        <pc:sldMkLst>
          <pc:docMk/>
          <pc:sldMk cId="3576355749" sldId="9051"/>
        </pc:sldMkLst>
      </pc:sldChg>
      <pc:sldChg chg="del">
        <pc:chgData name="HilarioC" userId="b790f688-0c99-421d-ad08-5e0c6e6e58c5" providerId="ADAL" clId="{DCDE1F44-DD8E-8B43-82AF-86BAD8D36918}" dt="2023-08-07T21:32:06.524" v="985" actId="2696"/>
        <pc:sldMkLst>
          <pc:docMk/>
          <pc:sldMk cId="1729619213" sldId="9052"/>
        </pc:sldMkLst>
      </pc:sldChg>
      <pc:sldChg chg="del">
        <pc:chgData name="HilarioC" userId="b790f688-0c99-421d-ad08-5e0c6e6e58c5" providerId="ADAL" clId="{DCDE1F44-DD8E-8B43-82AF-86BAD8D36918}" dt="2023-08-07T21:32:06.524" v="985" actId="2696"/>
        <pc:sldMkLst>
          <pc:docMk/>
          <pc:sldMk cId="3719766663" sldId="9053"/>
        </pc:sldMkLst>
      </pc:sldChg>
      <pc:sldChg chg="del">
        <pc:chgData name="HilarioC" userId="b790f688-0c99-421d-ad08-5e0c6e6e58c5" providerId="ADAL" clId="{DCDE1F44-DD8E-8B43-82AF-86BAD8D36918}" dt="2023-08-07T21:32:06.524" v="985" actId="2696"/>
        <pc:sldMkLst>
          <pc:docMk/>
          <pc:sldMk cId="3586653031" sldId="9055"/>
        </pc:sldMkLst>
      </pc:sldChg>
      <pc:sldChg chg="del">
        <pc:chgData name="HilarioC" userId="b790f688-0c99-421d-ad08-5e0c6e6e58c5" providerId="ADAL" clId="{DCDE1F44-DD8E-8B43-82AF-86BAD8D36918}" dt="2023-08-07T21:32:06.524" v="985" actId="2696"/>
        <pc:sldMkLst>
          <pc:docMk/>
          <pc:sldMk cId="1586887519" sldId="9056"/>
        </pc:sldMkLst>
      </pc:sldChg>
      <pc:sldChg chg="del">
        <pc:chgData name="HilarioC" userId="b790f688-0c99-421d-ad08-5e0c6e6e58c5" providerId="ADAL" clId="{DCDE1F44-DD8E-8B43-82AF-86BAD8D36918}" dt="2023-08-07T21:32:06.524" v="985" actId="2696"/>
        <pc:sldMkLst>
          <pc:docMk/>
          <pc:sldMk cId="2033708482" sldId="9057"/>
        </pc:sldMkLst>
      </pc:sldChg>
      <pc:sldChg chg="del">
        <pc:chgData name="HilarioC" userId="b790f688-0c99-421d-ad08-5e0c6e6e58c5" providerId="ADAL" clId="{DCDE1F44-DD8E-8B43-82AF-86BAD8D36918}" dt="2023-08-07T21:32:06.524" v="985" actId="2696"/>
        <pc:sldMkLst>
          <pc:docMk/>
          <pc:sldMk cId="1761410321" sldId="9058"/>
        </pc:sldMkLst>
      </pc:sldChg>
      <pc:sldChg chg="del">
        <pc:chgData name="HilarioC" userId="b790f688-0c99-421d-ad08-5e0c6e6e58c5" providerId="ADAL" clId="{DCDE1F44-DD8E-8B43-82AF-86BAD8D36918}" dt="2023-08-07T21:32:06.524" v="985" actId="2696"/>
        <pc:sldMkLst>
          <pc:docMk/>
          <pc:sldMk cId="2655056037" sldId="9059"/>
        </pc:sldMkLst>
      </pc:sldChg>
      <pc:sldChg chg="del">
        <pc:chgData name="HilarioC" userId="b790f688-0c99-421d-ad08-5e0c6e6e58c5" providerId="ADAL" clId="{DCDE1F44-DD8E-8B43-82AF-86BAD8D36918}" dt="2023-08-07T21:32:06.524" v="985" actId="2696"/>
        <pc:sldMkLst>
          <pc:docMk/>
          <pc:sldMk cId="1795042036" sldId="9060"/>
        </pc:sldMkLst>
      </pc:sldChg>
      <pc:sldChg chg="del">
        <pc:chgData name="HilarioC" userId="b790f688-0c99-421d-ad08-5e0c6e6e58c5" providerId="ADAL" clId="{DCDE1F44-DD8E-8B43-82AF-86BAD8D36918}" dt="2023-08-07T21:32:06.524" v="985" actId="2696"/>
        <pc:sldMkLst>
          <pc:docMk/>
          <pc:sldMk cId="1201474603" sldId="9061"/>
        </pc:sldMkLst>
      </pc:sldChg>
      <pc:sldChg chg="del">
        <pc:chgData name="HilarioC" userId="b790f688-0c99-421d-ad08-5e0c6e6e58c5" providerId="ADAL" clId="{DCDE1F44-DD8E-8B43-82AF-86BAD8D36918}" dt="2023-08-07T21:32:06.524" v="985" actId="2696"/>
        <pc:sldMkLst>
          <pc:docMk/>
          <pc:sldMk cId="3352544799" sldId="9062"/>
        </pc:sldMkLst>
      </pc:sldChg>
      <pc:sldChg chg="del">
        <pc:chgData name="HilarioC" userId="b790f688-0c99-421d-ad08-5e0c6e6e58c5" providerId="ADAL" clId="{DCDE1F44-DD8E-8B43-82AF-86BAD8D36918}" dt="2023-08-07T21:32:06.524" v="985" actId="2696"/>
        <pc:sldMkLst>
          <pc:docMk/>
          <pc:sldMk cId="4184802746" sldId="9063"/>
        </pc:sldMkLst>
      </pc:sldChg>
      <pc:sldChg chg="del">
        <pc:chgData name="HilarioC" userId="b790f688-0c99-421d-ad08-5e0c6e6e58c5" providerId="ADAL" clId="{DCDE1F44-DD8E-8B43-82AF-86BAD8D36918}" dt="2023-08-07T21:32:06.524" v="985" actId="2696"/>
        <pc:sldMkLst>
          <pc:docMk/>
          <pc:sldMk cId="3886286991" sldId="9066"/>
        </pc:sldMkLst>
      </pc:sldChg>
      <pc:sldChg chg="del">
        <pc:chgData name="HilarioC" userId="b790f688-0c99-421d-ad08-5e0c6e6e58c5" providerId="ADAL" clId="{DCDE1F44-DD8E-8B43-82AF-86BAD8D36918}" dt="2023-08-07T20:01:04.796" v="25" actId="2696"/>
        <pc:sldMkLst>
          <pc:docMk/>
          <pc:sldMk cId="1124844620" sldId="9068"/>
        </pc:sldMkLst>
      </pc:sldChg>
      <pc:sldChg chg="del">
        <pc:chgData name="HilarioC" userId="b790f688-0c99-421d-ad08-5e0c6e6e58c5" providerId="ADAL" clId="{DCDE1F44-DD8E-8B43-82AF-86BAD8D36918}" dt="2023-08-07T20:01:04.796" v="25" actId="2696"/>
        <pc:sldMkLst>
          <pc:docMk/>
          <pc:sldMk cId="2202199766" sldId="9069"/>
        </pc:sldMkLst>
      </pc:sldChg>
      <pc:sldChg chg="del">
        <pc:chgData name="HilarioC" userId="b790f688-0c99-421d-ad08-5e0c6e6e58c5" providerId="ADAL" clId="{DCDE1F44-DD8E-8B43-82AF-86BAD8D36918}" dt="2023-08-07T20:01:04.796" v="25" actId="2696"/>
        <pc:sldMkLst>
          <pc:docMk/>
          <pc:sldMk cId="2198559357" sldId="9070"/>
        </pc:sldMkLst>
      </pc:sldChg>
      <pc:sldChg chg="del">
        <pc:chgData name="HilarioC" userId="b790f688-0c99-421d-ad08-5e0c6e6e58c5" providerId="ADAL" clId="{DCDE1F44-DD8E-8B43-82AF-86BAD8D36918}" dt="2023-08-07T21:32:06.524" v="985" actId="2696"/>
        <pc:sldMkLst>
          <pc:docMk/>
          <pc:sldMk cId="3332585143" sldId="9071"/>
        </pc:sldMkLst>
      </pc:sldChg>
      <pc:sldChg chg="del">
        <pc:chgData name="HilarioC" userId="b790f688-0c99-421d-ad08-5e0c6e6e58c5" providerId="ADAL" clId="{DCDE1F44-DD8E-8B43-82AF-86BAD8D36918}" dt="2023-08-07T20:01:04.796" v="25" actId="2696"/>
        <pc:sldMkLst>
          <pc:docMk/>
          <pc:sldMk cId="3553975001" sldId="9072"/>
        </pc:sldMkLst>
      </pc:sldChg>
      <pc:sldChg chg="del">
        <pc:chgData name="HilarioC" userId="b790f688-0c99-421d-ad08-5e0c6e6e58c5" providerId="ADAL" clId="{DCDE1F44-DD8E-8B43-82AF-86BAD8D36918}" dt="2023-08-07T21:32:06.524" v="985" actId="2696"/>
        <pc:sldMkLst>
          <pc:docMk/>
          <pc:sldMk cId="684890008" sldId="9073"/>
        </pc:sldMkLst>
      </pc:sldChg>
      <pc:sldChg chg="del">
        <pc:chgData name="HilarioC" userId="b790f688-0c99-421d-ad08-5e0c6e6e58c5" providerId="ADAL" clId="{DCDE1F44-DD8E-8B43-82AF-86BAD8D36918}" dt="2023-08-07T21:32:06.524" v="985" actId="2696"/>
        <pc:sldMkLst>
          <pc:docMk/>
          <pc:sldMk cId="3889223995" sldId="9074"/>
        </pc:sldMkLst>
      </pc:sldChg>
      <pc:sldChg chg="del">
        <pc:chgData name="HilarioC" userId="b790f688-0c99-421d-ad08-5e0c6e6e58c5" providerId="ADAL" clId="{DCDE1F44-DD8E-8B43-82AF-86BAD8D36918}" dt="2023-08-07T21:32:06.524" v="985" actId="2696"/>
        <pc:sldMkLst>
          <pc:docMk/>
          <pc:sldMk cId="2507858440" sldId="9075"/>
        </pc:sldMkLst>
      </pc:sldChg>
      <pc:sldChg chg="del">
        <pc:chgData name="HilarioC" userId="b790f688-0c99-421d-ad08-5e0c6e6e58c5" providerId="ADAL" clId="{DCDE1F44-DD8E-8B43-82AF-86BAD8D36918}" dt="2023-08-07T21:32:06.524" v="985" actId="2696"/>
        <pc:sldMkLst>
          <pc:docMk/>
          <pc:sldMk cId="1511029073" sldId="9076"/>
        </pc:sldMkLst>
      </pc:sldChg>
      <pc:sldChg chg="add del ord">
        <pc:chgData name="HilarioC" userId="b790f688-0c99-421d-ad08-5e0c6e6e58c5" providerId="ADAL" clId="{DCDE1F44-DD8E-8B43-82AF-86BAD8D36918}" dt="2023-08-07T21:53:35.122" v="1470" actId="2696"/>
        <pc:sldMkLst>
          <pc:docMk/>
          <pc:sldMk cId="311158849" sldId="9077"/>
        </pc:sldMkLst>
      </pc:sldChg>
      <pc:sldChg chg="del">
        <pc:chgData name="HilarioC" userId="b790f688-0c99-421d-ad08-5e0c6e6e58c5" providerId="ADAL" clId="{DCDE1F44-DD8E-8B43-82AF-86BAD8D36918}" dt="2023-08-07T20:00:45.667" v="23" actId="2696"/>
        <pc:sldMkLst>
          <pc:docMk/>
          <pc:sldMk cId="1907990648" sldId="9078"/>
        </pc:sldMkLst>
      </pc:sldChg>
      <pc:sldChg chg="del">
        <pc:chgData name="HilarioC" userId="b790f688-0c99-421d-ad08-5e0c6e6e58c5" providerId="ADAL" clId="{DCDE1F44-DD8E-8B43-82AF-86BAD8D36918}" dt="2023-08-07T20:00:45.667" v="23" actId="2696"/>
        <pc:sldMkLst>
          <pc:docMk/>
          <pc:sldMk cId="3360618314" sldId="9079"/>
        </pc:sldMkLst>
      </pc:sldChg>
      <pc:sldChg chg="addSp delSp modSp del mod ord">
        <pc:chgData name="HilarioC" userId="b790f688-0c99-421d-ad08-5e0c6e6e58c5" providerId="ADAL" clId="{DCDE1F44-DD8E-8B43-82AF-86BAD8D36918}" dt="2023-08-07T21:31:52.526" v="984" actId="2696"/>
        <pc:sldMkLst>
          <pc:docMk/>
          <pc:sldMk cId="2102077956" sldId="9080"/>
        </pc:sldMkLst>
        <pc:spChg chg="add del">
          <ac:chgData name="HilarioC" userId="b790f688-0c99-421d-ad08-5e0c6e6e58c5" providerId="ADAL" clId="{DCDE1F44-DD8E-8B43-82AF-86BAD8D36918}" dt="2023-08-07T19:03:06.786" v="8" actId="26606"/>
          <ac:spMkLst>
            <pc:docMk/>
            <pc:sldMk cId="2102077956" sldId="9080"/>
            <ac:spMk id="21" creationId="{42A4FC2C-047E-45A5-965D-8E1E3BF09BC6}"/>
          </ac:spMkLst>
        </pc:spChg>
        <pc:spChg chg="add del">
          <ac:chgData name="HilarioC" userId="b790f688-0c99-421d-ad08-5e0c6e6e58c5" providerId="ADAL" clId="{DCDE1F44-DD8E-8B43-82AF-86BAD8D36918}" dt="2023-08-07T19:03:06.786" v="8" actId="26606"/>
          <ac:spMkLst>
            <pc:docMk/>
            <pc:sldMk cId="2102077956" sldId="9080"/>
            <ac:spMk id="26" creationId="{42A4FC2C-047E-45A5-965D-8E1E3BF09BC6}"/>
          </ac:spMkLst>
        </pc:spChg>
        <pc:picChg chg="add del mod">
          <ac:chgData name="HilarioC" userId="b790f688-0c99-421d-ad08-5e0c6e6e58c5" providerId="ADAL" clId="{DCDE1F44-DD8E-8B43-82AF-86BAD8D36918}" dt="2023-08-07T19:03:24.168" v="13"/>
          <ac:picMkLst>
            <pc:docMk/>
            <pc:sldMk cId="2102077956" sldId="9080"/>
            <ac:picMk id="2" creationId="{53FF44C4-FB65-1E2F-A4F3-42647C5B2B17}"/>
          </ac:picMkLst>
        </pc:picChg>
        <pc:picChg chg="del">
          <ac:chgData name="HilarioC" userId="b790f688-0c99-421d-ad08-5e0c6e6e58c5" providerId="ADAL" clId="{DCDE1F44-DD8E-8B43-82AF-86BAD8D36918}" dt="2023-08-07T19:02:25.504" v="0" actId="478"/>
          <ac:picMkLst>
            <pc:docMk/>
            <pc:sldMk cId="2102077956" sldId="9080"/>
            <ac:picMk id="3" creationId="{A9209323-84F8-D13C-9B32-A5AB811AC828}"/>
          </ac:picMkLst>
        </pc:picChg>
        <pc:picChg chg="add del mod">
          <ac:chgData name="HilarioC" userId="b790f688-0c99-421d-ad08-5e0c6e6e58c5" providerId="ADAL" clId="{DCDE1F44-DD8E-8B43-82AF-86BAD8D36918}" dt="2023-08-07T19:03:31.358" v="18"/>
          <ac:picMkLst>
            <pc:docMk/>
            <pc:sldMk cId="2102077956" sldId="9080"/>
            <ac:picMk id="4" creationId="{6490BB83-A18D-BCD8-2060-148DB169E1C6}"/>
          </ac:picMkLst>
        </pc:picChg>
        <pc:picChg chg="add del mod">
          <ac:chgData name="HilarioC" userId="b790f688-0c99-421d-ad08-5e0c6e6e58c5" providerId="ADAL" clId="{DCDE1F44-DD8E-8B43-82AF-86BAD8D36918}" dt="2023-08-07T19:03:26.580" v="16"/>
          <ac:picMkLst>
            <pc:docMk/>
            <pc:sldMk cId="2102077956" sldId="9080"/>
            <ac:picMk id="1026" creationId="{B1330CBD-CF3D-9BD6-CA67-B442575659E1}"/>
          </ac:picMkLst>
        </pc:picChg>
        <pc:picChg chg="add mod">
          <ac:chgData name="HilarioC" userId="b790f688-0c99-421d-ad08-5e0c6e6e58c5" providerId="ADAL" clId="{DCDE1F44-DD8E-8B43-82AF-86BAD8D36918}" dt="2023-08-07T19:04:04.613" v="21" actId="732"/>
          <ac:picMkLst>
            <pc:docMk/>
            <pc:sldMk cId="2102077956" sldId="9080"/>
            <ac:picMk id="1028" creationId="{6DADBB54-C892-B431-83FB-39AE9689F2E8}"/>
          </ac:picMkLst>
        </pc:picChg>
      </pc:sldChg>
      <pc:sldChg chg="del">
        <pc:chgData name="HilarioC" userId="b790f688-0c99-421d-ad08-5e0c6e6e58c5" providerId="ADAL" clId="{DCDE1F44-DD8E-8B43-82AF-86BAD8D36918}" dt="2023-08-07T20:01:10.608" v="26" actId="2696"/>
        <pc:sldMkLst>
          <pc:docMk/>
          <pc:sldMk cId="1275144989" sldId="9081"/>
        </pc:sldMkLst>
      </pc:sldChg>
      <pc:sldChg chg="del">
        <pc:chgData name="HilarioC" userId="b790f688-0c99-421d-ad08-5e0c6e6e58c5" providerId="ADAL" clId="{DCDE1F44-DD8E-8B43-82AF-86BAD8D36918}" dt="2023-08-07T20:01:10.608" v="26" actId="2696"/>
        <pc:sldMkLst>
          <pc:docMk/>
          <pc:sldMk cId="3964683102" sldId="9082"/>
        </pc:sldMkLst>
      </pc:sldChg>
      <pc:sldChg chg="del">
        <pc:chgData name="HilarioC" userId="b790f688-0c99-421d-ad08-5e0c6e6e58c5" providerId="ADAL" clId="{DCDE1F44-DD8E-8B43-82AF-86BAD8D36918}" dt="2023-08-07T21:32:06.524" v="985" actId="2696"/>
        <pc:sldMkLst>
          <pc:docMk/>
          <pc:sldMk cId="2147069871" sldId="9083"/>
        </pc:sldMkLst>
      </pc:sldChg>
      <pc:sldChg chg="del">
        <pc:chgData name="HilarioC" userId="b790f688-0c99-421d-ad08-5e0c6e6e58c5" providerId="ADAL" clId="{DCDE1F44-DD8E-8B43-82AF-86BAD8D36918}" dt="2023-08-07T21:32:06.524" v="985" actId="2696"/>
        <pc:sldMkLst>
          <pc:docMk/>
          <pc:sldMk cId="1888981452" sldId="9084"/>
        </pc:sldMkLst>
      </pc:sldChg>
      <pc:sldChg chg="del">
        <pc:chgData name="HilarioC" userId="b790f688-0c99-421d-ad08-5e0c6e6e58c5" providerId="ADAL" clId="{DCDE1F44-DD8E-8B43-82AF-86BAD8D36918}" dt="2023-08-07T21:32:06.524" v="985" actId="2696"/>
        <pc:sldMkLst>
          <pc:docMk/>
          <pc:sldMk cId="528172400" sldId="9085"/>
        </pc:sldMkLst>
      </pc:sldChg>
      <pc:sldChg chg="del ord">
        <pc:chgData name="HilarioC" userId="b790f688-0c99-421d-ad08-5e0c6e6e58c5" providerId="ADAL" clId="{DCDE1F44-DD8E-8B43-82AF-86BAD8D36918}" dt="2023-08-07T20:41:33.755" v="547" actId="2696"/>
        <pc:sldMkLst>
          <pc:docMk/>
          <pc:sldMk cId="3592370167" sldId="9086"/>
        </pc:sldMkLst>
      </pc:sldChg>
      <pc:sldChg chg="add del">
        <pc:chgData name="HilarioC" userId="b790f688-0c99-421d-ad08-5e0c6e6e58c5" providerId="ADAL" clId="{DCDE1F44-DD8E-8B43-82AF-86BAD8D36918}" dt="2023-08-07T20:25:42.270" v="307" actId="2696"/>
        <pc:sldMkLst>
          <pc:docMk/>
          <pc:sldMk cId="1777356378" sldId="9087"/>
        </pc:sldMkLst>
      </pc:sldChg>
      <pc:sldChg chg="modSp add del modAnim">
        <pc:chgData name="HilarioC" userId="b790f688-0c99-421d-ad08-5e0c6e6e58c5" providerId="ADAL" clId="{DCDE1F44-DD8E-8B43-82AF-86BAD8D36918}" dt="2023-08-07T21:54:18.890" v="1472"/>
        <pc:sldMkLst>
          <pc:docMk/>
          <pc:sldMk cId="850243503" sldId="9088"/>
        </pc:sldMkLst>
        <pc:spChg chg="mod">
          <ac:chgData name="HilarioC" userId="b790f688-0c99-421d-ad08-5e0c6e6e58c5" providerId="ADAL" clId="{DCDE1F44-DD8E-8B43-82AF-86BAD8D36918}" dt="2023-08-07T20:24:12.216" v="293" actId="20577"/>
          <ac:spMkLst>
            <pc:docMk/>
            <pc:sldMk cId="850243503" sldId="9088"/>
            <ac:spMk id="19458" creationId="{00000000-0000-0000-0000-000000000000}"/>
          </ac:spMkLst>
        </pc:spChg>
      </pc:sldChg>
      <pc:sldChg chg="add del">
        <pc:chgData name="HilarioC" userId="b790f688-0c99-421d-ad08-5e0c6e6e58c5" providerId="ADAL" clId="{DCDE1F44-DD8E-8B43-82AF-86BAD8D36918}" dt="2023-08-07T20:05:14.334" v="71" actId="2696"/>
        <pc:sldMkLst>
          <pc:docMk/>
          <pc:sldMk cId="3206234947" sldId="9088"/>
        </pc:sldMkLst>
      </pc:sldChg>
      <pc:sldChg chg="addSp delSp modSp add del mod delAnim modAnim">
        <pc:chgData name="HilarioC" userId="b790f688-0c99-421d-ad08-5e0c6e6e58c5" providerId="ADAL" clId="{DCDE1F44-DD8E-8B43-82AF-86BAD8D36918}" dt="2023-08-07T21:53:35.122" v="1470" actId="2696"/>
        <pc:sldMkLst>
          <pc:docMk/>
          <pc:sldMk cId="1119045393" sldId="9089"/>
        </pc:sldMkLst>
        <pc:spChg chg="add del mod">
          <ac:chgData name="HilarioC" userId="b790f688-0c99-421d-ad08-5e0c6e6e58c5" providerId="ADAL" clId="{DCDE1F44-DD8E-8B43-82AF-86BAD8D36918}" dt="2023-08-07T20:06:39.438" v="109" actId="21"/>
          <ac:spMkLst>
            <pc:docMk/>
            <pc:sldMk cId="1119045393" sldId="9089"/>
            <ac:spMk id="2" creationId="{EA8E5616-1D96-D0A1-85AD-C88BE6EA85DB}"/>
          </ac:spMkLst>
        </pc:spChg>
        <pc:spChg chg="add del mod">
          <ac:chgData name="HilarioC" userId="b790f688-0c99-421d-ad08-5e0c6e6e58c5" providerId="ADAL" clId="{DCDE1F44-DD8E-8B43-82AF-86BAD8D36918}" dt="2023-08-07T20:06:39.438" v="109" actId="21"/>
          <ac:spMkLst>
            <pc:docMk/>
            <pc:sldMk cId="1119045393" sldId="9089"/>
            <ac:spMk id="3" creationId="{306DBF42-1CDF-29E1-B75C-42DACCC0EF25}"/>
          </ac:spMkLst>
        </pc:spChg>
        <pc:spChg chg="mod">
          <ac:chgData name="HilarioC" userId="b790f688-0c99-421d-ad08-5e0c6e6e58c5" providerId="ADAL" clId="{DCDE1F44-DD8E-8B43-82AF-86BAD8D36918}" dt="2023-08-07T20:05:39.683" v="76" actId="207"/>
          <ac:spMkLst>
            <pc:docMk/>
            <pc:sldMk cId="1119045393" sldId="9089"/>
            <ac:spMk id="19458" creationId="{00000000-0000-0000-0000-000000000000}"/>
          </ac:spMkLst>
        </pc:spChg>
      </pc:sldChg>
      <pc:sldChg chg="addSp modSp add del mod modAnim">
        <pc:chgData name="HilarioC" userId="b790f688-0c99-421d-ad08-5e0c6e6e58c5" providerId="ADAL" clId="{DCDE1F44-DD8E-8B43-82AF-86BAD8D36918}" dt="2023-08-07T21:53:35.122" v="1470" actId="2696"/>
        <pc:sldMkLst>
          <pc:docMk/>
          <pc:sldMk cId="2840211948" sldId="9090"/>
        </pc:sldMkLst>
        <pc:spChg chg="add mod">
          <ac:chgData name="HilarioC" userId="b790f688-0c99-421d-ad08-5e0c6e6e58c5" providerId="ADAL" clId="{DCDE1F44-DD8E-8B43-82AF-86BAD8D36918}" dt="2023-08-07T20:09:43.301" v="200" actId="1035"/>
          <ac:spMkLst>
            <pc:docMk/>
            <pc:sldMk cId="2840211948" sldId="9090"/>
            <ac:spMk id="2" creationId="{5CB5E7FE-A9ED-EB16-8D6E-0D887D320D64}"/>
          </ac:spMkLst>
        </pc:spChg>
        <pc:spChg chg="add mod">
          <ac:chgData name="HilarioC" userId="b790f688-0c99-421d-ad08-5e0c6e6e58c5" providerId="ADAL" clId="{DCDE1F44-DD8E-8B43-82AF-86BAD8D36918}" dt="2023-08-07T20:09:43.301" v="200" actId="1035"/>
          <ac:spMkLst>
            <pc:docMk/>
            <pc:sldMk cId="2840211948" sldId="9090"/>
            <ac:spMk id="3" creationId="{301FC829-E2AC-B057-D01E-E8202296BEFF}"/>
          </ac:spMkLst>
        </pc:spChg>
        <pc:spChg chg="add mod">
          <ac:chgData name="HilarioC" userId="b790f688-0c99-421d-ad08-5e0c6e6e58c5" providerId="ADAL" clId="{DCDE1F44-DD8E-8B43-82AF-86BAD8D36918}" dt="2023-08-07T20:08:46.126" v="182" actId="1076"/>
          <ac:spMkLst>
            <pc:docMk/>
            <pc:sldMk cId="2840211948" sldId="9090"/>
            <ac:spMk id="4" creationId="{67A2640F-A979-AFAE-9F5B-A12957C7EA6C}"/>
          </ac:spMkLst>
        </pc:spChg>
        <pc:spChg chg="add mod">
          <ac:chgData name="HilarioC" userId="b790f688-0c99-421d-ad08-5e0c6e6e58c5" providerId="ADAL" clId="{DCDE1F44-DD8E-8B43-82AF-86BAD8D36918}" dt="2023-08-07T20:08:46.126" v="182" actId="1076"/>
          <ac:spMkLst>
            <pc:docMk/>
            <pc:sldMk cId="2840211948" sldId="9090"/>
            <ac:spMk id="5" creationId="{F69C4458-DB65-D7E2-1B41-CD7961384187}"/>
          </ac:spMkLst>
        </pc:spChg>
        <pc:spChg chg="mod">
          <ac:chgData name="HilarioC" userId="b790f688-0c99-421d-ad08-5e0c6e6e58c5" providerId="ADAL" clId="{DCDE1F44-DD8E-8B43-82AF-86BAD8D36918}" dt="2023-08-07T20:21:51.890" v="274" actId="207"/>
          <ac:spMkLst>
            <pc:docMk/>
            <pc:sldMk cId="2840211948" sldId="9090"/>
            <ac:spMk id="19458" creationId="{00000000-0000-0000-0000-000000000000}"/>
          </ac:spMkLst>
        </pc:spChg>
      </pc:sldChg>
      <pc:sldChg chg="addSp delSp modSp add del mod delAnim modAnim">
        <pc:chgData name="HilarioC" userId="b790f688-0c99-421d-ad08-5e0c6e6e58c5" providerId="ADAL" clId="{DCDE1F44-DD8E-8B43-82AF-86BAD8D36918}" dt="2023-08-07T20:22:34.018" v="281" actId="2696"/>
        <pc:sldMkLst>
          <pc:docMk/>
          <pc:sldMk cId="3010394976" sldId="9091"/>
        </pc:sldMkLst>
        <pc:spChg chg="del">
          <ac:chgData name="HilarioC" userId="b790f688-0c99-421d-ad08-5e0c6e6e58c5" providerId="ADAL" clId="{DCDE1F44-DD8E-8B43-82AF-86BAD8D36918}" dt="2023-08-07T20:22:18.073" v="278" actId="478"/>
          <ac:spMkLst>
            <pc:docMk/>
            <pc:sldMk cId="3010394976" sldId="9091"/>
            <ac:spMk id="2" creationId="{5CB5E7FE-A9ED-EB16-8D6E-0D887D320D64}"/>
          </ac:spMkLst>
        </pc:spChg>
        <pc:spChg chg="del">
          <ac:chgData name="HilarioC" userId="b790f688-0c99-421d-ad08-5e0c6e6e58c5" providerId="ADAL" clId="{DCDE1F44-DD8E-8B43-82AF-86BAD8D36918}" dt="2023-08-07T20:22:18.073" v="278" actId="478"/>
          <ac:spMkLst>
            <pc:docMk/>
            <pc:sldMk cId="3010394976" sldId="9091"/>
            <ac:spMk id="3" creationId="{301FC829-E2AC-B057-D01E-E8202296BEFF}"/>
          </ac:spMkLst>
        </pc:spChg>
        <pc:spChg chg="del">
          <ac:chgData name="HilarioC" userId="b790f688-0c99-421d-ad08-5e0c6e6e58c5" providerId="ADAL" clId="{DCDE1F44-DD8E-8B43-82AF-86BAD8D36918}" dt="2023-08-07T20:22:20.964" v="279" actId="478"/>
          <ac:spMkLst>
            <pc:docMk/>
            <pc:sldMk cId="3010394976" sldId="9091"/>
            <ac:spMk id="4" creationId="{67A2640F-A979-AFAE-9F5B-A12957C7EA6C}"/>
          </ac:spMkLst>
        </pc:spChg>
        <pc:spChg chg="del">
          <ac:chgData name="HilarioC" userId="b790f688-0c99-421d-ad08-5e0c6e6e58c5" providerId="ADAL" clId="{DCDE1F44-DD8E-8B43-82AF-86BAD8D36918}" dt="2023-08-07T20:22:20.964" v="279" actId="478"/>
          <ac:spMkLst>
            <pc:docMk/>
            <pc:sldMk cId="3010394976" sldId="9091"/>
            <ac:spMk id="5" creationId="{F69C4458-DB65-D7E2-1B41-CD7961384187}"/>
          </ac:spMkLst>
        </pc:spChg>
        <pc:spChg chg="add del mod">
          <ac:chgData name="HilarioC" userId="b790f688-0c99-421d-ad08-5e0c6e6e58c5" providerId="ADAL" clId="{DCDE1F44-DD8E-8B43-82AF-86BAD8D36918}" dt="2023-08-07T20:22:15.496" v="277" actId="21"/>
          <ac:spMkLst>
            <pc:docMk/>
            <pc:sldMk cId="3010394976" sldId="9091"/>
            <ac:spMk id="6" creationId="{487FEF28-B321-08C6-1A24-10B92F48B86D}"/>
          </ac:spMkLst>
        </pc:spChg>
        <pc:spChg chg="add del mod">
          <ac:chgData name="HilarioC" userId="b790f688-0c99-421d-ad08-5e0c6e6e58c5" providerId="ADAL" clId="{DCDE1F44-DD8E-8B43-82AF-86BAD8D36918}" dt="2023-08-07T20:22:15.496" v="277" actId="21"/>
          <ac:spMkLst>
            <pc:docMk/>
            <pc:sldMk cId="3010394976" sldId="9091"/>
            <ac:spMk id="7" creationId="{97663516-D64E-7B37-E21B-94AFA9E4671D}"/>
          </ac:spMkLst>
        </pc:spChg>
      </pc:sldChg>
      <pc:sldChg chg="delSp modSp add del mod delAnim modAnim">
        <pc:chgData name="HilarioC" userId="b790f688-0c99-421d-ad08-5e0c6e6e58c5" providerId="ADAL" clId="{DCDE1F44-DD8E-8B43-82AF-86BAD8D36918}" dt="2023-08-07T21:53:35.122" v="1470" actId="2696"/>
        <pc:sldMkLst>
          <pc:docMk/>
          <pc:sldMk cId="4215002498" sldId="9092"/>
        </pc:sldMkLst>
        <pc:spChg chg="del">
          <ac:chgData name="HilarioC" userId="b790f688-0c99-421d-ad08-5e0c6e6e58c5" providerId="ADAL" clId="{DCDE1F44-DD8E-8B43-82AF-86BAD8D36918}" dt="2023-08-07T20:22:37.736" v="282" actId="478"/>
          <ac:spMkLst>
            <pc:docMk/>
            <pc:sldMk cId="4215002498" sldId="9092"/>
            <ac:spMk id="4" creationId="{67A2640F-A979-AFAE-9F5B-A12957C7EA6C}"/>
          </ac:spMkLst>
        </pc:spChg>
        <pc:spChg chg="del">
          <ac:chgData name="HilarioC" userId="b790f688-0c99-421d-ad08-5e0c6e6e58c5" providerId="ADAL" clId="{DCDE1F44-DD8E-8B43-82AF-86BAD8D36918}" dt="2023-08-07T20:22:37.736" v="282" actId="478"/>
          <ac:spMkLst>
            <pc:docMk/>
            <pc:sldMk cId="4215002498" sldId="9092"/>
            <ac:spMk id="5" creationId="{F69C4458-DB65-D7E2-1B41-CD7961384187}"/>
          </ac:spMkLst>
        </pc:spChg>
        <pc:spChg chg="mod">
          <ac:chgData name="HilarioC" userId="b790f688-0c99-421d-ad08-5e0c6e6e58c5" providerId="ADAL" clId="{DCDE1F44-DD8E-8B43-82AF-86BAD8D36918}" dt="2023-08-07T20:14:23.917" v="268" actId="20577"/>
          <ac:spMkLst>
            <pc:docMk/>
            <pc:sldMk cId="4215002498" sldId="9092"/>
            <ac:spMk id="7" creationId="{97663516-D64E-7B37-E21B-94AFA9E4671D}"/>
          </ac:spMkLst>
        </pc:spChg>
        <pc:spChg chg="mod">
          <ac:chgData name="HilarioC" userId="b790f688-0c99-421d-ad08-5e0c6e6e58c5" providerId="ADAL" clId="{DCDE1F44-DD8E-8B43-82AF-86BAD8D36918}" dt="2023-08-07T20:22:49.413" v="284"/>
          <ac:spMkLst>
            <pc:docMk/>
            <pc:sldMk cId="4215002498" sldId="9092"/>
            <ac:spMk id="19458" creationId="{00000000-0000-0000-0000-000000000000}"/>
          </ac:spMkLst>
        </pc:spChg>
      </pc:sldChg>
      <pc:sldChg chg="delSp modSp add del mod delAnim modAnim">
        <pc:chgData name="HilarioC" userId="b790f688-0c99-421d-ad08-5e0c6e6e58c5" providerId="ADAL" clId="{DCDE1F44-DD8E-8B43-82AF-86BAD8D36918}" dt="2023-08-07T21:53:35.122" v="1470" actId="2696"/>
        <pc:sldMkLst>
          <pc:docMk/>
          <pc:sldMk cId="1160524643" sldId="9093"/>
        </pc:sldMkLst>
        <pc:spChg chg="del">
          <ac:chgData name="HilarioC" userId="b790f688-0c99-421d-ad08-5e0c6e6e58c5" providerId="ADAL" clId="{DCDE1F44-DD8E-8B43-82AF-86BAD8D36918}" dt="2023-08-07T20:22:41.812" v="283" actId="478"/>
          <ac:spMkLst>
            <pc:docMk/>
            <pc:sldMk cId="1160524643" sldId="9093"/>
            <ac:spMk id="4" creationId="{67A2640F-A979-AFAE-9F5B-A12957C7EA6C}"/>
          </ac:spMkLst>
        </pc:spChg>
        <pc:spChg chg="del">
          <ac:chgData name="HilarioC" userId="b790f688-0c99-421d-ad08-5e0c6e6e58c5" providerId="ADAL" clId="{DCDE1F44-DD8E-8B43-82AF-86BAD8D36918}" dt="2023-08-07T20:22:41.812" v="283" actId="478"/>
          <ac:spMkLst>
            <pc:docMk/>
            <pc:sldMk cId="1160524643" sldId="9093"/>
            <ac:spMk id="5" creationId="{F69C4458-DB65-D7E2-1B41-CD7961384187}"/>
          </ac:spMkLst>
        </pc:spChg>
        <pc:spChg chg="mod">
          <ac:chgData name="HilarioC" userId="b790f688-0c99-421d-ad08-5e0c6e6e58c5" providerId="ADAL" clId="{DCDE1F44-DD8E-8B43-82AF-86BAD8D36918}" dt="2023-08-07T20:14:31.104" v="269"/>
          <ac:spMkLst>
            <pc:docMk/>
            <pc:sldMk cId="1160524643" sldId="9093"/>
            <ac:spMk id="7" creationId="{97663516-D64E-7B37-E21B-94AFA9E4671D}"/>
          </ac:spMkLst>
        </pc:spChg>
        <pc:spChg chg="mod">
          <ac:chgData name="HilarioC" userId="b790f688-0c99-421d-ad08-5e0c6e6e58c5" providerId="ADAL" clId="{DCDE1F44-DD8E-8B43-82AF-86BAD8D36918}" dt="2023-08-07T20:22:53.349" v="285"/>
          <ac:spMkLst>
            <pc:docMk/>
            <pc:sldMk cId="1160524643" sldId="9093"/>
            <ac:spMk id="19458" creationId="{00000000-0000-0000-0000-000000000000}"/>
          </ac:spMkLst>
        </pc:spChg>
      </pc:sldChg>
      <pc:sldChg chg="delSp modSp add del mod delAnim modAnim">
        <pc:chgData name="HilarioC" userId="b790f688-0c99-421d-ad08-5e0c6e6e58c5" providerId="ADAL" clId="{DCDE1F44-DD8E-8B43-82AF-86BAD8D36918}" dt="2023-08-07T21:53:46.037" v="1471"/>
        <pc:sldMkLst>
          <pc:docMk/>
          <pc:sldMk cId="3926268682" sldId="9094"/>
        </pc:sldMkLst>
        <pc:spChg chg="del">
          <ac:chgData name="HilarioC" userId="b790f688-0c99-421d-ad08-5e0c6e6e58c5" providerId="ADAL" clId="{DCDE1F44-DD8E-8B43-82AF-86BAD8D36918}" dt="2023-08-07T20:23:00.778" v="287" actId="478"/>
          <ac:spMkLst>
            <pc:docMk/>
            <pc:sldMk cId="3926268682" sldId="9094"/>
            <ac:spMk id="4" creationId="{67A2640F-A979-AFAE-9F5B-A12957C7EA6C}"/>
          </ac:spMkLst>
        </pc:spChg>
        <pc:spChg chg="del">
          <ac:chgData name="HilarioC" userId="b790f688-0c99-421d-ad08-5e0c6e6e58c5" providerId="ADAL" clId="{DCDE1F44-DD8E-8B43-82AF-86BAD8D36918}" dt="2023-08-07T20:23:00.778" v="287" actId="478"/>
          <ac:spMkLst>
            <pc:docMk/>
            <pc:sldMk cId="3926268682" sldId="9094"/>
            <ac:spMk id="5" creationId="{F69C4458-DB65-D7E2-1B41-CD7961384187}"/>
          </ac:spMkLst>
        </pc:spChg>
        <pc:spChg chg="mod">
          <ac:chgData name="HilarioC" userId="b790f688-0c99-421d-ad08-5e0c6e6e58c5" providerId="ADAL" clId="{DCDE1F44-DD8E-8B43-82AF-86BAD8D36918}" dt="2023-08-07T20:14:35.445" v="270"/>
          <ac:spMkLst>
            <pc:docMk/>
            <pc:sldMk cId="3926268682" sldId="9094"/>
            <ac:spMk id="7" creationId="{97663516-D64E-7B37-E21B-94AFA9E4671D}"/>
          </ac:spMkLst>
        </pc:spChg>
        <pc:spChg chg="mod">
          <ac:chgData name="HilarioC" userId="b790f688-0c99-421d-ad08-5e0c6e6e58c5" providerId="ADAL" clId="{DCDE1F44-DD8E-8B43-82AF-86BAD8D36918}" dt="2023-08-07T20:22:56.817" v="286"/>
          <ac:spMkLst>
            <pc:docMk/>
            <pc:sldMk cId="3926268682" sldId="9094"/>
            <ac:spMk id="19458" creationId="{00000000-0000-0000-0000-000000000000}"/>
          </ac:spMkLst>
        </pc:spChg>
      </pc:sldChg>
      <pc:sldChg chg="delSp modSp add del mod delAnim modAnim">
        <pc:chgData name="HilarioC" userId="b790f688-0c99-421d-ad08-5e0c6e6e58c5" providerId="ADAL" clId="{DCDE1F44-DD8E-8B43-82AF-86BAD8D36918}" dt="2023-08-07T21:53:35.122" v="1470" actId="2696"/>
        <pc:sldMkLst>
          <pc:docMk/>
          <pc:sldMk cId="1147054613" sldId="9095"/>
        </pc:sldMkLst>
        <pc:spChg chg="del">
          <ac:chgData name="HilarioC" userId="b790f688-0c99-421d-ad08-5e0c6e6e58c5" providerId="ADAL" clId="{DCDE1F44-DD8E-8B43-82AF-86BAD8D36918}" dt="2023-08-07T20:23:15.672" v="288" actId="478"/>
          <ac:spMkLst>
            <pc:docMk/>
            <pc:sldMk cId="1147054613" sldId="9095"/>
            <ac:spMk id="2" creationId="{5CB5E7FE-A9ED-EB16-8D6E-0D887D320D64}"/>
          </ac:spMkLst>
        </pc:spChg>
        <pc:spChg chg="del">
          <ac:chgData name="HilarioC" userId="b790f688-0c99-421d-ad08-5e0c6e6e58c5" providerId="ADAL" clId="{DCDE1F44-DD8E-8B43-82AF-86BAD8D36918}" dt="2023-08-07T20:23:15.672" v="288" actId="478"/>
          <ac:spMkLst>
            <pc:docMk/>
            <pc:sldMk cId="1147054613" sldId="9095"/>
            <ac:spMk id="3" creationId="{301FC829-E2AC-B057-D01E-E8202296BEFF}"/>
          </ac:spMkLst>
        </pc:spChg>
        <pc:spChg chg="del">
          <ac:chgData name="HilarioC" userId="b790f688-0c99-421d-ad08-5e0c6e6e58c5" providerId="ADAL" clId="{DCDE1F44-DD8E-8B43-82AF-86BAD8D36918}" dt="2023-08-07T20:14:51.766" v="272" actId="478"/>
          <ac:spMkLst>
            <pc:docMk/>
            <pc:sldMk cId="1147054613" sldId="9095"/>
            <ac:spMk id="4" creationId="{67A2640F-A979-AFAE-9F5B-A12957C7EA6C}"/>
          </ac:spMkLst>
        </pc:spChg>
        <pc:spChg chg="del">
          <ac:chgData name="HilarioC" userId="b790f688-0c99-421d-ad08-5e0c6e6e58c5" providerId="ADAL" clId="{DCDE1F44-DD8E-8B43-82AF-86BAD8D36918}" dt="2023-08-07T20:14:51.766" v="272" actId="478"/>
          <ac:spMkLst>
            <pc:docMk/>
            <pc:sldMk cId="1147054613" sldId="9095"/>
            <ac:spMk id="5" creationId="{F69C4458-DB65-D7E2-1B41-CD7961384187}"/>
          </ac:spMkLst>
        </pc:spChg>
        <pc:spChg chg="del">
          <ac:chgData name="HilarioC" userId="b790f688-0c99-421d-ad08-5e0c6e6e58c5" providerId="ADAL" clId="{DCDE1F44-DD8E-8B43-82AF-86BAD8D36918}" dt="2023-08-07T20:14:51.766" v="272" actId="478"/>
          <ac:spMkLst>
            <pc:docMk/>
            <pc:sldMk cId="1147054613" sldId="9095"/>
            <ac:spMk id="6" creationId="{487FEF28-B321-08C6-1A24-10B92F48B86D}"/>
          </ac:spMkLst>
        </pc:spChg>
        <pc:spChg chg="del">
          <ac:chgData name="HilarioC" userId="b790f688-0c99-421d-ad08-5e0c6e6e58c5" providerId="ADAL" clId="{DCDE1F44-DD8E-8B43-82AF-86BAD8D36918}" dt="2023-08-07T20:14:51.766" v="272" actId="478"/>
          <ac:spMkLst>
            <pc:docMk/>
            <pc:sldMk cId="1147054613" sldId="9095"/>
            <ac:spMk id="7" creationId="{97663516-D64E-7B37-E21B-94AFA9E4671D}"/>
          </ac:spMkLst>
        </pc:spChg>
        <pc:spChg chg="mod">
          <ac:chgData name="HilarioC" userId="b790f688-0c99-421d-ad08-5e0c6e6e58c5" providerId="ADAL" clId="{DCDE1F44-DD8E-8B43-82AF-86BAD8D36918}" dt="2023-08-07T20:23:28.620" v="290" actId="207"/>
          <ac:spMkLst>
            <pc:docMk/>
            <pc:sldMk cId="1147054613" sldId="9095"/>
            <ac:spMk id="19458" creationId="{00000000-0000-0000-0000-000000000000}"/>
          </ac:spMkLst>
        </pc:spChg>
      </pc:sldChg>
      <pc:sldChg chg="addSp delSp modSp add del mod delAnim modAnim">
        <pc:chgData name="HilarioC" userId="b790f688-0c99-421d-ad08-5e0c6e6e58c5" providerId="ADAL" clId="{DCDE1F44-DD8E-8B43-82AF-86BAD8D36918}" dt="2023-08-07T21:53:35.122" v="1470" actId="2696"/>
        <pc:sldMkLst>
          <pc:docMk/>
          <pc:sldMk cId="3993363096" sldId="9096"/>
        </pc:sldMkLst>
        <pc:spChg chg="del">
          <ac:chgData name="HilarioC" userId="b790f688-0c99-421d-ad08-5e0c6e6e58c5" providerId="ADAL" clId="{DCDE1F44-DD8E-8B43-82AF-86BAD8D36918}" dt="2023-08-07T20:22:02.976" v="276" actId="478"/>
          <ac:spMkLst>
            <pc:docMk/>
            <pc:sldMk cId="3993363096" sldId="9096"/>
            <ac:spMk id="2" creationId="{5CB5E7FE-A9ED-EB16-8D6E-0D887D320D64}"/>
          </ac:spMkLst>
        </pc:spChg>
        <pc:spChg chg="del">
          <ac:chgData name="HilarioC" userId="b790f688-0c99-421d-ad08-5e0c6e6e58c5" providerId="ADAL" clId="{DCDE1F44-DD8E-8B43-82AF-86BAD8D36918}" dt="2023-08-07T20:22:02.976" v="276" actId="478"/>
          <ac:spMkLst>
            <pc:docMk/>
            <pc:sldMk cId="3993363096" sldId="9096"/>
            <ac:spMk id="3" creationId="{301FC829-E2AC-B057-D01E-E8202296BEFF}"/>
          </ac:spMkLst>
        </pc:spChg>
        <pc:spChg chg="del">
          <ac:chgData name="HilarioC" userId="b790f688-0c99-421d-ad08-5e0c6e6e58c5" providerId="ADAL" clId="{DCDE1F44-DD8E-8B43-82AF-86BAD8D36918}" dt="2023-08-07T20:22:02.976" v="276" actId="478"/>
          <ac:spMkLst>
            <pc:docMk/>
            <pc:sldMk cId="3993363096" sldId="9096"/>
            <ac:spMk id="4" creationId="{67A2640F-A979-AFAE-9F5B-A12957C7EA6C}"/>
          </ac:spMkLst>
        </pc:spChg>
        <pc:spChg chg="del">
          <ac:chgData name="HilarioC" userId="b790f688-0c99-421d-ad08-5e0c6e6e58c5" providerId="ADAL" clId="{DCDE1F44-DD8E-8B43-82AF-86BAD8D36918}" dt="2023-08-07T20:22:02.976" v="276" actId="478"/>
          <ac:spMkLst>
            <pc:docMk/>
            <pc:sldMk cId="3993363096" sldId="9096"/>
            <ac:spMk id="5" creationId="{F69C4458-DB65-D7E2-1B41-CD7961384187}"/>
          </ac:spMkLst>
        </pc:spChg>
        <pc:spChg chg="add mod">
          <ac:chgData name="HilarioC" userId="b790f688-0c99-421d-ad08-5e0c6e6e58c5" providerId="ADAL" clId="{DCDE1F44-DD8E-8B43-82AF-86BAD8D36918}" dt="2023-08-07T20:22:30.191" v="280"/>
          <ac:spMkLst>
            <pc:docMk/>
            <pc:sldMk cId="3993363096" sldId="9096"/>
            <ac:spMk id="6" creationId="{226DF7C3-26E2-DB74-2E76-D48886D58BF8}"/>
          </ac:spMkLst>
        </pc:spChg>
        <pc:spChg chg="add mod">
          <ac:chgData name="HilarioC" userId="b790f688-0c99-421d-ad08-5e0c6e6e58c5" providerId="ADAL" clId="{DCDE1F44-DD8E-8B43-82AF-86BAD8D36918}" dt="2023-08-07T20:22:30.191" v="280"/>
          <ac:spMkLst>
            <pc:docMk/>
            <pc:sldMk cId="3993363096" sldId="9096"/>
            <ac:spMk id="7" creationId="{5DD4411C-CFCE-F79C-4F70-33A35ADD6BC4}"/>
          </ac:spMkLst>
        </pc:spChg>
        <pc:spChg chg="mod">
          <ac:chgData name="HilarioC" userId="b790f688-0c99-421d-ad08-5e0c6e6e58c5" providerId="ADAL" clId="{DCDE1F44-DD8E-8B43-82AF-86BAD8D36918}" dt="2023-08-07T20:21:57.287" v="275" actId="207"/>
          <ac:spMkLst>
            <pc:docMk/>
            <pc:sldMk cId="3993363096" sldId="9096"/>
            <ac:spMk id="19458" creationId="{00000000-0000-0000-0000-000000000000}"/>
          </ac:spMkLst>
        </pc:spChg>
      </pc:sldChg>
      <pc:sldChg chg="modSp add del modAnim">
        <pc:chgData name="HilarioC" userId="b790f688-0c99-421d-ad08-5e0c6e6e58c5" providerId="ADAL" clId="{DCDE1F44-DD8E-8B43-82AF-86BAD8D36918}" dt="2023-08-07T21:53:35.122" v="1470" actId="2696"/>
        <pc:sldMkLst>
          <pc:docMk/>
          <pc:sldMk cId="4277813154" sldId="9097"/>
        </pc:sldMkLst>
        <pc:spChg chg="mod">
          <ac:chgData name="HilarioC" userId="b790f688-0c99-421d-ad08-5e0c6e6e58c5" providerId="ADAL" clId="{DCDE1F44-DD8E-8B43-82AF-86BAD8D36918}" dt="2023-08-07T20:25:49.489" v="309" actId="20577"/>
          <ac:spMkLst>
            <pc:docMk/>
            <pc:sldMk cId="4277813154" sldId="9097"/>
            <ac:spMk id="19458" creationId="{00000000-0000-0000-0000-000000000000}"/>
          </ac:spMkLst>
        </pc:spChg>
      </pc:sldChg>
      <pc:sldChg chg="modSp add del mod">
        <pc:chgData name="HilarioC" userId="b790f688-0c99-421d-ad08-5e0c6e6e58c5" providerId="ADAL" clId="{DCDE1F44-DD8E-8B43-82AF-86BAD8D36918}" dt="2023-08-07T21:53:35.122" v="1470" actId="2696"/>
        <pc:sldMkLst>
          <pc:docMk/>
          <pc:sldMk cId="3178426951" sldId="9098"/>
        </pc:sldMkLst>
        <pc:spChg chg="mod">
          <ac:chgData name="HilarioC" userId="b790f688-0c99-421d-ad08-5e0c6e6e58c5" providerId="ADAL" clId="{DCDE1F44-DD8E-8B43-82AF-86BAD8D36918}" dt="2023-08-07T21:30:08.254" v="973" actId="20577"/>
          <ac:spMkLst>
            <pc:docMk/>
            <pc:sldMk cId="3178426951" sldId="9098"/>
            <ac:spMk id="19458" creationId="{00000000-0000-0000-0000-000000000000}"/>
          </ac:spMkLst>
        </pc:spChg>
      </pc:sldChg>
      <pc:sldChg chg="addSp modSp add del mod modAnim">
        <pc:chgData name="HilarioC" userId="b790f688-0c99-421d-ad08-5e0c6e6e58c5" providerId="ADAL" clId="{DCDE1F44-DD8E-8B43-82AF-86BAD8D36918}" dt="2023-08-07T21:53:35.122" v="1470" actId="2696"/>
        <pc:sldMkLst>
          <pc:docMk/>
          <pc:sldMk cId="6208792" sldId="9099"/>
        </pc:sldMkLst>
        <pc:spChg chg="add mod">
          <ac:chgData name="HilarioC" userId="b790f688-0c99-421d-ad08-5e0c6e6e58c5" providerId="ADAL" clId="{DCDE1F44-DD8E-8B43-82AF-86BAD8D36918}" dt="2023-08-07T20:28:32.574" v="389" actId="1038"/>
          <ac:spMkLst>
            <pc:docMk/>
            <pc:sldMk cId="6208792" sldId="9099"/>
            <ac:spMk id="2" creationId="{273F6C5C-0994-528F-651B-C889035A7B53}"/>
          </ac:spMkLst>
        </pc:spChg>
        <pc:spChg chg="add mod">
          <ac:chgData name="HilarioC" userId="b790f688-0c99-421d-ad08-5e0c6e6e58c5" providerId="ADAL" clId="{DCDE1F44-DD8E-8B43-82AF-86BAD8D36918}" dt="2023-08-07T20:28:32.574" v="389" actId="1038"/>
          <ac:spMkLst>
            <pc:docMk/>
            <pc:sldMk cId="6208792" sldId="9099"/>
            <ac:spMk id="3" creationId="{651746FB-95C6-E208-603C-062250355FA2}"/>
          </ac:spMkLst>
        </pc:spChg>
        <pc:spChg chg="mod">
          <ac:chgData name="HilarioC" userId="b790f688-0c99-421d-ad08-5e0c6e6e58c5" providerId="ADAL" clId="{DCDE1F44-DD8E-8B43-82AF-86BAD8D36918}" dt="2023-08-07T20:27:26.891" v="312" actId="207"/>
          <ac:spMkLst>
            <pc:docMk/>
            <pc:sldMk cId="6208792" sldId="9099"/>
            <ac:spMk id="19458" creationId="{00000000-0000-0000-0000-000000000000}"/>
          </ac:spMkLst>
        </pc:spChg>
      </pc:sldChg>
      <pc:sldChg chg="addSp delSp modSp add del mod addAnim delAnim modAnim">
        <pc:chgData name="HilarioC" userId="b790f688-0c99-421d-ad08-5e0c6e6e58c5" providerId="ADAL" clId="{DCDE1F44-DD8E-8B43-82AF-86BAD8D36918}" dt="2023-08-07T21:54:35.514" v="1474" actId="21"/>
        <pc:sldMkLst>
          <pc:docMk/>
          <pc:sldMk cId="2693851386" sldId="9100"/>
        </pc:sldMkLst>
        <pc:spChg chg="mod">
          <ac:chgData name="HilarioC" userId="b790f688-0c99-421d-ad08-5e0c6e6e58c5" providerId="ADAL" clId="{DCDE1F44-DD8E-8B43-82AF-86BAD8D36918}" dt="2023-08-07T20:29:35.095" v="429" actId="14100"/>
          <ac:spMkLst>
            <pc:docMk/>
            <pc:sldMk cId="2693851386" sldId="9100"/>
            <ac:spMk id="2" creationId="{273F6C5C-0994-528F-651B-C889035A7B53}"/>
          </ac:spMkLst>
        </pc:spChg>
        <pc:spChg chg="mod">
          <ac:chgData name="HilarioC" userId="b790f688-0c99-421d-ad08-5e0c6e6e58c5" providerId="ADAL" clId="{DCDE1F44-DD8E-8B43-82AF-86BAD8D36918}" dt="2023-08-07T20:29:35.095" v="429" actId="14100"/>
          <ac:spMkLst>
            <pc:docMk/>
            <pc:sldMk cId="2693851386" sldId="9100"/>
            <ac:spMk id="3" creationId="{651746FB-95C6-E208-603C-062250355FA2}"/>
          </ac:spMkLst>
        </pc:spChg>
        <pc:spChg chg="add del mod">
          <ac:chgData name="HilarioC" userId="b790f688-0c99-421d-ad08-5e0c6e6e58c5" providerId="ADAL" clId="{DCDE1F44-DD8E-8B43-82AF-86BAD8D36918}" dt="2023-08-07T20:42:14.536" v="550" actId="478"/>
          <ac:spMkLst>
            <pc:docMk/>
            <pc:sldMk cId="2693851386" sldId="9100"/>
            <ac:spMk id="4" creationId="{76BBE066-CAE5-9D9F-4540-D77AC10E9736}"/>
          </ac:spMkLst>
        </pc:spChg>
        <pc:spChg chg="add del mod">
          <ac:chgData name="HilarioC" userId="b790f688-0c99-421d-ad08-5e0c6e6e58c5" providerId="ADAL" clId="{DCDE1F44-DD8E-8B43-82AF-86BAD8D36918}" dt="2023-08-07T20:42:14.536" v="550" actId="478"/>
          <ac:spMkLst>
            <pc:docMk/>
            <pc:sldMk cId="2693851386" sldId="9100"/>
            <ac:spMk id="5" creationId="{4E7A3481-EFB8-35C6-4FB6-E6E689B84337}"/>
          </ac:spMkLst>
        </pc:spChg>
        <pc:spChg chg="add del mod">
          <ac:chgData name="HilarioC" userId="b790f688-0c99-421d-ad08-5e0c6e6e58c5" providerId="ADAL" clId="{DCDE1F44-DD8E-8B43-82AF-86BAD8D36918}" dt="2023-08-07T20:42:12.502" v="549" actId="21"/>
          <ac:spMkLst>
            <pc:docMk/>
            <pc:sldMk cId="2693851386" sldId="9100"/>
            <ac:spMk id="6" creationId="{18DA34A0-5CE9-694C-D64C-D36EFDD807B1}"/>
          </ac:spMkLst>
        </pc:spChg>
        <pc:spChg chg="add del mod">
          <ac:chgData name="HilarioC" userId="b790f688-0c99-421d-ad08-5e0c6e6e58c5" providerId="ADAL" clId="{DCDE1F44-DD8E-8B43-82AF-86BAD8D36918}" dt="2023-08-07T20:42:12.502" v="549" actId="21"/>
          <ac:spMkLst>
            <pc:docMk/>
            <pc:sldMk cId="2693851386" sldId="9100"/>
            <ac:spMk id="7" creationId="{225D1C43-26D5-9367-F535-3E327F78BE3C}"/>
          </ac:spMkLst>
        </pc:spChg>
        <pc:spChg chg="add del mod">
          <ac:chgData name="HilarioC" userId="b790f688-0c99-421d-ad08-5e0c6e6e58c5" providerId="ADAL" clId="{DCDE1F44-DD8E-8B43-82AF-86BAD8D36918}" dt="2023-08-07T21:54:35.514" v="1474" actId="21"/>
          <ac:spMkLst>
            <pc:docMk/>
            <pc:sldMk cId="2693851386" sldId="9100"/>
            <ac:spMk id="9" creationId="{C4863BF5-2298-0FEB-B16E-B0BDCBCF62EB}"/>
          </ac:spMkLst>
        </pc:spChg>
        <pc:spChg chg="add del mod">
          <ac:chgData name="HilarioC" userId="b790f688-0c99-421d-ad08-5e0c6e6e58c5" providerId="ADAL" clId="{DCDE1F44-DD8E-8B43-82AF-86BAD8D36918}" dt="2023-08-07T21:54:35.514" v="1474" actId="21"/>
          <ac:spMkLst>
            <pc:docMk/>
            <pc:sldMk cId="2693851386" sldId="9100"/>
            <ac:spMk id="10" creationId="{7115DCB0-4A0B-2A26-B1B3-F10557B03F6F}"/>
          </ac:spMkLst>
        </pc:spChg>
        <pc:spChg chg="mod">
          <ac:chgData name="HilarioC" userId="b790f688-0c99-421d-ad08-5e0c6e6e58c5" providerId="ADAL" clId="{DCDE1F44-DD8E-8B43-82AF-86BAD8D36918}" dt="2023-08-07T20:29:05.038" v="393" actId="207"/>
          <ac:spMkLst>
            <pc:docMk/>
            <pc:sldMk cId="2693851386" sldId="9100"/>
            <ac:spMk id="19458" creationId="{00000000-0000-0000-0000-000000000000}"/>
          </ac:spMkLst>
        </pc:spChg>
      </pc:sldChg>
      <pc:sldChg chg="addSp delSp modSp add del mod ord delAnim modAnim">
        <pc:chgData name="HilarioC" userId="b790f688-0c99-421d-ad08-5e0c6e6e58c5" providerId="ADAL" clId="{DCDE1F44-DD8E-8B43-82AF-86BAD8D36918}" dt="2023-08-07T21:54:52.733" v="1476"/>
        <pc:sldMkLst>
          <pc:docMk/>
          <pc:sldMk cId="577678629" sldId="9101"/>
        </pc:sldMkLst>
        <pc:spChg chg="del">
          <ac:chgData name="HilarioC" userId="b790f688-0c99-421d-ad08-5e0c6e6e58c5" providerId="ADAL" clId="{DCDE1F44-DD8E-8B43-82AF-86BAD8D36918}" dt="2023-08-07T20:42:42.008" v="553" actId="478"/>
          <ac:spMkLst>
            <pc:docMk/>
            <pc:sldMk cId="577678629" sldId="9101"/>
            <ac:spMk id="4" creationId="{76BBE066-CAE5-9D9F-4540-D77AC10E9736}"/>
          </ac:spMkLst>
        </pc:spChg>
        <pc:spChg chg="del">
          <ac:chgData name="HilarioC" userId="b790f688-0c99-421d-ad08-5e0c6e6e58c5" providerId="ADAL" clId="{DCDE1F44-DD8E-8B43-82AF-86BAD8D36918}" dt="2023-08-07T20:42:42.008" v="553" actId="478"/>
          <ac:spMkLst>
            <pc:docMk/>
            <pc:sldMk cId="577678629" sldId="9101"/>
            <ac:spMk id="5" creationId="{4E7A3481-EFB8-35C6-4FB6-E6E689B84337}"/>
          </ac:spMkLst>
        </pc:spChg>
        <pc:spChg chg="del">
          <ac:chgData name="HilarioC" userId="b790f688-0c99-421d-ad08-5e0c6e6e58c5" providerId="ADAL" clId="{DCDE1F44-DD8E-8B43-82AF-86BAD8D36918}" dt="2023-08-07T20:42:39.862" v="552" actId="21"/>
          <ac:spMkLst>
            <pc:docMk/>
            <pc:sldMk cId="577678629" sldId="9101"/>
            <ac:spMk id="6" creationId="{18DA34A0-5CE9-694C-D64C-D36EFDD807B1}"/>
          </ac:spMkLst>
        </pc:spChg>
        <pc:spChg chg="del">
          <ac:chgData name="HilarioC" userId="b790f688-0c99-421d-ad08-5e0c6e6e58c5" providerId="ADAL" clId="{DCDE1F44-DD8E-8B43-82AF-86BAD8D36918}" dt="2023-08-07T20:42:39.862" v="552" actId="21"/>
          <ac:spMkLst>
            <pc:docMk/>
            <pc:sldMk cId="577678629" sldId="9101"/>
            <ac:spMk id="7" creationId="{225D1C43-26D5-9367-F535-3E327F78BE3C}"/>
          </ac:spMkLst>
        </pc:spChg>
        <pc:spChg chg="add mod">
          <ac:chgData name="HilarioC" userId="b790f688-0c99-421d-ad08-5e0c6e6e58c5" providerId="ADAL" clId="{DCDE1F44-DD8E-8B43-82AF-86BAD8D36918}" dt="2023-08-07T20:42:46.451" v="555"/>
          <ac:spMkLst>
            <pc:docMk/>
            <pc:sldMk cId="577678629" sldId="9101"/>
            <ac:spMk id="9" creationId="{22615EC2-CB16-A4E0-E08C-E4F9262A69FA}"/>
          </ac:spMkLst>
        </pc:spChg>
        <pc:spChg chg="add mod">
          <ac:chgData name="HilarioC" userId="b790f688-0c99-421d-ad08-5e0c6e6e58c5" providerId="ADAL" clId="{DCDE1F44-DD8E-8B43-82AF-86BAD8D36918}" dt="2023-08-07T20:44:51.112" v="596" actId="20577"/>
          <ac:spMkLst>
            <pc:docMk/>
            <pc:sldMk cId="577678629" sldId="9101"/>
            <ac:spMk id="10" creationId="{48241708-12E5-0265-FAE4-24BEB2BEE4DB}"/>
          </ac:spMkLst>
        </pc:spChg>
      </pc:sldChg>
      <pc:sldChg chg="modSp add del mod">
        <pc:chgData name="HilarioC" userId="b790f688-0c99-421d-ad08-5e0c6e6e58c5" providerId="ADAL" clId="{DCDE1F44-DD8E-8B43-82AF-86BAD8D36918}" dt="2023-08-07T21:53:35.122" v="1470" actId="2696"/>
        <pc:sldMkLst>
          <pc:docMk/>
          <pc:sldMk cId="2948880685" sldId="9102"/>
        </pc:sldMkLst>
        <pc:spChg chg="mod">
          <ac:chgData name="HilarioC" userId="b790f688-0c99-421d-ad08-5e0c6e6e58c5" providerId="ADAL" clId="{DCDE1F44-DD8E-8B43-82AF-86BAD8D36918}" dt="2023-08-07T20:45:23.900" v="603" actId="20577"/>
          <ac:spMkLst>
            <pc:docMk/>
            <pc:sldMk cId="2948880685" sldId="9102"/>
            <ac:spMk id="10" creationId="{48241708-12E5-0265-FAE4-24BEB2BEE4DB}"/>
          </ac:spMkLst>
        </pc:spChg>
      </pc:sldChg>
      <pc:sldChg chg="modSp add del mod modAnim">
        <pc:chgData name="HilarioC" userId="b790f688-0c99-421d-ad08-5e0c6e6e58c5" providerId="ADAL" clId="{DCDE1F44-DD8E-8B43-82AF-86BAD8D36918}" dt="2023-08-07T21:55:07.832" v="1481" actId="313"/>
        <pc:sldMkLst>
          <pc:docMk/>
          <pc:sldMk cId="3868000501" sldId="9103"/>
        </pc:sldMkLst>
        <pc:spChg chg="mod">
          <ac:chgData name="HilarioC" userId="b790f688-0c99-421d-ad08-5e0c6e6e58c5" providerId="ADAL" clId="{DCDE1F44-DD8E-8B43-82AF-86BAD8D36918}" dt="2023-08-07T21:55:07.832" v="1481" actId="313"/>
          <ac:spMkLst>
            <pc:docMk/>
            <pc:sldMk cId="3868000501" sldId="9103"/>
            <ac:spMk id="10" creationId="{48241708-12E5-0265-FAE4-24BEB2BEE4DB}"/>
          </ac:spMkLst>
        </pc:spChg>
      </pc:sldChg>
      <pc:sldChg chg="modSp add del mod modAnim">
        <pc:chgData name="HilarioC" userId="b790f688-0c99-421d-ad08-5e0c6e6e58c5" providerId="ADAL" clId="{DCDE1F44-DD8E-8B43-82AF-86BAD8D36918}" dt="2023-08-07T21:55:18.444" v="1483"/>
        <pc:sldMkLst>
          <pc:docMk/>
          <pc:sldMk cId="749356916" sldId="9104"/>
        </pc:sldMkLst>
        <pc:spChg chg="mod">
          <ac:chgData name="HilarioC" userId="b790f688-0c99-421d-ad08-5e0c6e6e58c5" providerId="ADAL" clId="{DCDE1F44-DD8E-8B43-82AF-86BAD8D36918}" dt="2023-08-07T20:48:22.271" v="707" actId="20577"/>
          <ac:spMkLst>
            <pc:docMk/>
            <pc:sldMk cId="749356916" sldId="9104"/>
            <ac:spMk id="10" creationId="{48241708-12E5-0265-FAE4-24BEB2BEE4DB}"/>
          </ac:spMkLst>
        </pc:spChg>
      </pc:sldChg>
      <pc:sldChg chg="modSp add del mod">
        <pc:chgData name="HilarioC" userId="b790f688-0c99-421d-ad08-5e0c6e6e58c5" providerId="ADAL" clId="{DCDE1F44-DD8E-8B43-82AF-86BAD8D36918}" dt="2023-08-07T21:53:35.122" v="1470" actId="2696"/>
        <pc:sldMkLst>
          <pc:docMk/>
          <pc:sldMk cId="515620379" sldId="9105"/>
        </pc:sldMkLst>
        <pc:spChg chg="mod">
          <ac:chgData name="HilarioC" userId="b790f688-0c99-421d-ad08-5e0c6e6e58c5" providerId="ADAL" clId="{DCDE1F44-DD8E-8B43-82AF-86BAD8D36918}" dt="2023-08-07T20:49:28.772" v="715" actId="20577"/>
          <ac:spMkLst>
            <pc:docMk/>
            <pc:sldMk cId="515620379" sldId="9105"/>
            <ac:spMk id="10" creationId="{48241708-12E5-0265-FAE4-24BEB2BEE4DB}"/>
          </ac:spMkLst>
        </pc:spChg>
      </pc:sldChg>
      <pc:sldChg chg="modSp add del mod modAnim">
        <pc:chgData name="HilarioC" userId="b790f688-0c99-421d-ad08-5e0c6e6e58c5" providerId="ADAL" clId="{DCDE1F44-DD8E-8B43-82AF-86BAD8D36918}" dt="2023-08-07T21:55:28.782" v="1484"/>
        <pc:sldMkLst>
          <pc:docMk/>
          <pc:sldMk cId="3019460148" sldId="9106"/>
        </pc:sldMkLst>
        <pc:spChg chg="mod">
          <ac:chgData name="HilarioC" userId="b790f688-0c99-421d-ad08-5e0c6e6e58c5" providerId="ADAL" clId="{DCDE1F44-DD8E-8B43-82AF-86BAD8D36918}" dt="2023-08-07T20:50:35.259" v="759" actId="20577"/>
          <ac:spMkLst>
            <pc:docMk/>
            <pc:sldMk cId="3019460148" sldId="9106"/>
            <ac:spMk id="10" creationId="{48241708-12E5-0265-FAE4-24BEB2BEE4DB}"/>
          </ac:spMkLst>
        </pc:spChg>
      </pc:sldChg>
      <pc:sldChg chg="modSp add del mod modAnim">
        <pc:chgData name="HilarioC" userId="b790f688-0c99-421d-ad08-5e0c6e6e58c5" providerId="ADAL" clId="{DCDE1F44-DD8E-8B43-82AF-86BAD8D36918}" dt="2023-08-07T21:55:37.101" v="1485"/>
        <pc:sldMkLst>
          <pc:docMk/>
          <pc:sldMk cId="4011901116" sldId="9107"/>
        </pc:sldMkLst>
        <pc:spChg chg="mod">
          <ac:chgData name="HilarioC" userId="b790f688-0c99-421d-ad08-5e0c6e6e58c5" providerId="ADAL" clId="{DCDE1F44-DD8E-8B43-82AF-86BAD8D36918}" dt="2023-08-07T21:25:10.489" v="887" actId="20577"/>
          <ac:spMkLst>
            <pc:docMk/>
            <pc:sldMk cId="4011901116" sldId="9107"/>
            <ac:spMk id="10" creationId="{48241708-12E5-0265-FAE4-24BEB2BEE4DB}"/>
          </ac:spMkLst>
        </pc:spChg>
      </pc:sldChg>
      <pc:sldChg chg="modSp add del mod modAnim">
        <pc:chgData name="HilarioC" userId="b790f688-0c99-421d-ad08-5e0c6e6e58c5" providerId="ADAL" clId="{DCDE1F44-DD8E-8B43-82AF-86BAD8D36918}" dt="2023-08-07T23:38:27.233" v="1515"/>
        <pc:sldMkLst>
          <pc:docMk/>
          <pc:sldMk cId="3250938970" sldId="9108"/>
        </pc:sldMkLst>
        <pc:spChg chg="mod">
          <ac:chgData name="HilarioC" userId="b790f688-0c99-421d-ad08-5e0c6e6e58c5" providerId="ADAL" clId="{DCDE1F44-DD8E-8B43-82AF-86BAD8D36918}" dt="2023-08-07T21:55:52.372" v="1492" actId="313"/>
          <ac:spMkLst>
            <pc:docMk/>
            <pc:sldMk cId="3250938970" sldId="9108"/>
            <ac:spMk id="10" creationId="{48241708-12E5-0265-FAE4-24BEB2BEE4DB}"/>
          </ac:spMkLst>
        </pc:spChg>
      </pc:sldChg>
      <pc:sldChg chg="add del">
        <pc:chgData name="HilarioC" userId="b790f688-0c99-421d-ad08-5e0c6e6e58c5" providerId="ADAL" clId="{DCDE1F44-DD8E-8B43-82AF-86BAD8D36918}" dt="2023-08-07T21:29:56.596" v="970" actId="2696"/>
        <pc:sldMkLst>
          <pc:docMk/>
          <pc:sldMk cId="2030499324" sldId="9109"/>
        </pc:sldMkLst>
      </pc:sldChg>
      <pc:sldChg chg="addSp modSp add del mod modAnim">
        <pc:chgData name="HilarioC" userId="b790f688-0c99-421d-ad08-5e0c6e6e58c5" providerId="ADAL" clId="{DCDE1F44-DD8E-8B43-82AF-86BAD8D36918}" dt="2023-08-07T21:55:56.660" v="1493"/>
        <pc:sldMkLst>
          <pc:docMk/>
          <pc:sldMk cId="598383512" sldId="9110"/>
        </pc:sldMkLst>
        <pc:spChg chg="mod">
          <ac:chgData name="HilarioC" userId="b790f688-0c99-421d-ad08-5e0c6e6e58c5" providerId="ADAL" clId="{DCDE1F44-DD8E-8B43-82AF-86BAD8D36918}" dt="2023-08-07T21:27:14.757" v="900" actId="20577"/>
          <ac:spMkLst>
            <pc:docMk/>
            <pc:sldMk cId="598383512" sldId="9110"/>
            <ac:spMk id="10" creationId="{48241708-12E5-0265-FAE4-24BEB2BEE4DB}"/>
          </ac:spMkLst>
        </pc:spChg>
        <pc:picChg chg="add mod">
          <ac:chgData name="HilarioC" userId="b790f688-0c99-421d-ad08-5e0c6e6e58c5" providerId="ADAL" clId="{DCDE1F44-DD8E-8B43-82AF-86BAD8D36918}" dt="2023-08-07T21:31:48.014" v="983" actId="1076"/>
          <ac:picMkLst>
            <pc:docMk/>
            <pc:sldMk cId="598383512" sldId="9110"/>
            <ac:picMk id="4" creationId="{AC6ABAD8-46CF-171C-4957-2AE9BE2395B3}"/>
          </ac:picMkLst>
        </pc:picChg>
      </pc:sldChg>
      <pc:sldChg chg="modSp add del mod modAnim">
        <pc:chgData name="HilarioC" userId="b790f688-0c99-421d-ad08-5e0c6e6e58c5" providerId="ADAL" clId="{DCDE1F44-DD8E-8B43-82AF-86BAD8D36918}" dt="2023-08-07T21:56:01.298" v="1494"/>
        <pc:sldMkLst>
          <pc:docMk/>
          <pc:sldMk cId="3248623109" sldId="9111"/>
        </pc:sldMkLst>
        <pc:spChg chg="mod">
          <ac:chgData name="HilarioC" userId="b790f688-0c99-421d-ad08-5e0c6e6e58c5" providerId="ADAL" clId="{DCDE1F44-DD8E-8B43-82AF-86BAD8D36918}" dt="2023-08-07T21:28:27.200" v="937" actId="313"/>
          <ac:spMkLst>
            <pc:docMk/>
            <pc:sldMk cId="3248623109" sldId="9111"/>
            <ac:spMk id="10" creationId="{48241708-12E5-0265-FAE4-24BEB2BEE4DB}"/>
          </ac:spMkLst>
        </pc:spChg>
      </pc:sldChg>
      <pc:sldChg chg="modSp add del mod">
        <pc:chgData name="HilarioC" userId="b790f688-0c99-421d-ad08-5e0c6e6e58c5" providerId="ADAL" clId="{DCDE1F44-DD8E-8B43-82AF-86BAD8D36918}" dt="2023-08-07T21:53:35.122" v="1470" actId="2696"/>
        <pc:sldMkLst>
          <pc:docMk/>
          <pc:sldMk cId="4262913497" sldId="9112"/>
        </pc:sldMkLst>
        <pc:spChg chg="mod">
          <ac:chgData name="HilarioC" userId="b790f688-0c99-421d-ad08-5e0c6e6e58c5" providerId="ADAL" clId="{DCDE1F44-DD8E-8B43-82AF-86BAD8D36918}" dt="2023-08-07T21:28:59.251" v="960" actId="21"/>
          <ac:spMkLst>
            <pc:docMk/>
            <pc:sldMk cId="4262913497" sldId="9112"/>
            <ac:spMk id="10" creationId="{48241708-12E5-0265-FAE4-24BEB2BEE4DB}"/>
          </ac:spMkLst>
        </pc:spChg>
      </pc:sldChg>
      <pc:sldChg chg="modSp add del mod">
        <pc:chgData name="HilarioC" userId="b790f688-0c99-421d-ad08-5e0c6e6e58c5" providerId="ADAL" clId="{DCDE1F44-DD8E-8B43-82AF-86BAD8D36918}" dt="2023-08-07T21:53:35.122" v="1470" actId="2696"/>
        <pc:sldMkLst>
          <pc:docMk/>
          <pc:sldMk cId="3431832429" sldId="9113"/>
        </pc:sldMkLst>
        <pc:spChg chg="mod">
          <ac:chgData name="HilarioC" userId="b790f688-0c99-421d-ad08-5e0c6e6e58c5" providerId="ADAL" clId="{DCDE1F44-DD8E-8B43-82AF-86BAD8D36918}" dt="2023-08-07T21:29:12.279" v="964" actId="21"/>
          <ac:spMkLst>
            <pc:docMk/>
            <pc:sldMk cId="3431832429" sldId="9113"/>
            <ac:spMk id="10" creationId="{48241708-12E5-0265-FAE4-24BEB2BEE4DB}"/>
          </ac:spMkLst>
        </pc:spChg>
      </pc:sldChg>
      <pc:sldChg chg="modSp add del mod">
        <pc:chgData name="HilarioC" userId="b790f688-0c99-421d-ad08-5e0c6e6e58c5" providerId="ADAL" clId="{DCDE1F44-DD8E-8B43-82AF-86BAD8D36918}" dt="2023-08-07T21:53:35.122" v="1470" actId="2696"/>
        <pc:sldMkLst>
          <pc:docMk/>
          <pc:sldMk cId="2654977609" sldId="9114"/>
        </pc:sldMkLst>
        <pc:spChg chg="mod">
          <ac:chgData name="HilarioC" userId="b790f688-0c99-421d-ad08-5e0c6e6e58c5" providerId="ADAL" clId="{DCDE1F44-DD8E-8B43-82AF-86BAD8D36918}" dt="2023-08-07T21:29:23.366" v="969" actId="20577"/>
          <ac:spMkLst>
            <pc:docMk/>
            <pc:sldMk cId="2654977609" sldId="9114"/>
            <ac:spMk id="10" creationId="{48241708-12E5-0265-FAE4-24BEB2BEE4DB}"/>
          </ac:spMkLst>
        </pc:spChg>
      </pc:sldChg>
      <pc:sldChg chg="addSp delSp modSp add del mod delAnim modAnim">
        <pc:chgData name="HilarioC" userId="b790f688-0c99-421d-ad08-5e0c6e6e58c5" providerId="ADAL" clId="{DCDE1F44-DD8E-8B43-82AF-86BAD8D36918}" dt="2023-08-07T21:53:35.122" v="1470" actId="2696"/>
        <pc:sldMkLst>
          <pc:docMk/>
          <pc:sldMk cId="3336709313" sldId="9115"/>
        </pc:sldMkLst>
        <pc:spChg chg="add del mod">
          <ac:chgData name="HilarioC" userId="b790f688-0c99-421d-ad08-5e0c6e6e58c5" providerId="ADAL" clId="{DCDE1F44-DD8E-8B43-82AF-86BAD8D36918}" dt="2023-08-07T21:35:21.633" v="1031" actId="21"/>
          <ac:spMkLst>
            <pc:docMk/>
            <pc:sldMk cId="3336709313" sldId="9115"/>
            <ac:spMk id="2" creationId="{3E3813CC-D0A6-623D-0EEB-42404CD5F63F}"/>
          </ac:spMkLst>
        </pc:spChg>
        <pc:spChg chg="add del mod">
          <ac:chgData name="HilarioC" userId="b790f688-0c99-421d-ad08-5e0c6e6e58c5" providerId="ADAL" clId="{DCDE1F44-DD8E-8B43-82AF-86BAD8D36918}" dt="2023-08-07T21:35:21.633" v="1031" actId="21"/>
          <ac:spMkLst>
            <pc:docMk/>
            <pc:sldMk cId="3336709313" sldId="9115"/>
            <ac:spMk id="3" creationId="{DC4B1645-95AB-90F1-155D-291CD96B2914}"/>
          </ac:spMkLst>
        </pc:spChg>
        <pc:spChg chg="mod">
          <ac:chgData name="HilarioC" userId="b790f688-0c99-421d-ad08-5e0c6e6e58c5" providerId="ADAL" clId="{DCDE1F44-DD8E-8B43-82AF-86BAD8D36918}" dt="2023-08-07T21:37:17.455" v="1086" actId="20577"/>
          <ac:spMkLst>
            <pc:docMk/>
            <pc:sldMk cId="3336709313" sldId="9115"/>
            <ac:spMk id="19458" creationId="{00000000-0000-0000-0000-000000000000}"/>
          </ac:spMkLst>
        </pc:spChg>
      </pc:sldChg>
      <pc:sldChg chg="modSp add del mod">
        <pc:chgData name="HilarioC" userId="b790f688-0c99-421d-ad08-5e0c6e6e58c5" providerId="ADAL" clId="{DCDE1F44-DD8E-8B43-82AF-86BAD8D36918}" dt="2023-08-07T21:53:35.122" v="1470" actId="2696"/>
        <pc:sldMkLst>
          <pc:docMk/>
          <pc:sldMk cId="3031507504" sldId="9116"/>
        </pc:sldMkLst>
        <pc:spChg chg="mod">
          <ac:chgData name="HilarioC" userId="b790f688-0c99-421d-ad08-5e0c6e6e58c5" providerId="ADAL" clId="{DCDE1F44-DD8E-8B43-82AF-86BAD8D36918}" dt="2023-08-07T21:38:30.173" v="1115" actId="20577"/>
          <ac:spMkLst>
            <pc:docMk/>
            <pc:sldMk cId="3031507504" sldId="9116"/>
            <ac:spMk id="19458" creationId="{00000000-0000-0000-0000-000000000000}"/>
          </ac:spMkLst>
        </pc:spChg>
      </pc:sldChg>
      <pc:sldChg chg="addSp delSp modSp add del mod delAnim modAnim">
        <pc:chgData name="HilarioC" userId="b790f688-0c99-421d-ad08-5e0c6e6e58c5" providerId="ADAL" clId="{DCDE1F44-DD8E-8B43-82AF-86BAD8D36918}" dt="2023-08-07T21:53:35.122" v="1470" actId="2696"/>
        <pc:sldMkLst>
          <pc:docMk/>
          <pc:sldMk cId="330565322" sldId="9117"/>
        </pc:sldMkLst>
        <pc:spChg chg="add del mod">
          <ac:chgData name="HilarioC" userId="b790f688-0c99-421d-ad08-5e0c6e6e58c5" providerId="ADAL" clId="{DCDE1F44-DD8E-8B43-82AF-86BAD8D36918}" dt="2023-08-07T21:36:57.099" v="1081" actId="21"/>
          <ac:spMkLst>
            <pc:docMk/>
            <pc:sldMk cId="330565322" sldId="9117"/>
            <ac:spMk id="2" creationId="{54D8AB0D-F996-4E41-4EB6-C272E723E58F}"/>
          </ac:spMkLst>
        </pc:spChg>
        <pc:spChg chg="add del mod">
          <ac:chgData name="HilarioC" userId="b790f688-0c99-421d-ad08-5e0c6e6e58c5" providerId="ADAL" clId="{DCDE1F44-DD8E-8B43-82AF-86BAD8D36918}" dt="2023-08-07T21:36:57.099" v="1081" actId="21"/>
          <ac:spMkLst>
            <pc:docMk/>
            <pc:sldMk cId="330565322" sldId="9117"/>
            <ac:spMk id="3" creationId="{34DFEF01-092C-476E-BB9B-069CAB685D3F}"/>
          </ac:spMkLst>
        </pc:spChg>
        <pc:spChg chg="add mod">
          <ac:chgData name="HilarioC" userId="b790f688-0c99-421d-ad08-5e0c6e6e58c5" providerId="ADAL" clId="{DCDE1F44-DD8E-8B43-82AF-86BAD8D36918}" dt="2023-08-07T21:37:04.549" v="1083"/>
          <ac:spMkLst>
            <pc:docMk/>
            <pc:sldMk cId="330565322" sldId="9117"/>
            <ac:spMk id="4" creationId="{54566963-A6CA-8221-E601-577BED9DAC1F}"/>
          </ac:spMkLst>
        </pc:spChg>
        <pc:spChg chg="add mod">
          <ac:chgData name="HilarioC" userId="b790f688-0c99-421d-ad08-5e0c6e6e58c5" providerId="ADAL" clId="{DCDE1F44-DD8E-8B43-82AF-86BAD8D36918}" dt="2023-08-07T21:37:04.549" v="1083"/>
          <ac:spMkLst>
            <pc:docMk/>
            <pc:sldMk cId="330565322" sldId="9117"/>
            <ac:spMk id="5" creationId="{A571210C-BE2B-2482-B298-0D1EFAF435D4}"/>
          </ac:spMkLst>
        </pc:spChg>
        <pc:spChg chg="mod">
          <ac:chgData name="HilarioC" userId="b790f688-0c99-421d-ad08-5e0c6e6e58c5" providerId="ADAL" clId="{DCDE1F44-DD8E-8B43-82AF-86BAD8D36918}" dt="2023-08-07T21:37:03.688" v="1082" actId="20577"/>
          <ac:spMkLst>
            <pc:docMk/>
            <pc:sldMk cId="330565322" sldId="9117"/>
            <ac:spMk id="19458" creationId="{00000000-0000-0000-0000-000000000000}"/>
          </ac:spMkLst>
        </pc:spChg>
      </pc:sldChg>
      <pc:sldChg chg="addSp delSp modSp add del mod delAnim modAnim">
        <pc:chgData name="HilarioC" userId="b790f688-0c99-421d-ad08-5e0c6e6e58c5" providerId="ADAL" clId="{DCDE1F44-DD8E-8B43-82AF-86BAD8D36918}" dt="2023-08-07T21:53:35.122" v="1470" actId="2696"/>
        <pc:sldMkLst>
          <pc:docMk/>
          <pc:sldMk cId="3920070992" sldId="9118"/>
        </pc:sldMkLst>
        <pc:spChg chg="del">
          <ac:chgData name="HilarioC" userId="b790f688-0c99-421d-ad08-5e0c6e6e58c5" providerId="ADAL" clId="{DCDE1F44-DD8E-8B43-82AF-86BAD8D36918}" dt="2023-08-07T21:36:06.722" v="1076" actId="478"/>
          <ac:spMkLst>
            <pc:docMk/>
            <pc:sldMk cId="3920070992" sldId="9118"/>
            <ac:spMk id="2" creationId="{54D8AB0D-F996-4E41-4EB6-C272E723E58F}"/>
          </ac:spMkLst>
        </pc:spChg>
        <pc:spChg chg="del">
          <ac:chgData name="HilarioC" userId="b790f688-0c99-421d-ad08-5e0c6e6e58c5" providerId="ADAL" clId="{DCDE1F44-DD8E-8B43-82AF-86BAD8D36918}" dt="2023-08-07T21:36:06.722" v="1076" actId="478"/>
          <ac:spMkLst>
            <pc:docMk/>
            <pc:sldMk cId="3920070992" sldId="9118"/>
            <ac:spMk id="3" creationId="{34DFEF01-092C-476E-BB9B-069CAB685D3F}"/>
          </ac:spMkLst>
        </pc:spChg>
        <pc:spChg chg="add del mod">
          <ac:chgData name="HilarioC" userId="b790f688-0c99-421d-ad08-5e0c6e6e58c5" providerId="ADAL" clId="{DCDE1F44-DD8E-8B43-82AF-86BAD8D36918}" dt="2023-08-07T21:38:18.054" v="1112" actId="21"/>
          <ac:spMkLst>
            <pc:docMk/>
            <pc:sldMk cId="3920070992" sldId="9118"/>
            <ac:spMk id="4" creationId="{3AD0248B-D2D0-287F-ED37-C7688556AA8A}"/>
          </ac:spMkLst>
        </pc:spChg>
        <pc:spChg chg="add del mod">
          <ac:chgData name="HilarioC" userId="b790f688-0c99-421d-ad08-5e0c6e6e58c5" providerId="ADAL" clId="{DCDE1F44-DD8E-8B43-82AF-86BAD8D36918}" dt="2023-08-07T21:38:18.054" v="1112" actId="21"/>
          <ac:spMkLst>
            <pc:docMk/>
            <pc:sldMk cId="3920070992" sldId="9118"/>
            <ac:spMk id="5" creationId="{182DB370-BC30-4C36-19FE-7915BB5A6271}"/>
          </ac:spMkLst>
        </pc:spChg>
        <pc:spChg chg="mod">
          <ac:chgData name="HilarioC" userId="b790f688-0c99-421d-ad08-5e0c6e6e58c5" providerId="ADAL" clId="{DCDE1F44-DD8E-8B43-82AF-86BAD8D36918}" dt="2023-08-07T21:36:43.321" v="1079" actId="20577"/>
          <ac:spMkLst>
            <pc:docMk/>
            <pc:sldMk cId="3920070992" sldId="9118"/>
            <ac:spMk id="19458" creationId="{00000000-0000-0000-0000-000000000000}"/>
          </ac:spMkLst>
        </pc:spChg>
      </pc:sldChg>
      <pc:sldChg chg="modSp add del mod">
        <pc:chgData name="HilarioC" userId="b790f688-0c99-421d-ad08-5e0c6e6e58c5" providerId="ADAL" clId="{DCDE1F44-DD8E-8B43-82AF-86BAD8D36918}" dt="2023-08-07T21:53:35.122" v="1470" actId="2696"/>
        <pc:sldMkLst>
          <pc:docMk/>
          <pc:sldMk cId="1499204089" sldId="9119"/>
        </pc:sldMkLst>
        <pc:spChg chg="mod">
          <ac:chgData name="HilarioC" userId="b790f688-0c99-421d-ad08-5e0c6e6e58c5" providerId="ADAL" clId="{DCDE1F44-DD8E-8B43-82AF-86BAD8D36918}" dt="2023-08-07T21:42:05.733" v="1157" actId="20577"/>
          <ac:spMkLst>
            <pc:docMk/>
            <pc:sldMk cId="1499204089" sldId="9119"/>
            <ac:spMk id="19458" creationId="{00000000-0000-0000-0000-000000000000}"/>
          </ac:spMkLst>
        </pc:spChg>
      </pc:sldChg>
      <pc:sldChg chg="addSp delSp modSp add del mod delAnim modAnim">
        <pc:chgData name="HilarioC" userId="b790f688-0c99-421d-ad08-5e0c6e6e58c5" providerId="ADAL" clId="{DCDE1F44-DD8E-8B43-82AF-86BAD8D36918}" dt="2023-08-07T21:53:35.122" v="1470" actId="2696"/>
        <pc:sldMkLst>
          <pc:docMk/>
          <pc:sldMk cId="1690595007" sldId="9120"/>
        </pc:sldMkLst>
        <pc:spChg chg="add del mod">
          <ac:chgData name="HilarioC" userId="b790f688-0c99-421d-ad08-5e0c6e6e58c5" providerId="ADAL" clId="{DCDE1F44-DD8E-8B43-82AF-86BAD8D36918}" dt="2023-08-07T21:44:12.209" v="1190" actId="478"/>
          <ac:spMkLst>
            <pc:docMk/>
            <pc:sldMk cId="1690595007" sldId="9120"/>
            <ac:spMk id="2" creationId="{C439C155-AF09-31DC-573B-8D7C9A7F839A}"/>
          </ac:spMkLst>
        </pc:spChg>
        <pc:spChg chg="add del mod">
          <ac:chgData name="HilarioC" userId="b790f688-0c99-421d-ad08-5e0c6e6e58c5" providerId="ADAL" clId="{DCDE1F44-DD8E-8B43-82AF-86BAD8D36918}" dt="2023-08-07T21:44:12.209" v="1190" actId="478"/>
          <ac:spMkLst>
            <pc:docMk/>
            <pc:sldMk cId="1690595007" sldId="9120"/>
            <ac:spMk id="3" creationId="{35013440-8BF0-E3E9-EE64-9DCA5F90B855}"/>
          </ac:spMkLst>
        </pc:spChg>
        <pc:spChg chg="mod">
          <ac:chgData name="HilarioC" userId="b790f688-0c99-421d-ad08-5e0c6e6e58c5" providerId="ADAL" clId="{DCDE1F44-DD8E-8B43-82AF-86BAD8D36918}" dt="2023-08-07T21:38:44.163" v="1117" actId="207"/>
          <ac:spMkLst>
            <pc:docMk/>
            <pc:sldMk cId="1690595007" sldId="9120"/>
            <ac:spMk id="19458" creationId="{00000000-0000-0000-0000-000000000000}"/>
          </ac:spMkLst>
        </pc:spChg>
      </pc:sldChg>
      <pc:sldChg chg="modSp add del mod">
        <pc:chgData name="HilarioC" userId="b790f688-0c99-421d-ad08-5e0c6e6e58c5" providerId="ADAL" clId="{DCDE1F44-DD8E-8B43-82AF-86BAD8D36918}" dt="2023-08-07T21:53:35.122" v="1470" actId="2696"/>
        <pc:sldMkLst>
          <pc:docMk/>
          <pc:sldMk cId="1926310756" sldId="9121"/>
        </pc:sldMkLst>
        <pc:spChg chg="mod">
          <ac:chgData name="HilarioC" userId="b790f688-0c99-421d-ad08-5e0c6e6e58c5" providerId="ADAL" clId="{DCDE1F44-DD8E-8B43-82AF-86BAD8D36918}" dt="2023-08-07T21:46:12.442" v="1219" actId="20577"/>
          <ac:spMkLst>
            <pc:docMk/>
            <pc:sldMk cId="1926310756" sldId="9121"/>
            <ac:spMk id="19458" creationId="{00000000-0000-0000-0000-000000000000}"/>
          </ac:spMkLst>
        </pc:spChg>
      </pc:sldChg>
      <pc:sldChg chg="addSp modSp add del mod modAnim">
        <pc:chgData name="HilarioC" userId="b790f688-0c99-421d-ad08-5e0c6e6e58c5" providerId="ADAL" clId="{DCDE1F44-DD8E-8B43-82AF-86BAD8D36918}" dt="2023-08-07T21:53:35.122" v="1470" actId="2696"/>
        <pc:sldMkLst>
          <pc:docMk/>
          <pc:sldMk cId="3479616584" sldId="9122"/>
        </pc:sldMkLst>
        <pc:spChg chg="add mod">
          <ac:chgData name="HilarioC" userId="b790f688-0c99-421d-ad08-5e0c6e6e58c5" providerId="ADAL" clId="{DCDE1F44-DD8E-8B43-82AF-86BAD8D36918}" dt="2023-08-07T21:45:17.254" v="1208" actId="1035"/>
          <ac:spMkLst>
            <pc:docMk/>
            <pc:sldMk cId="3479616584" sldId="9122"/>
            <ac:spMk id="2" creationId="{131C025C-91B2-D4F3-047B-52656E6AB060}"/>
          </ac:spMkLst>
        </pc:spChg>
        <pc:spChg chg="add mod">
          <ac:chgData name="HilarioC" userId="b790f688-0c99-421d-ad08-5e0c6e6e58c5" providerId="ADAL" clId="{DCDE1F44-DD8E-8B43-82AF-86BAD8D36918}" dt="2023-08-07T21:45:17.254" v="1208" actId="1035"/>
          <ac:spMkLst>
            <pc:docMk/>
            <pc:sldMk cId="3479616584" sldId="9122"/>
            <ac:spMk id="3" creationId="{0D17A262-8B94-7F42-3CD2-464E543A24B8}"/>
          </ac:spMkLst>
        </pc:spChg>
        <pc:spChg chg="mod">
          <ac:chgData name="HilarioC" userId="b790f688-0c99-421d-ad08-5e0c6e6e58c5" providerId="ADAL" clId="{DCDE1F44-DD8E-8B43-82AF-86BAD8D36918}" dt="2023-08-07T21:43:14.186" v="1160" actId="207"/>
          <ac:spMkLst>
            <pc:docMk/>
            <pc:sldMk cId="3479616584" sldId="9122"/>
            <ac:spMk id="19458" creationId="{00000000-0000-0000-0000-000000000000}"/>
          </ac:spMkLst>
        </pc:spChg>
      </pc:sldChg>
      <pc:sldChg chg="modSp add del mod modAnim">
        <pc:chgData name="HilarioC" userId="b790f688-0c99-421d-ad08-5e0c6e6e58c5" providerId="ADAL" clId="{DCDE1F44-DD8E-8B43-82AF-86BAD8D36918}" dt="2023-08-07T23:38:53.047" v="1516"/>
        <pc:sldMkLst>
          <pc:docMk/>
          <pc:sldMk cId="1161904640" sldId="9123"/>
        </pc:sldMkLst>
        <pc:spChg chg="mod">
          <ac:chgData name="HilarioC" userId="b790f688-0c99-421d-ad08-5e0c6e6e58c5" providerId="ADAL" clId="{DCDE1F44-DD8E-8B43-82AF-86BAD8D36918}" dt="2023-08-07T21:45:21.484" v="1209" actId="1035"/>
          <ac:spMkLst>
            <pc:docMk/>
            <pc:sldMk cId="1161904640" sldId="9123"/>
            <ac:spMk id="2" creationId="{131C025C-91B2-D4F3-047B-52656E6AB060}"/>
          </ac:spMkLst>
        </pc:spChg>
        <pc:spChg chg="mod">
          <ac:chgData name="HilarioC" userId="b790f688-0c99-421d-ad08-5e0c6e6e58c5" providerId="ADAL" clId="{DCDE1F44-DD8E-8B43-82AF-86BAD8D36918}" dt="2023-08-07T21:45:21.484" v="1209" actId="1035"/>
          <ac:spMkLst>
            <pc:docMk/>
            <pc:sldMk cId="1161904640" sldId="9123"/>
            <ac:spMk id="3" creationId="{0D17A262-8B94-7F42-3CD2-464E543A24B8}"/>
          </ac:spMkLst>
        </pc:spChg>
      </pc:sldChg>
      <pc:sldChg chg="delSp modSp add del mod delAnim">
        <pc:chgData name="HilarioC" userId="b790f688-0c99-421d-ad08-5e0c6e6e58c5" providerId="ADAL" clId="{DCDE1F44-DD8E-8B43-82AF-86BAD8D36918}" dt="2023-08-07T21:53:35.122" v="1470" actId="2696"/>
        <pc:sldMkLst>
          <pc:docMk/>
          <pc:sldMk cId="4067852948" sldId="9124"/>
        </pc:sldMkLst>
        <pc:spChg chg="del">
          <ac:chgData name="HilarioC" userId="b790f688-0c99-421d-ad08-5e0c6e6e58c5" providerId="ADAL" clId="{DCDE1F44-DD8E-8B43-82AF-86BAD8D36918}" dt="2023-08-07T21:45:34.067" v="1211" actId="478"/>
          <ac:spMkLst>
            <pc:docMk/>
            <pc:sldMk cId="4067852948" sldId="9124"/>
            <ac:spMk id="2" creationId="{131C025C-91B2-D4F3-047B-52656E6AB060}"/>
          </ac:spMkLst>
        </pc:spChg>
        <pc:spChg chg="del">
          <ac:chgData name="HilarioC" userId="b790f688-0c99-421d-ad08-5e0c6e6e58c5" providerId="ADAL" clId="{DCDE1F44-DD8E-8B43-82AF-86BAD8D36918}" dt="2023-08-07T21:45:34.067" v="1211" actId="478"/>
          <ac:spMkLst>
            <pc:docMk/>
            <pc:sldMk cId="4067852948" sldId="9124"/>
            <ac:spMk id="3" creationId="{0D17A262-8B94-7F42-3CD2-464E543A24B8}"/>
          </ac:spMkLst>
        </pc:spChg>
        <pc:spChg chg="mod">
          <ac:chgData name="HilarioC" userId="b790f688-0c99-421d-ad08-5e0c6e6e58c5" providerId="ADAL" clId="{DCDE1F44-DD8E-8B43-82AF-86BAD8D36918}" dt="2023-08-07T21:45:46.474" v="1213" actId="207"/>
          <ac:spMkLst>
            <pc:docMk/>
            <pc:sldMk cId="4067852948" sldId="9124"/>
            <ac:spMk id="19458" creationId="{00000000-0000-0000-0000-000000000000}"/>
          </ac:spMkLst>
        </pc:spChg>
      </pc:sldChg>
      <pc:sldChg chg="delSp modSp add del mod ord">
        <pc:chgData name="HilarioC" userId="b790f688-0c99-421d-ad08-5e0c6e6e58c5" providerId="ADAL" clId="{DCDE1F44-DD8E-8B43-82AF-86BAD8D36918}" dt="2023-08-07T21:53:35.122" v="1470" actId="2696"/>
        <pc:sldMkLst>
          <pc:docMk/>
          <pc:sldMk cId="3392102292" sldId="9125"/>
        </pc:sldMkLst>
        <pc:spChg chg="del mod">
          <ac:chgData name="HilarioC" userId="b790f688-0c99-421d-ad08-5e0c6e6e58c5" providerId="ADAL" clId="{DCDE1F44-DD8E-8B43-82AF-86BAD8D36918}" dt="2023-08-07T21:51:01.782" v="1440" actId="478"/>
          <ac:spMkLst>
            <pc:docMk/>
            <pc:sldMk cId="3392102292" sldId="9125"/>
            <ac:spMk id="8" creationId="{00000000-0000-0000-0000-000000000000}"/>
          </ac:spMkLst>
        </pc:spChg>
        <pc:spChg chg="mod">
          <ac:chgData name="HilarioC" userId="b790f688-0c99-421d-ad08-5e0c6e6e58c5" providerId="ADAL" clId="{DCDE1F44-DD8E-8B43-82AF-86BAD8D36918}" dt="2023-08-07T21:51:05.316" v="1450" actId="20577"/>
          <ac:spMkLst>
            <pc:docMk/>
            <pc:sldMk cId="3392102292" sldId="9125"/>
            <ac:spMk id="19458" creationId="{00000000-0000-0000-0000-000000000000}"/>
          </ac:spMkLst>
        </pc:spChg>
      </pc:sldChg>
      <pc:sldChg chg="modSp add del mod">
        <pc:chgData name="HilarioC" userId="b790f688-0c99-421d-ad08-5e0c6e6e58c5" providerId="ADAL" clId="{DCDE1F44-DD8E-8B43-82AF-86BAD8D36918}" dt="2023-08-07T21:48:38.110" v="1277" actId="2696"/>
        <pc:sldMkLst>
          <pc:docMk/>
          <pc:sldMk cId="3834901986" sldId="9125"/>
        </pc:sldMkLst>
        <pc:spChg chg="mod">
          <ac:chgData name="HilarioC" userId="b790f688-0c99-421d-ad08-5e0c6e6e58c5" providerId="ADAL" clId="{DCDE1F44-DD8E-8B43-82AF-86BAD8D36918}" dt="2023-08-07T21:48:36.208" v="1276" actId="6549"/>
          <ac:spMkLst>
            <pc:docMk/>
            <pc:sldMk cId="3834901986" sldId="9125"/>
            <ac:spMk id="10" creationId="{48241708-12E5-0265-FAE4-24BEB2BEE4DB}"/>
          </ac:spMkLst>
        </pc:spChg>
      </pc:sldChg>
      <pc:sldChg chg="add del ord modNotesTx">
        <pc:chgData name="HilarioC" userId="b790f688-0c99-421d-ad08-5e0c6e6e58c5" providerId="ADAL" clId="{DCDE1F44-DD8E-8B43-82AF-86BAD8D36918}" dt="2023-08-07T21:56:30.486" v="1495" actId="6549"/>
        <pc:sldMkLst>
          <pc:docMk/>
          <pc:sldMk cId="2977755171" sldId="9126"/>
        </pc:sldMkLst>
      </pc:sldChg>
      <pc:sldChg chg="modSp add modAnim">
        <pc:chgData name="HilarioC" userId="b790f688-0c99-421d-ad08-5e0c6e6e58c5" providerId="ADAL" clId="{DCDE1F44-DD8E-8B43-82AF-86BAD8D36918}" dt="2023-08-07T22:35:10.652" v="1501"/>
        <pc:sldMkLst>
          <pc:docMk/>
          <pc:sldMk cId="2445365113" sldId="9127"/>
        </pc:sldMkLst>
        <pc:spChg chg="mod">
          <ac:chgData name="HilarioC" userId="b790f688-0c99-421d-ad08-5e0c6e6e58c5" providerId="ADAL" clId="{DCDE1F44-DD8E-8B43-82AF-86BAD8D36918}" dt="2023-08-07T22:35:10.652" v="1501"/>
          <ac:spMkLst>
            <pc:docMk/>
            <pc:sldMk cId="2445365113" sldId="9127"/>
            <ac:spMk id="10" creationId="{48241708-12E5-0265-FAE4-24BEB2BEE4DB}"/>
          </ac:spMkLst>
        </pc:spChg>
      </pc:sldChg>
      <pc:sldChg chg="addSp delSp modSp add mod modAnim">
        <pc:chgData name="HilarioC" userId="b790f688-0c99-421d-ad08-5e0c6e6e58c5" providerId="ADAL" clId="{DCDE1F44-DD8E-8B43-82AF-86BAD8D36918}" dt="2023-08-07T22:43:01.980" v="1512" actId="20577"/>
        <pc:sldMkLst>
          <pc:docMk/>
          <pc:sldMk cId="540176124" sldId="9128"/>
        </pc:sldMkLst>
        <pc:spChg chg="add del">
          <ac:chgData name="HilarioC" userId="b790f688-0c99-421d-ad08-5e0c6e6e58c5" providerId="ADAL" clId="{DCDE1F44-DD8E-8B43-82AF-86BAD8D36918}" dt="2023-08-07T22:42:23.166" v="1505" actId="22"/>
          <ac:spMkLst>
            <pc:docMk/>
            <pc:sldMk cId="540176124" sldId="9128"/>
            <ac:spMk id="6" creationId="{4D644EE5-69B0-924D-B1F7-36FC909A86D2}"/>
          </ac:spMkLst>
        </pc:spChg>
        <pc:spChg chg="mod">
          <ac:chgData name="HilarioC" userId="b790f688-0c99-421d-ad08-5e0c6e6e58c5" providerId="ADAL" clId="{DCDE1F44-DD8E-8B43-82AF-86BAD8D36918}" dt="2023-08-07T22:43:01.980" v="1512" actId="20577"/>
          <ac:spMkLst>
            <pc:docMk/>
            <pc:sldMk cId="540176124" sldId="9128"/>
            <ac:spMk id="10" creationId="{48241708-12E5-0265-FAE4-24BEB2BEE4DB}"/>
          </ac:spMkLst>
        </pc:spChg>
        <pc:picChg chg="del">
          <ac:chgData name="HilarioC" userId="b790f688-0c99-421d-ad08-5e0c6e6e58c5" providerId="ADAL" clId="{DCDE1F44-DD8E-8B43-82AF-86BAD8D36918}" dt="2023-08-07T22:42:20.490" v="1503" actId="478"/>
          <ac:picMkLst>
            <pc:docMk/>
            <pc:sldMk cId="540176124" sldId="9128"/>
            <ac:picMk id="4" creationId="{AC6ABAD8-46CF-171C-4957-2AE9BE2395B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20835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933772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185773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875237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700575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493950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946024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75450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209698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149434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117838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562556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064820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103126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883406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3225489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594575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49199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8210979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133736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105848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656926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677893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42776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56228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724043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548309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4504432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5949167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5207725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02217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4524547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48450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3927088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068488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57213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2805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82873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51305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3340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03785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8/20/2023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8/20/2023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8/20/2023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8/20/2023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8/20/2023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8/20/2023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8/20/2023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8/20/2023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8/20/2023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8/20/2023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8/20/2023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8/20/2023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8431" y="2674423"/>
            <a:ext cx="11375137" cy="1323439"/>
          </a:xfrm>
          <a:prstGeom prst="rect">
            <a:avLst/>
          </a:prstGeom>
          <a:noFill/>
        </p:spPr>
        <p:txBody>
          <a:bodyPr wrap="square">
            <a:spAutoFit/>
          </a:bodyPr>
          <a:lstStyle/>
          <a:p>
            <a:pPr marL="17463" marR="0" lvl="0" algn="ctr" defTabSz="914400" rtl="0" eaLnBrk="1" fontAlgn="base" latinLnBrk="0" hangingPunct="1">
              <a:lnSpc>
                <a:spcPct val="100000"/>
              </a:lnSpc>
              <a:spcBef>
                <a:spcPct val="0"/>
              </a:spcBef>
              <a:spcAft>
                <a:spcPct val="0"/>
              </a:spcAft>
              <a:buClrTx/>
              <a:buSzTx/>
              <a:buFontTx/>
              <a:buNone/>
              <a:defRPr/>
            </a:pPr>
            <a:r>
              <a:rPr lang="en-US" sz="8000" i="1" dirty="0">
                <a:solidFill>
                  <a:prstClr val="white"/>
                </a:solidFill>
                <a:latin typeface="Garamond" panose="02020404030301010803" pitchFamily="18" charset="0"/>
                <a:cs typeface="Arial" charset="0"/>
              </a:rPr>
              <a:t>2 Thessalonians</a:t>
            </a:r>
            <a:endParaRPr kumimoji="0" lang="en-US" sz="8000" i="1"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462217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4307974"/>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Garamond" panose="02020404030301010803" pitchFamily="18" charset="0"/>
              </a:rPr>
              <a:t>3 	</a:t>
            </a:r>
            <a:r>
              <a:rPr lang="en-US" sz="3800" dirty="0">
                <a:solidFill>
                  <a:schemeClr val="bg1"/>
                </a:solidFill>
                <a:latin typeface="Garamond" panose="02020404030301010803" pitchFamily="18" charset="0"/>
              </a:rPr>
              <a:t>But the Lord is faithful; he will strengthen you and guard you from the evil one. </a:t>
            </a:r>
          </a:p>
          <a:p>
            <a:pPr marL="581025" indent="-581025">
              <a:lnSpc>
                <a:spcPct val="90000"/>
              </a:lnSpc>
            </a:pPr>
            <a:r>
              <a:rPr lang="en-US" sz="3800" baseline="30000" dirty="0">
                <a:solidFill>
                  <a:schemeClr val="bg1"/>
                </a:solidFill>
                <a:latin typeface="Garamond" panose="02020404030301010803" pitchFamily="18" charset="0"/>
              </a:rPr>
              <a:t>4 	</a:t>
            </a:r>
            <a:r>
              <a:rPr lang="en-US" sz="3800" dirty="0">
                <a:solidFill>
                  <a:schemeClr val="bg1"/>
                </a:solidFill>
                <a:latin typeface="Garamond" panose="02020404030301010803" pitchFamily="18" charset="0"/>
              </a:rPr>
              <a:t>And we are confident in the Lord that you are doing and will continue to do the things we commanded you. </a:t>
            </a:r>
          </a:p>
          <a:p>
            <a:pPr marL="581025" indent="-581025">
              <a:lnSpc>
                <a:spcPct val="90000"/>
              </a:lnSpc>
            </a:pPr>
            <a:r>
              <a:rPr lang="en-US" sz="3800" baseline="30000" dirty="0">
                <a:solidFill>
                  <a:schemeClr val="bg1"/>
                </a:solidFill>
                <a:latin typeface="Garamond" panose="02020404030301010803" pitchFamily="18" charset="0"/>
              </a:rPr>
              <a:t>5 	</a:t>
            </a:r>
            <a:r>
              <a:rPr lang="en-US" sz="3800" dirty="0">
                <a:solidFill>
                  <a:schemeClr val="bg1"/>
                </a:solidFill>
                <a:latin typeface="Garamond" panose="02020404030301010803" pitchFamily="18" charset="0"/>
              </a:rPr>
              <a:t>May the Lord lead your hearts into a full understanding and expression of the love of God and the patient endurance that comes from Christ.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850243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Garamond" panose="02020404030301010803" pitchFamily="18" charset="0"/>
              </a:rPr>
              <a:t>6 	</a:t>
            </a:r>
            <a:r>
              <a:rPr lang="en-US" sz="3800" dirty="0">
                <a:solidFill>
                  <a:schemeClr val="bg1"/>
                </a:solidFill>
                <a:latin typeface="Garamond" panose="02020404030301010803" pitchFamily="18" charset="0"/>
              </a:rPr>
              <a:t>And now, dear brothers and sisters, we give you this command in the name of our Lord Jesus Christ: Stay away from all believers who live idle lives and don’t follow the tradition they received from us.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4277813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6 	</a:t>
            </a:r>
            <a:r>
              <a:rPr lang="en-US" sz="3800" dirty="0">
                <a:solidFill>
                  <a:schemeClr val="tx1">
                    <a:lumMod val="50000"/>
                    <a:lumOff val="50000"/>
                  </a:schemeClr>
                </a:solidFill>
                <a:latin typeface="Garamond" panose="02020404030301010803" pitchFamily="18" charset="0"/>
              </a:rPr>
              <a:t>And now, dear brothers and sisters, we give you this command in the name of our Lord Jesus Christ: Stay away from all believers who live idle lives and don’t follow the</a:t>
            </a:r>
            <a:r>
              <a:rPr lang="en-US" sz="3800" dirty="0">
                <a:solidFill>
                  <a:schemeClr val="bg1"/>
                </a:solidFill>
                <a:latin typeface="Garamond" panose="02020404030301010803" pitchFamily="18" charset="0"/>
              </a:rPr>
              <a:t> tradition </a:t>
            </a:r>
            <a:r>
              <a:rPr lang="en-US" sz="3800" dirty="0">
                <a:solidFill>
                  <a:schemeClr val="tx1">
                    <a:lumMod val="50000"/>
                    <a:lumOff val="50000"/>
                  </a:schemeClr>
                </a:solidFill>
                <a:latin typeface="Garamond" panose="02020404030301010803" pitchFamily="18" charset="0"/>
              </a:rPr>
              <a:t>they received from us.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273F6C5C-0994-528F-651B-C889035A7B53}"/>
              </a:ext>
            </a:extLst>
          </p:cNvPr>
          <p:cNvSpPr>
            <a:spLocks noChangeArrowheads="1"/>
          </p:cNvSpPr>
          <p:nvPr/>
        </p:nvSpPr>
        <p:spPr bwMode="auto">
          <a:xfrm>
            <a:off x="4441264" y="1779672"/>
            <a:ext cx="4576070" cy="993860"/>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51746FB-95C6-E208-603C-062250355FA2}"/>
              </a:ext>
            </a:extLst>
          </p:cNvPr>
          <p:cNvSpPr txBox="1">
            <a:spLocks noChangeArrowheads="1"/>
          </p:cNvSpPr>
          <p:nvPr/>
        </p:nvSpPr>
        <p:spPr bwMode="auto">
          <a:xfrm>
            <a:off x="4499344" y="1957865"/>
            <a:ext cx="4497172" cy="651845"/>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“teaching” (NLT)</a:t>
            </a:r>
          </a:p>
        </p:txBody>
      </p:sp>
    </p:spTree>
    <p:extLst>
      <p:ext uri="{BB962C8B-B14F-4D97-AF65-F5344CB8AC3E}">
        <p14:creationId xmlns:p14="http://schemas.microsoft.com/office/powerpoint/2010/main" val="6208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6 	</a:t>
            </a:r>
            <a:r>
              <a:rPr lang="en-US" sz="3800" dirty="0">
                <a:solidFill>
                  <a:schemeClr val="tx1">
                    <a:lumMod val="50000"/>
                    <a:lumOff val="50000"/>
                  </a:schemeClr>
                </a:solidFill>
                <a:latin typeface="Garamond" panose="02020404030301010803" pitchFamily="18" charset="0"/>
              </a:rPr>
              <a:t>And now, dear brothers and sisters, we give you this command in the name of our Lord Jesus Christ: Stay away from all believers who live </a:t>
            </a:r>
            <a:r>
              <a:rPr lang="en-US" sz="3800" dirty="0">
                <a:solidFill>
                  <a:schemeClr val="bg1"/>
                </a:solidFill>
                <a:latin typeface="Garamond" panose="02020404030301010803" pitchFamily="18" charset="0"/>
              </a:rPr>
              <a:t>idle lives</a:t>
            </a:r>
            <a:r>
              <a:rPr lang="en-US" sz="3800" dirty="0">
                <a:solidFill>
                  <a:schemeClr val="tx1">
                    <a:lumMod val="50000"/>
                    <a:lumOff val="50000"/>
                  </a:schemeClr>
                </a:solidFill>
                <a:latin typeface="Garamond" panose="02020404030301010803" pitchFamily="18" charset="0"/>
              </a:rPr>
              <a:t> and don’t follow the</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tradition</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they received from us.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273F6C5C-0994-528F-651B-C889035A7B53}"/>
              </a:ext>
            </a:extLst>
          </p:cNvPr>
          <p:cNvSpPr>
            <a:spLocks noChangeArrowheads="1"/>
          </p:cNvSpPr>
          <p:nvPr/>
        </p:nvSpPr>
        <p:spPr bwMode="auto">
          <a:xfrm>
            <a:off x="4807975" y="1215191"/>
            <a:ext cx="6716586" cy="101566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51746FB-95C6-E208-603C-062250355FA2}"/>
              </a:ext>
            </a:extLst>
          </p:cNvPr>
          <p:cNvSpPr txBox="1">
            <a:spLocks noChangeArrowheads="1"/>
          </p:cNvSpPr>
          <p:nvPr/>
        </p:nvSpPr>
        <p:spPr bwMode="auto">
          <a:xfrm>
            <a:off x="4902959" y="1393384"/>
            <a:ext cx="6600783" cy="651845"/>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 “disorderly” “undisciplined”</a:t>
            </a:r>
          </a:p>
        </p:txBody>
      </p:sp>
    </p:spTree>
    <p:extLst>
      <p:ext uri="{BB962C8B-B14F-4D97-AF65-F5344CB8AC3E}">
        <p14:creationId xmlns:p14="http://schemas.microsoft.com/office/powerpoint/2010/main" val="2693851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6 	</a:t>
            </a:r>
            <a:r>
              <a:rPr lang="en-US" sz="3800" dirty="0">
                <a:solidFill>
                  <a:schemeClr val="tx1">
                    <a:lumMod val="50000"/>
                    <a:lumOff val="50000"/>
                  </a:schemeClr>
                </a:solidFill>
                <a:latin typeface="Garamond" panose="02020404030301010803" pitchFamily="18" charset="0"/>
              </a:rPr>
              <a:t>And now, dear brothers and sisters, we give you this command in the name of our Lord Jesus Christ: Stay away from all believers who live </a:t>
            </a:r>
            <a:r>
              <a:rPr lang="en-US" sz="3800" dirty="0">
                <a:solidFill>
                  <a:schemeClr val="bg1"/>
                </a:solidFill>
                <a:latin typeface="Garamond" panose="02020404030301010803" pitchFamily="18" charset="0"/>
              </a:rPr>
              <a:t>idle lives</a:t>
            </a:r>
            <a:r>
              <a:rPr lang="en-US" sz="3800" dirty="0">
                <a:solidFill>
                  <a:schemeClr val="tx1">
                    <a:lumMod val="50000"/>
                    <a:lumOff val="50000"/>
                  </a:schemeClr>
                </a:solidFill>
                <a:latin typeface="Garamond" panose="02020404030301010803" pitchFamily="18" charset="0"/>
              </a:rPr>
              <a:t> and don’t follow the</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tradition</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they received from us.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273F6C5C-0994-528F-651B-C889035A7B53}"/>
              </a:ext>
            </a:extLst>
          </p:cNvPr>
          <p:cNvSpPr>
            <a:spLocks noChangeArrowheads="1"/>
          </p:cNvSpPr>
          <p:nvPr/>
        </p:nvSpPr>
        <p:spPr bwMode="auto">
          <a:xfrm>
            <a:off x="4807975" y="1215191"/>
            <a:ext cx="6716586" cy="101566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51746FB-95C6-E208-603C-062250355FA2}"/>
              </a:ext>
            </a:extLst>
          </p:cNvPr>
          <p:cNvSpPr txBox="1">
            <a:spLocks noChangeArrowheads="1"/>
          </p:cNvSpPr>
          <p:nvPr/>
        </p:nvSpPr>
        <p:spPr bwMode="auto">
          <a:xfrm>
            <a:off x="4902959" y="1393384"/>
            <a:ext cx="6600783" cy="651845"/>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 “disorderly” “undisciplined”</a:t>
            </a:r>
          </a:p>
        </p:txBody>
      </p:sp>
      <p:sp>
        <p:nvSpPr>
          <p:cNvPr id="9" name="Rectangle 8">
            <a:extLst>
              <a:ext uri="{FF2B5EF4-FFF2-40B4-BE49-F238E27FC236}">
                <a16:creationId xmlns:a16="http://schemas.microsoft.com/office/drawing/2014/main" xmlns="" id="{22615EC2-CB16-A4E0-E08C-E4F9262A69FA}"/>
              </a:ext>
            </a:extLst>
          </p:cNvPr>
          <p:cNvSpPr>
            <a:spLocks noChangeArrowheads="1"/>
          </p:cNvSpPr>
          <p:nvPr/>
        </p:nvSpPr>
        <p:spPr bwMode="auto">
          <a:xfrm>
            <a:off x="228160" y="1040095"/>
            <a:ext cx="11752446" cy="569068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10" name="TextBox 9">
            <a:extLst>
              <a:ext uri="{FF2B5EF4-FFF2-40B4-BE49-F238E27FC236}">
                <a16:creationId xmlns:a16="http://schemas.microsoft.com/office/drawing/2014/main" xmlns="" id="{48241708-12E5-0265-FAE4-24BEB2BEE4DB}"/>
              </a:ext>
            </a:extLst>
          </p:cNvPr>
          <p:cNvSpPr txBox="1">
            <a:spLocks noChangeArrowheads="1"/>
          </p:cNvSpPr>
          <p:nvPr/>
        </p:nvSpPr>
        <p:spPr bwMode="auto">
          <a:xfrm>
            <a:off x="322096" y="1182428"/>
            <a:ext cx="11549817" cy="3370987"/>
          </a:xfrm>
          <a:prstGeom prst="rect">
            <a:avLst/>
          </a:prstGeom>
          <a:noFill/>
          <a:ln w="38100">
            <a:noFill/>
            <a:miter lim="800000"/>
            <a:headEnd/>
            <a:tailEnd/>
          </a:ln>
        </p:spPr>
        <p:txBody>
          <a:bodyPr wrap="square">
            <a:spAutoFit/>
          </a:bodyPr>
          <a:lstStyle/>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The Sluggard</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	Inactivity </a:t>
            </a:r>
          </a:p>
          <a:p>
            <a:pPr marL="1044575" lvl="1" indent="-587375">
              <a:lnSpc>
                <a:spcPct val="90000"/>
              </a:lnSpc>
              <a:spcAft>
                <a:spcPts val="1000"/>
              </a:spcAft>
              <a:buSzPct val="100000"/>
              <a:defRPr/>
            </a:pPr>
            <a:r>
              <a:rPr lang="en-US" sz="3600" dirty="0">
                <a:solidFill>
                  <a:schemeClr val="bg1"/>
                </a:solidFill>
                <a:latin typeface="Garamond" panose="02020404030301010803" pitchFamily="18" charset="0"/>
                <a:cs typeface="Arial" charset="0"/>
              </a:rPr>
              <a:t>	Derek </a:t>
            </a:r>
            <a:r>
              <a:rPr lang="en-US" sz="3600" dirty="0" err="1">
                <a:solidFill>
                  <a:schemeClr val="bg1"/>
                </a:solidFill>
                <a:latin typeface="Garamond" panose="02020404030301010803" pitchFamily="18" charset="0"/>
                <a:cs typeface="Arial" charset="0"/>
              </a:rPr>
              <a:t>Kidner</a:t>
            </a:r>
            <a:r>
              <a:rPr lang="en-US" sz="3600" dirty="0">
                <a:solidFill>
                  <a:schemeClr val="bg1"/>
                </a:solidFill>
                <a:latin typeface="Garamond" panose="02020404030301010803" pitchFamily="18" charset="0"/>
                <a:cs typeface="Arial" charset="0"/>
              </a:rPr>
              <a:t>: “He’s more than anchored to his bed, he is hinged to it.” </a:t>
            </a:r>
          </a:p>
          <a:p>
            <a:pPr marL="1044575" lvl="1" indent="-587375">
              <a:lnSpc>
                <a:spcPct val="90000"/>
              </a:lnSpc>
              <a:spcAft>
                <a:spcPts val="1000"/>
              </a:spcAft>
              <a:buSzPct val="100000"/>
              <a:defRPr/>
            </a:pPr>
            <a:r>
              <a:rPr lang="en-US" sz="3600" dirty="0">
                <a:solidFill>
                  <a:schemeClr val="bg1"/>
                </a:solidFill>
                <a:latin typeface="Garamond" panose="02020404030301010803" pitchFamily="18" charset="0"/>
                <a:cs typeface="Arial" charset="0"/>
              </a:rPr>
              <a:t>	Proverbs 26:14: “As a door swings back and forth on its hinges, so the lazy person turns over in bed.” </a:t>
            </a:r>
          </a:p>
        </p:txBody>
      </p:sp>
    </p:spTree>
    <p:extLst>
      <p:ext uri="{BB962C8B-B14F-4D97-AF65-F5344CB8AC3E}">
        <p14:creationId xmlns:p14="http://schemas.microsoft.com/office/powerpoint/2010/main" val="577678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6 	</a:t>
            </a:r>
            <a:r>
              <a:rPr lang="en-US" sz="3800" dirty="0">
                <a:solidFill>
                  <a:schemeClr val="tx1">
                    <a:lumMod val="50000"/>
                    <a:lumOff val="50000"/>
                  </a:schemeClr>
                </a:solidFill>
                <a:latin typeface="Garamond" panose="02020404030301010803" pitchFamily="18" charset="0"/>
              </a:rPr>
              <a:t>And now, dear brothers and sisters, we give you this command in the name of our Lord Jesus Christ: Stay away from all believers who live </a:t>
            </a:r>
            <a:r>
              <a:rPr lang="en-US" sz="3800" dirty="0">
                <a:solidFill>
                  <a:schemeClr val="bg1"/>
                </a:solidFill>
                <a:latin typeface="Garamond" panose="02020404030301010803" pitchFamily="18" charset="0"/>
              </a:rPr>
              <a:t>idle lives</a:t>
            </a:r>
            <a:r>
              <a:rPr lang="en-US" sz="3800" dirty="0">
                <a:solidFill>
                  <a:schemeClr val="tx1">
                    <a:lumMod val="50000"/>
                    <a:lumOff val="50000"/>
                  </a:schemeClr>
                </a:solidFill>
                <a:latin typeface="Garamond" panose="02020404030301010803" pitchFamily="18" charset="0"/>
              </a:rPr>
              <a:t> and don’t follow the</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tradition</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they received from us.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273F6C5C-0994-528F-651B-C889035A7B53}"/>
              </a:ext>
            </a:extLst>
          </p:cNvPr>
          <p:cNvSpPr>
            <a:spLocks noChangeArrowheads="1"/>
          </p:cNvSpPr>
          <p:nvPr/>
        </p:nvSpPr>
        <p:spPr bwMode="auto">
          <a:xfrm>
            <a:off x="4807975" y="1215191"/>
            <a:ext cx="6716586" cy="101566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51746FB-95C6-E208-603C-062250355FA2}"/>
              </a:ext>
            </a:extLst>
          </p:cNvPr>
          <p:cNvSpPr txBox="1">
            <a:spLocks noChangeArrowheads="1"/>
          </p:cNvSpPr>
          <p:nvPr/>
        </p:nvSpPr>
        <p:spPr bwMode="auto">
          <a:xfrm>
            <a:off x="4902959" y="1393384"/>
            <a:ext cx="6600783" cy="651845"/>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 “disorderly” “undisciplined”</a:t>
            </a:r>
          </a:p>
        </p:txBody>
      </p:sp>
      <p:sp>
        <p:nvSpPr>
          <p:cNvPr id="9" name="Rectangle 8">
            <a:extLst>
              <a:ext uri="{FF2B5EF4-FFF2-40B4-BE49-F238E27FC236}">
                <a16:creationId xmlns:a16="http://schemas.microsoft.com/office/drawing/2014/main" xmlns="" id="{22615EC2-CB16-A4E0-E08C-E4F9262A69FA}"/>
              </a:ext>
            </a:extLst>
          </p:cNvPr>
          <p:cNvSpPr>
            <a:spLocks noChangeArrowheads="1"/>
          </p:cNvSpPr>
          <p:nvPr/>
        </p:nvSpPr>
        <p:spPr bwMode="auto">
          <a:xfrm>
            <a:off x="228160" y="1040095"/>
            <a:ext cx="11752446" cy="569068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10" name="TextBox 9">
            <a:extLst>
              <a:ext uri="{FF2B5EF4-FFF2-40B4-BE49-F238E27FC236}">
                <a16:creationId xmlns:a16="http://schemas.microsoft.com/office/drawing/2014/main" xmlns="" id="{48241708-12E5-0265-FAE4-24BEB2BEE4DB}"/>
              </a:ext>
            </a:extLst>
          </p:cNvPr>
          <p:cNvSpPr txBox="1">
            <a:spLocks noChangeArrowheads="1"/>
          </p:cNvSpPr>
          <p:nvPr/>
        </p:nvSpPr>
        <p:spPr bwMode="auto">
          <a:xfrm>
            <a:off x="322096" y="1182428"/>
            <a:ext cx="11549817" cy="3741345"/>
          </a:xfrm>
          <a:prstGeom prst="rect">
            <a:avLst/>
          </a:prstGeom>
          <a:noFill/>
          <a:ln w="38100">
            <a:noFill/>
            <a:miter lim="800000"/>
            <a:headEnd/>
            <a:tailEnd/>
          </a:ln>
        </p:spPr>
        <p:txBody>
          <a:bodyPr wrap="square">
            <a:spAutoFit/>
          </a:bodyPr>
          <a:lstStyle/>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The Sluggard</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	Inactivity </a:t>
            </a:r>
          </a:p>
          <a:p>
            <a:pPr marL="1044575" lvl="1" indent="-587375">
              <a:lnSpc>
                <a:spcPct val="90000"/>
              </a:lnSpc>
              <a:spcAft>
                <a:spcPts val="1000"/>
              </a:spcAft>
              <a:buSzPct val="100000"/>
              <a:defRPr/>
            </a:pPr>
            <a:r>
              <a:rPr lang="en-US" sz="3600" dirty="0">
                <a:solidFill>
                  <a:schemeClr val="bg1"/>
                </a:solidFill>
                <a:latin typeface="Garamond" panose="02020404030301010803" pitchFamily="18" charset="0"/>
                <a:cs typeface="Arial" charset="0"/>
              </a:rPr>
              <a:t>	Proverbs 6:9-10: “How long will you lie there, you sluggard? When will you get up from your sleep? A little sleep… A little slumber… A little folding of the hands to rest… And poverty will come on you like a bandit and scarcity like an armed man.” </a:t>
            </a:r>
          </a:p>
        </p:txBody>
      </p:sp>
    </p:spTree>
    <p:extLst>
      <p:ext uri="{BB962C8B-B14F-4D97-AF65-F5344CB8AC3E}">
        <p14:creationId xmlns:p14="http://schemas.microsoft.com/office/powerpoint/2010/main" val="2948880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6 	</a:t>
            </a:r>
            <a:r>
              <a:rPr lang="en-US" sz="3800" dirty="0">
                <a:solidFill>
                  <a:schemeClr val="tx1">
                    <a:lumMod val="50000"/>
                    <a:lumOff val="50000"/>
                  </a:schemeClr>
                </a:solidFill>
                <a:latin typeface="Garamond" panose="02020404030301010803" pitchFamily="18" charset="0"/>
              </a:rPr>
              <a:t>And now, dear brothers and sisters, we give you this command in the name of our Lord Jesus Christ: Stay away from all believers who live </a:t>
            </a:r>
            <a:r>
              <a:rPr lang="en-US" sz="3800" dirty="0">
                <a:solidFill>
                  <a:schemeClr val="bg1"/>
                </a:solidFill>
                <a:latin typeface="Garamond" panose="02020404030301010803" pitchFamily="18" charset="0"/>
              </a:rPr>
              <a:t>idle lives</a:t>
            </a:r>
            <a:r>
              <a:rPr lang="en-US" sz="3800" dirty="0">
                <a:solidFill>
                  <a:schemeClr val="tx1">
                    <a:lumMod val="50000"/>
                    <a:lumOff val="50000"/>
                  </a:schemeClr>
                </a:solidFill>
                <a:latin typeface="Garamond" panose="02020404030301010803" pitchFamily="18" charset="0"/>
              </a:rPr>
              <a:t> and don’t follow the</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tradition</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they received from us.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273F6C5C-0994-528F-651B-C889035A7B53}"/>
              </a:ext>
            </a:extLst>
          </p:cNvPr>
          <p:cNvSpPr>
            <a:spLocks noChangeArrowheads="1"/>
          </p:cNvSpPr>
          <p:nvPr/>
        </p:nvSpPr>
        <p:spPr bwMode="auto">
          <a:xfrm>
            <a:off x="4807975" y="1215191"/>
            <a:ext cx="6716586" cy="101566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51746FB-95C6-E208-603C-062250355FA2}"/>
              </a:ext>
            </a:extLst>
          </p:cNvPr>
          <p:cNvSpPr txBox="1">
            <a:spLocks noChangeArrowheads="1"/>
          </p:cNvSpPr>
          <p:nvPr/>
        </p:nvSpPr>
        <p:spPr bwMode="auto">
          <a:xfrm>
            <a:off x="4902959" y="1393384"/>
            <a:ext cx="6600783" cy="651845"/>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 “disorderly” “undisciplined”</a:t>
            </a:r>
          </a:p>
        </p:txBody>
      </p:sp>
      <p:sp>
        <p:nvSpPr>
          <p:cNvPr id="9" name="Rectangle 8">
            <a:extLst>
              <a:ext uri="{FF2B5EF4-FFF2-40B4-BE49-F238E27FC236}">
                <a16:creationId xmlns:a16="http://schemas.microsoft.com/office/drawing/2014/main" xmlns="" id="{22615EC2-CB16-A4E0-E08C-E4F9262A69FA}"/>
              </a:ext>
            </a:extLst>
          </p:cNvPr>
          <p:cNvSpPr>
            <a:spLocks noChangeArrowheads="1"/>
          </p:cNvSpPr>
          <p:nvPr/>
        </p:nvSpPr>
        <p:spPr bwMode="auto">
          <a:xfrm>
            <a:off x="228160" y="1040095"/>
            <a:ext cx="11752446" cy="569068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10" name="TextBox 9">
            <a:extLst>
              <a:ext uri="{FF2B5EF4-FFF2-40B4-BE49-F238E27FC236}">
                <a16:creationId xmlns:a16="http://schemas.microsoft.com/office/drawing/2014/main" xmlns="" id="{48241708-12E5-0265-FAE4-24BEB2BEE4DB}"/>
              </a:ext>
            </a:extLst>
          </p:cNvPr>
          <p:cNvSpPr txBox="1">
            <a:spLocks noChangeArrowheads="1"/>
          </p:cNvSpPr>
          <p:nvPr/>
        </p:nvSpPr>
        <p:spPr bwMode="auto">
          <a:xfrm>
            <a:off x="322096" y="1182428"/>
            <a:ext cx="11549817" cy="3869585"/>
          </a:xfrm>
          <a:prstGeom prst="rect">
            <a:avLst/>
          </a:prstGeom>
          <a:noFill/>
          <a:ln w="38100">
            <a:noFill/>
            <a:miter lim="800000"/>
            <a:headEnd/>
            <a:tailEnd/>
          </a:ln>
        </p:spPr>
        <p:txBody>
          <a:bodyPr wrap="square">
            <a:spAutoFit/>
          </a:bodyPr>
          <a:lstStyle/>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The Sluggard</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	Depression </a:t>
            </a:r>
          </a:p>
          <a:p>
            <a:pPr marL="1044575" lvl="1" indent="-587375">
              <a:lnSpc>
                <a:spcPct val="90000"/>
              </a:lnSpc>
              <a:spcAft>
                <a:spcPts val="1000"/>
              </a:spcAft>
              <a:buSzPct val="100000"/>
              <a:defRPr/>
            </a:pPr>
            <a:r>
              <a:rPr lang="en-US" sz="3600" dirty="0">
                <a:solidFill>
                  <a:schemeClr val="bg1"/>
                </a:solidFill>
                <a:latin typeface="Garamond" panose="02020404030301010803" pitchFamily="18" charset="0"/>
                <a:cs typeface="Arial" charset="0"/>
              </a:rPr>
              <a:t>	Proverbs 13:4: “The soul of the sluggard craves and gets nothing, but the desires of the diligent are fully satisfied.”</a:t>
            </a:r>
          </a:p>
          <a:p>
            <a:pPr marL="1044575" lvl="1" indent="-587375">
              <a:lnSpc>
                <a:spcPct val="90000"/>
              </a:lnSpc>
              <a:spcAft>
                <a:spcPts val="1000"/>
              </a:spcAft>
              <a:buSzPct val="100000"/>
              <a:defRPr/>
            </a:pPr>
            <a:r>
              <a:rPr lang="en-US" sz="3600" dirty="0">
                <a:solidFill>
                  <a:schemeClr val="bg1"/>
                </a:solidFill>
                <a:latin typeface="Garamond" panose="02020404030301010803" pitchFamily="18" charset="0"/>
                <a:cs typeface="Arial" charset="0"/>
              </a:rPr>
              <a:t>	Proverbs 21:25-26: “The sluggard’s craving will be the death of him, because his hands refuse to work. All day long he craves for more.” </a:t>
            </a:r>
          </a:p>
        </p:txBody>
      </p:sp>
    </p:spTree>
    <p:extLst>
      <p:ext uri="{BB962C8B-B14F-4D97-AF65-F5344CB8AC3E}">
        <p14:creationId xmlns:p14="http://schemas.microsoft.com/office/powerpoint/2010/main" val="3868000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6 	</a:t>
            </a:r>
            <a:r>
              <a:rPr lang="en-US" sz="3800" dirty="0">
                <a:solidFill>
                  <a:schemeClr val="tx1">
                    <a:lumMod val="50000"/>
                    <a:lumOff val="50000"/>
                  </a:schemeClr>
                </a:solidFill>
                <a:latin typeface="Garamond" panose="02020404030301010803" pitchFamily="18" charset="0"/>
              </a:rPr>
              <a:t>And now, dear brothers and sisters, we give you this command in the name of our Lord Jesus Christ: Stay away from all believers who live </a:t>
            </a:r>
            <a:r>
              <a:rPr lang="en-US" sz="3800" dirty="0">
                <a:solidFill>
                  <a:schemeClr val="bg1"/>
                </a:solidFill>
                <a:latin typeface="Garamond" panose="02020404030301010803" pitchFamily="18" charset="0"/>
              </a:rPr>
              <a:t>idle lives</a:t>
            </a:r>
            <a:r>
              <a:rPr lang="en-US" sz="3800" dirty="0">
                <a:solidFill>
                  <a:schemeClr val="tx1">
                    <a:lumMod val="50000"/>
                    <a:lumOff val="50000"/>
                  </a:schemeClr>
                </a:solidFill>
                <a:latin typeface="Garamond" panose="02020404030301010803" pitchFamily="18" charset="0"/>
              </a:rPr>
              <a:t> and don’t follow the</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tradition</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they received from us.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273F6C5C-0994-528F-651B-C889035A7B53}"/>
              </a:ext>
            </a:extLst>
          </p:cNvPr>
          <p:cNvSpPr>
            <a:spLocks noChangeArrowheads="1"/>
          </p:cNvSpPr>
          <p:nvPr/>
        </p:nvSpPr>
        <p:spPr bwMode="auto">
          <a:xfrm>
            <a:off x="4807975" y="1215191"/>
            <a:ext cx="6716586" cy="101566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51746FB-95C6-E208-603C-062250355FA2}"/>
              </a:ext>
            </a:extLst>
          </p:cNvPr>
          <p:cNvSpPr txBox="1">
            <a:spLocks noChangeArrowheads="1"/>
          </p:cNvSpPr>
          <p:nvPr/>
        </p:nvSpPr>
        <p:spPr bwMode="auto">
          <a:xfrm>
            <a:off x="4902959" y="1393384"/>
            <a:ext cx="6600783" cy="651845"/>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 “disorderly” “undisciplined”</a:t>
            </a:r>
          </a:p>
        </p:txBody>
      </p:sp>
      <p:sp>
        <p:nvSpPr>
          <p:cNvPr id="9" name="Rectangle 8">
            <a:extLst>
              <a:ext uri="{FF2B5EF4-FFF2-40B4-BE49-F238E27FC236}">
                <a16:creationId xmlns:a16="http://schemas.microsoft.com/office/drawing/2014/main" xmlns="" id="{22615EC2-CB16-A4E0-E08C-E4F9262A69FA}"/>
              </a:ext>
            </a:extLst>
          </p:cNvPr>
          <p:cNvSpPr>
            <a:spLocks noChangeArrowheads="1"/>
          </p:cNvSpPr>
          <p:nvPr/>
        </p:nvSpPr>
        <p:spPr bwMode="auto">
          <a:xfrm>
            <a:off x="228160" y="1040095"/>
            <a:ext cx="11752446" cy="569068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10" name="TextBox 9">
            <a:extLst>
              <a:ext uri="{FF2B5EF4-FFF2-40B4-BE49-F238E27FC236}">
                <a16:creationId xmlns:a16="http://schemas.microsoft.com/office/drawing/2014/main" xmlns="" id="{48241708-12E5-0265-FAE4-24BEB2BEE4DB}"/>
              </a:ext>
            </a:extLst>
          </p:cNvPr>
          <p:cNvSpPr txBox="1">
            <a:spLocks noChangeArrowheads="1"/>
          </p:cNvSpPr>
          <p:nvPr/>
        </p:nvSpPr>
        <p:spPr bwMode="auto">
          <a:xfrm>
            <a:off x="322096" y="1182428"/>
            <a:ext cx="11549817" cy="3370987"/>
          </a:xfrm>
          <a:prstGeom prst="rect">
            <a:avLst/>
          </a:prstGeom>
          <a:noFill/>
          <a:ln w="38100">
            <a:noFill/>
            <a:miter lim="800000"/>
            <a:headEnd/>
            <a:tailEnd/>
          </a:ln>
        </p:spPr>
        <p:txBody>
          <a:bodyPr wrap="square">
            <a:spAutoFit/>
          </a:bodyPr>
          <a:lstStyle/>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The Sluggard</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	Financial Difficulty </a:t>
            </a:r>
          </a:p>
          <a:p>
            <a:pPr marL="1044575" lvl="1" indent="-587375">
              <a:lnSpc>
                <a:spcPct val="90000"/>
              </a:lnSpc>
              <a:spcAft>
                <a:spcPts val="1000"/>
              </a:spcAft>
              <a:buSzPct val="100000"/>
              <a:defRPr/>
            </a:pPr>
            <a:r>
              <a:rPr lang="en-US" sz="3600" dirty="0">
                <a:solidFill>
                  <a:schemeClr val="bg1"/>
                </a:solidFill>
                <a:latin typeface="Garamond" panose="02020404030301010803" pitchFamily="18" charset="0"/>
                <a:cs typeface="Arial" charset="0"/>
              </a:rPr>
              <a:t>	Proverbs 10:4: “Lazy hands make a man poor, but diligent hands bring wealth.” </a:t>
            </a:r>
          </a:p>
          <a:p>
            <a:pPr marL="1044575" lvl="1" indent="-587375">
              <a:lnSpc>
                <a:spcPct val="90000"/>
              </a:lnSpc>
              <a:spcAft>
                <a:spcPts val="1000"/>
              </a:spcAft>
              <a:buSzPct val="100000"/>
              <a:defRPr/>
            </a:pPr>
            <a:r>
              <a:rPr lang="en-US" sz="3600" dirty="0">
                <a:solidFill>
                  <a:schemeClr val="bg1"/>
                </a:solidFill>
                <a:latin typeface="Garamond" panose="02020404030301010803" pitchFamily="18" charset="0"/>
                <a:cs typeface="Arial" charset="0"/>
              </a:rPr>
              <a:t>	Proverbs 14:23: “Work brings profit, but mere talk leads to poverty.” </a:t>
            </a:r>
          </a:p>
        </p:txBody>
      </p:sp>
    </p:spTree>
    <p:extLst>
      <p:ext uri="{BB962C8B-B14F-4D97-AF65-F5344CB8AC3E}">
        <p14:creationId xmlns:p14="http://schemas.microsoft.com/office/powerpoint/2010/main" val="749356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6 	</a:t>
            </a:r>
            <a:r>
              <a:rPr lang="en-US" sz="3800" dirty="0">
                <a:solidFill>
                  <a:schemeClr val="tx1">
                    <a:lumMod val="50000"/>
                    <a:lumOff val="50000"/>
                  </a:schemeClr>
                </a:solidFill>
                <a:latin typeface="Garamond" panose="02020404030301010803" pitchFamily="18" charset="0"/>
              </a:rPr>
              <a:t>And now, dear brothers and sisters, we give you this command in the name of our Lord Jesus Christ: Stay away from all believers who live </a:t>
            </a:r>
            <a:r>
              <a:rPr lang="en-US" sz="3800" dirty="0">
                <a:solidFill>
                  <a:schemeClr val="bg1"/>
                </a:solidFill>
                <a:latin typeface="Garamond" panose="02020404030301010803" pitchFamily="18" charset="0"/>
              </a:rPr>
              <a:t>idle lives</a:t>
            </a:r>
            <a:r>
              <a:rPr lang="en-US" sz="3800" dirty="0">
                <a:solidFill>
                  <a:schemeClr val="tx1">
                    <a:lumMod val="50000"/>
                    <a:lumOff val="50000"/>
                  </a:schemeClr>
                </a:solidFill>
                <a:latin typeface="Garamond" panose="02020404030301010803" pitchFamily="18" charset="0"/>
              </a:rPr>
              <a:t> and don’t follow the</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tradition</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they received from us.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273F6C5C-0994-528F-651B-C889035A7B53}"/>
              </a:ext>
            </a:extLst>
          </p:cNvPr>
          <p:cNvSpPr>
            <a:spLocks noChangeArrowheads="1"/>
          </p:cNvSpPr>
          <p:nvPr/>
        </p:nvSpPr>
        <p:spPr bwMode="auto">
          <a:xfrm>
            <a:off x="4807975" y="1215191"/>
            <a:ext cx="6716586" cy="101566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51746FB-95C6-E208-603C-062250355FA2}"/>
              </a:ext>
            </a:extLst>
          </p:cNvPr>
          <p:cNvSpPr txBox="1">
            <a:spLocks noChangeArrowheads="1"/>
          </p:cNvSpPr>
          <p:nvPr/>
        </p:nvSpPr>
        <p:spPr bwMode="auto">
          <a:xfrm>
            <a:off x="4902959" y="1393384"/>
            <a:ext cx="6600783" cy="651845"/>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 “disorderly” “undisciplined”</a:t>
            </a:r>
          </a:p>
        </p:txBody>
      </p:sp>
      <p:sp>
        <p:nvSpPr>
          <p:cNvPr id="9" name="Rectangle 8">
            <a:extLst>
              <a:ext uri="{FF2B5EF4-FFF2-40B4-BE49-F238E27FC236}">
                <a16:creationId xmlns:a16="http://schemas.microsoft.com/office/drawing/2014/main" xmlns="" id="{22615EC2-CB16-A4E0-E08C-E4F9262A69FA}"/>
              </a:ext>
            </a:extLst>
          </p:cNvPr>
          <p:cNvSpPr>
            <a:spLocks noChangeArrowheads="1"/>
          </p:cNvSpPr>
          <p:nvPr/>
        </p:nvSpPr>
        <p:spPr bwMode="auto">
          <a:xfrm>
            <a:off x="228160" y="1040095"/>
            <a:ext cx="11752446" cy="569068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10" name="TextBox 9">
            <a:extLst>
              <a:ext uri="{FF2B5EF4-FFF2-40B4-BE49-F238E27FC236}">
                <a16:creationId xmlns:a16="http://schemas.microsoft.com/office/drawing/2014/main" xmlns="" id="{48241708-12E5-0265-FAE4-24BEB2BEE4DB}"/>
              </a:ext>
            </a:extLst>
          </p:cNvPr>
          <p:cNvSpPr txBox="1">
            <a:spLocks noChangeArrowheads="1"/>
          </p:cNvSpPr>
          <p:nvPr/>
        </p:nvSpPr>
        <p:spPr bwMode="auto">
          <a:xfrm>
            <a:off x="322096" y="1182428"/>
            <a:ext cx="11549817" cy="2245551"/>
          </a:xfrm>
          <a:prstGeom prst="rect">
            <a:avLst/>
          </a:prstGeom>
          <a:noFill/>
          <a:ln w="38100">
            <a:noFill/>
            <a:miter lim="800000"/>
            <a:headEnd/>
            <a:tailEnd/>
          </a:ln>
        </p:spPr>
        <p:txBody>
          <a:bodyPr wrap="square">
            <a:spAutoFit/>
          </a:bodyPr>
          <a:lstStyle/>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The Sluggard</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	Financial Difficulty </a:t>
            </a:r>
          </a:p>
          <a:p>
            <a:pPr marL="1211263" lvl="1" indent="-606425">
              <a:lnSpc>
                <a:spcPct val="90000"/>
              </a:lnSpc>
              <a:spcAft>
                <a:spcPts val="1000"/>
              </a:spcAft>
              <a:buSzPct val="100000"/>
              <a:buFont typeface="Arial" panose="020B0604020202020204" pitchFamily="34" charset="0"/>
              <a:buChar char="•"/>
              <a:defRPr/>
            </a:pPr>
            <a:r>
              <a:rPr lang="en-US" sz="3600" dirty="0">
                <a:solidFill>
                  <a:schemeClr val="bg1"/>
                </a:solidFill>
                <a:latin typeface="Garamond" panose="02020404030301010803" pitchFamily="18" charset="0"/>
                <a:cs typeface="Arial" charset="0"/>
              </a:rPr>
              <a:t>Of course, the wise person isn’t suggesting that all poverty stems from laziness.</a:t>
            </a:r>
          </a:p>
        </p:txBody>
      </p:sp>
    </p:spTree>
    <p:extLst>
      <p:ext uri="{BB962C8B-B14F-4D97-AF65-F5344CB8AC3E}">
        <p14:creationId xmlns:p14="http://schemas.microsoft.com/office/powerpoint/2010/main" val="515620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6 	</a:t>
            </a:r>
            <a:r>
              <a:rPr lang="en-US" sz="3800" dirty="0">
                <a:solidFill>
                  <a:schemeClr val="tx1">
                    <a:lumMod val="50000"/>
                    <a:lumOff val="50000"/>
                  </a:schemeClr>
                </a:solidFill>
                <a:latin typeface="Garamond" panose="02020404030301010803" pitchFamily="18" charset="0"/>
              </a:rPr>
              <a:t>And now, dear brothers and sisters, we give you this command in the name of our Lord Jesus Christ: Stay away from all believers who live </a:t>
            </a:r>
            <a:r>
              <a:rPr lang="en-US" sz="3800" dirty="0">
                <a:solidFill>
                  <a:schemeClr val="bg1"/>
                </a:solidFill>
                <a:latin typeface="Garamond" panose="02020404030301010803" pitchFamily="18" charset="0"/>
              </a:rPr>
              <a:t>idle lives</a:t>
            </a:r>
            <a:r>
              <a:rPr lang="en-US" sz="3800" dirty="0">
                <a:solidFill>
                  <a:schemeClr val="tx1">
                    <a:lumMod val="50000"/>
                    <a:lumOff val="50000"/>
                  </a:schemeClr>
                </a:solidFill>
                <a:latin typeface="Garamond" panose="02020404030301010803" pitchFamily="18" charset="0"/>
              </a:rPr>
              <a:t> and don’t follow the</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tradition</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they received from us.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273F6C5C-0994-528F-651B-C889035A7B53}"/>
              </a:ext>
            </a:extLst>
          </p:cNvPr>
          <p:cNvSpPr>
            <a:spLocks noChangeArrowheads="1"/>
          </p:cNvSpPr>
          <p:nvPr/>
        </p:nvSpPr>
        <p:spPr bwMode="auto">
          <a:xfrm>
            <a:off x="4807975" y="1215191"/>
            <a:ext cx="6716586" cy="101566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51746FB-95C6-E208-603C-062250355FA2}"/>
              </a:ext>
            </a:extLst>
          </p:cNvPr>
          <p:cNvSpPr txBox="1">
            <a:spLocks noChangeArrowheads="1"/>
          </p:cNvSpPr>
          <p:nvPr/>
        </p:nvSpPr>
        <p:spPr bwMode="auto">
          <a:xfrm>
            <a:off x="4902959" y="1393384"/>
            <a:ext cx="6600783" cy="651845"/>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 “disorderly” “undisciplined”</a:t>
            </a:r>
          </a:p>
        </p:txBody>
      </p:sp>
      <p:sp>
        <p:nvSpPr>
          <p:cNvPr id="9" name="Rectangle 8">
            <a:extLst>
              <a:ext uri="{FF2B5EF4-FFF2-40B4-BE49-F238E27FC236}">
                <a16:creationId xmlns:a16="http://schemas.microsoft.com/office/drawing/2014/main" xmlns="" id="{22615EC2-CB16-A4E0-E08C-E4F9262A69FA}"/>
              </a:ext>
            </a:extLst>
          </p:cNvPr>
          <p:cNvSpPr>
            <a:spLocks noChangeArrowheads="1"/>
          </p:cNvSpPr>
          <p:nvPr/>
        </p:nvSpPr>
        <p:spPr bwMode="auto">
          <a:xfrm>
            <a:off x="228160" y="1040095"/>
            <a:ext cx="11752446" cy="569068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10" name="TextBox 9">
            <a:extLst>
              <a:ext uri="{FF2B5EF4-FFF2-40B4-BE49-F238E27FC236}">
                <a16:creationId xmlns:a16="http://schemas.microsoft.com/office/drawing/2014/main" xmlns="" id="{48241708-12E5-0265-FAE4-24BEB2BEE4DB}"/>
              </a:ext>
            </a:extLst>
          </p:cNvPr>
          <p:cNvSpPr txBox="1">
            <a:spLocks noChangeArrowheads="1"/>
          </p:cNvSpPr>
          <p:nvPr/>
        </p:nvSpPr>
        <p:spPr bwMode="auto">
          <a:xfrm>
            <a:off x="322096" y="1182428"/>
            <a:ext cx="11549817" cy="2245551"/>
          </a:xfrm>
          <a:prstGeom prst="rect">
            <a:avLst/>
          </a:prstGeom>
          <a:noFill/>
          <a:ln w="38100">
            <a:noFill/>
            <a:miter lim="800000"/>
            <a:headEnd/>
            <a:tailEnd/>
          </a:ln>
        </p:spPr>
        <p:txBody>
          <a:bodyPr wrap="square">
            <a:spAutoFit/>
          </a:bodyPr>
          <a:lstStyle/>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The Sluggard</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	Lying Excuses </a:t>
            </a:r>
          </a:p>
          <a:p>
            <a:pPr marL="1095375" indent="-490538">
              <a:lnSpc>
                <a:spcPct val="90000"/>
              </a:lnSpc>
              <a:spcAft>
                <a:spcPts val="600"/>
              </a:spcAft>
              <a:buSzPct val="100000"/>
              <a:defRPr/>
            </a:pPr>
            <a:r>
              <a:rPr lang="en-US" sz="3600" dirty="0">
                <a:solidFill>
                  <a:schemeClr val="bg1"/>
                </a:solidFill>
                <a:latin typeface="Garamond" panose="02020404030301010803" pitchFamily="18" charset="0"/>
                <a:cs typeface="Arial" charset="0"/>
              </a:rPr>
              <a:t>	Proverbs 26:13: “The sluggard says, ‘There is a lion in the road, a fierce lion roaming the streets!” </a:t>
            </a:r>
          </a:p>
        </p:txBody>
      </p:sp>
    </p:spTree>
    <p:extLst>
      <p:ext uri="{BB962C8B-B14F-4D97-AF65-F5344CB8AC3E}">
        <p14:creationId xmlns:p14="http://schemas.microsoft.com/office/powerpoint/2010/main" val="3019460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255378"/>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Garamond" panose="02020404030301010803" pitchFamily="18" charset="0"/>
              </a:rPr>
              <a:t>1</a:t>
            </a:r>
            <a:r>
              <a:rPr lang="en-US" sz="3800" dirty="0">
                <a:solidFill>
                  <a:schemeClr val="bg1"/>
                </a:solidFill>
                <a:latin typeface="Garamond" panose="02020404030301010803" pitchFamily="18" charset="0"/>
              </a:rPr>
              <a:t> 	Finally, dear brothers and sisters, we ask you to pray for us. Pray that the Lord’s message will spread rapidly and be honored wherever it goes, just as when it came to you. </a:t>
            </a:r>
          </a:p>
          <a:p>
            <a:pPr marL="581025" indent="-581025">
              <a:lnSpc>
                <a:spcPct val="90000"/>
              </a:lnSpc>
            </a:pPr>
            <a:r>
              <a:rPr lang="en-US" sz="3800" baseline="30000" dirty="0">
                <a:solidFill>
                  <a:schemeClr val="bg1"/>
                </a:solidFill>
                <a:latin typeface="Garamond" panose="02020404030301010803" pitchFamily="18" charset="0"/>
              </a:rPr>
              <a:t>2 	</a:t>
            </a:r>
            <a:r>
              <a:rPr lang="en-US" sz="3800" dirty="0">
                <a:solidFill>
                  <a:schemeClr val="bg1"/>
                </a:solidFill>
                <a:latin typeface="Garamond" panose="02020404030301010803" pitchFamily="18" charset="0"/>
              </a:rPr>
              <a:t>Pray, too, that we will be rescued from wicked and evil people, for not everyone is a believer.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989458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6 	</a:t>
            </a:r>
            <a:r>
              <a:rPr lang="en-US" sz="3800" dirty="0">
                <a:solidFill>
                  <a:schemeClr val="tx1">
                    <a:lumMod val="50000"/>
                    <a:lumOff val="50000"/>
                  </a:schemeClr>
                </a:solidFill>
                <a:latin typeface="Garamond" panose="02020404030301010803" pitchFamily="18" charset="0"/>
              </a:rPr>
              <a:t>And now, dear brothers and sisters, we give you this command in the name of our Lord Jesus Christ: Stay away from all believers who live </a:t>
            </a:r>
            <a:r>
              <a:rPr lang="en-US" sz="3800" dirty="0">
                <a:solidFill>
                  <a:schemeClr val="bg1"/>
                </a:solidFill>
                <a:latin typeface="Garamond" panose="02020404030301010803" pitchFamily="18" charset="0"/>
              </a:rPr>
              <a:t>idle lives</a:t>
            </a:r>
            <a:r>
              <a:rPr lang="en-US" sz="3800" dirty="0">
                <a:solidFill>
                  <a:schemeClr val="tx1">
                    <a:lumMod val="50000"/>
                    <a:lumOff val="50000"/>
                  </a:schemeClr>
                </a:solidFill>
                <a:latin typeface="Garamond" panose="02020404030301010803" pitchFamily="18" charset="0"/>
              </a:rPr>
              <a:t> and don’t follow the</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tradition</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they received from us.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273F6C5C-0994-528F-651B-C889035A7B53}"/>
              </a:ext>
            </a:extLst>
          </p:cNvPr>
          <p:cNvSpPr>
            <a:spLocks noChangeArrowheads="1"/>
          </p:cNvSpPr>
          <p:nvPr/>
        </p:nvSpPr>
        <p:spPr bwMode="auto">
          <a:xfrm>
            <a:off x="4807975" y="1215191"/>
            <a:ext cx="6716586" cy="101566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51746FB-95C6-E208-603C-062250355FA2}"/>
              </a:ext>
            </a:extLst>
          </p:cNvPr>
          <p:cNvSpPr txBox="1">
            <a:spLocks noChangeArrowheads="1"/>
          </p:cNvSpPr>
          <p:nvPr/>
        </p:nvSpPr>
        <p:spPr bwMode="auto">
          <a:xfrm>
            <a:off x="4902959" y="1393384"/>
            <a:ext cx="6600783" cy="651845"/>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 “disorderly” “undisciplined”</a:t>
            </a:r>
          </a:p>
        </p:txBody>
      </p:sp>
      <p:sp>
        <p:nvSpPr>
          <p:cNvPr id="9" name="Rectangle 8">
            <a:extLst>
              <a:ext uri="{FF2B5EF4-FFF2-40B4-BE49-F238E27FC236}">
                <a16:creationId xmlns:a16="http://schemas.microsoft.com/office/drawing/2014/main" xmlns="" id="{22615EC2-CB16-A4E0-E08C-E4F9262A69FA}"/>
              </a:ext>
            </a:extLst>
          </p:cNvPr>
          <p:cNvSpPr>
            <a:spLocks noChangeArrowheads="1"/>
          </p:cNvSpPr>
          <p:nvPr/>
        </p:nvSpPr>
        <p:spPr bwMode="auto">
          <a:xfrm>
            <a:off x="228160" y="1040095"/>
            <a:ext cx="11752446" cy="569068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10" name="TextBox 9">
            <a:extLst>
              <a:ext uri="{FF2B5EF4-FFF2-40B4-BE49-F238E27FC236}">
                <a16:creationId xmlns:a16="http://schemas.microsoft.com/office/drawing/2014/main" xmlns="" id="{48241708-12E5-0265-FAE4-24BEB2BEE4DB}"/>
              </a:ext>
            </a:extLst>
          </p:cNvPr>
          <p:cNvSpPr txBox="1">
            <a:spLocks noChangeArrowheads="1"/>
          </p:cNvSpPr>
          <p:nvPr/>
        </p:nvSpPr>
        <p:spPr bwMode="auto">
          <a:xfrm>
            <a:off x="322096" y="1182428"/>
            <a:ext cx="11549817" cy="2245551"/>
          </a:xfrm>
          <a:prstGeom prst="rect">
            <a:avLst/>
          </a:prstGeom>
          <a:noFill/>
          <a:ln w="38100">
            <a:noFill/>
            <a:miter lim="800000"/>
            <a:headEnd/>
            <a:tailEnd/>
          </a:ln>
        </p:spPr>
        <p:txBody>
          <a:bodyPr wrap="square">
            <a:spAutoFit/>
          </a:bodyPr>
          <a:lstStyle/>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The Sluggard</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	Lying Excuses </a:t>
            </a:r>
          </a:p>
          <a:p>
            <a:pPr marL="1176337" indent="-571500">
              <a:lnSpc>
                <a:spcPct val="90000"/>
              </a:lnSpc>
              <a:spcAft>
                <a:spcPts val="600"/>
              </a:spcAft>
              <a:buSzPct val="100000"/>
              <a:buFont typeface="Arial" panose="020B0604020202020204" pitchFamily="34" charset="0"/>
              <a:buChar char="•"/>
              <a:defRPr/>
            </a:pPr>
            <a:r>
              <a:rPr lang="en-US" sz="3600" dirty="0">
                <a:solidFill>
                  <a:schemeClr val="bg1"/>
                </a:solidFill>
                <a:latin typeface="Garamond" panose="02020404030301010803" pitchFamily="18" charset="0"/>
                <a:cs typeface="Arial" charset="0"/>
              </a:rPr>
              <a:t>Sluggards put off the appearance of busyness even though they never get anything done. </a:t>
            </a:r>
          </a:p>
        </p:txBody>
      </p:sp>
    </p:spTree>
    <p:extLst>
      <p:ext uri="{BB962C8B-B14F-4D97-AF65-F5344CB8AC3E}">
        <p14:creationId xmlns:p14="http://schemas.microsoft.com/office/powerpoint/2010/main" val="24453651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6 	</a:t>
            </a:r>
            <a:r>
              <a:rPr lang="en-US" sz="3800" dirty="0">
                <a:solidFill>
                  <a:schemeClr val="tx1">
                    <a:lumMod val="50000"/>
                    <a:lumOff val="50000"/>
                  </a:schemeClr>
                </a:solidFill>
                <a:latin typeface="Garamond" panose="02020404030301010803" pitchFamily="18" charset="0"/>
              </a:rPr>
              <a:t>And now, dear brothers and sisters, we give you this command in the name of our Lord Jesus Christ: Stay away from all believers who live </a:t>
            </a:r>
            <a:r>
              <a:rPr lang="en-US" sz="3800" dirty="0">
                <a:solidFill>
                  <a:schemeClr val="bg1"/>
                </a:solidFill>
                <a:latin typeface="Garamond" panose="02020404030301010803" pitchFamily="18" charset="0"/>
              </a:rPr>
              <a:t>idle lives</a:t>
            </a:r>
            <a:r>
              <a:rPr lang="en-US" sz="3800" dirty="0">
                <a:solidFill>
                  <a:schemeClr val="tx1">
                    <a:lumMod val="50000"/>
                    <a:lumOff val="50000"/>
                  </a:schemeClr>
                </a:solidFill>
                <a:latin typeface="Garamond" panose="02020404030301010803" pitchFamily="18" charset="0"/>
              </a:rPr>
              <a:t> and don’t follow the</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tradition</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they received from us.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273F6C5C-0994-528F-651B-C889035A7B53}"/>
              </a:ext>
            </a:extLst>
          </p:cNvPr>
          <p:cNvSpPr>
            <a:spLocks noChangeArrowheads="1"/>
          </p:cNvSpPr>
          <p:nvPr/>
        </p:nvSpPr>
        <p:spPr bwMode="auto">
          <a:xfrm>
            <a:off x="4807975" y="1215191"/>
            <a:ext cx="6716586" cy="101566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51746FB-95C6-E208-603C-062250355FA2}"/>
              </a:ext>
            </a:extLst>
          </p:cNvPr>
          <p:cNvSpPr txBox="1">
            <a:spLocks noChangeArrowheads="1"/>
          </p:cNvSpPr>
          <p:nvPr/>
        </p:nvSpPr>
        <p:spPr bwMode="auto">
          <a:xfrm>
            <a:off x="4902959" y="1393384"/>
            <a:ext cx="6600783" cy="651845"/>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 “disorderly” “undisciplined”</a:t>
            </a:r>
          </a:p>
        </p:txBody>
      </p:sp>
      <p:sp>
        <p:nvSpPr>
          <p:cNvPr id="9" name="Rectangle 8">
            <a:extLst>
              <a:ext uri="{FF2B5EF4-FFF2-40B4-BE49-F238E27FC236}">
                <a16:creationId xmlns:a16="http://schemas.microsoft.com/office/drawing/2014/main" xmlns="" id="{22615EC2-CB16-A4E0-E08C-E4F9262A69FA}"/>
              </a:ext>
            </a:extLst>
          </p:cNvPr>
          <p:cNvSpPr>
            <a:spLocks noChangeArrowheads="1"/>
          </p:cNvSpPr>
          <p:nvPr/>
        </p:nvSpPr>
        <p:spPr bwMode="auto">
          <a:xfrm>
            <a:off x="228160" y="1040095"/>
            <a:ext cx="11752446" cy="569068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10" name="TextBox 9">
            <a:extLst>
              <a:ext uri="{FF2B5EF4-FFF2-40B4-BE49-F238E27FC236}">
                <a16:creationId xmlns:a16="http://schemas.microsoft.com/office/drawing/2014/main" xmlns="" id="{48241708-12E5-0265-FAE4-24BEB2BEE4DB}"/>
              </a:ext>
            </a:extLst>
          </p:cNvPr>
          <p:cNvSpPr txBox="1">
            <a:spLocks noChangeArrowheads="1"/>
          </p:cNvSpPr>
          <p:nvPr/>
        </p:nvSpPr>
        <p:spPr bwMode="auto">
          <a:xfrm>
            <a:off x="322096" y="1182428"/>
            <a:ext cx="11549817" cy="2245551"/>
          </a:xfrm>
          <a:prstGeom prst="rect">
            <a:avLst/>
          </a:prstGeom>
          <a:noFill/>
          <a:ln w="38100">
            <a:noFill/>
            <a:miter lim="800000"/>
            <a:headEnd/>
            <a:tailEnd/>
          </a:ln>
        </p:spPr>
        <p:txBody>
          <a:bodyPr wrap="square">
            <a:spAutoFit/>
          </a:bodyPr>
          <a:lstStyle/>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The Sluggard</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	Lacks follow-through </a:t>
            </a:r>
          </a:p>
          <a:p>
            <a:pPr marL="1095375" indent="-490538">
              <a:lnSpc>
                <a:spcPct val="90000"/>
              </a:lnSpc>
              <a:spcAft>
                <a:spcPts val="600"/>
              </a:spcAft>
              <a:buSzPct val="100000"/>
              <a:defRPr/>
            </a:pPr>
            <a:r>
              <a:rPr lang="en-US" sz="3600" dirty="0">
                <a:solidFill>
                  <a:schemeClr val="bg1"/>
                </a:solidFill>
                <a:latin typeface="Garamond" panose="02020404030301010803" pitchFamily="18" charset="0"/>
                <a:cs typeface="Arial" charset="0"/>
              </a:rPr>
              <a:t>	Proverbs 26:15: “The sluggard plunges his hand in the dish; he is too lazy to bring it back to his mouth ” </a:t>
            </a:r>
          </a:p>
        </p:txBody>
      </p:sp>
    </p:spTree>
    <p:extLst>
      <p:ext uri="{BB962C8B-B14F-4D97-AF65-F5344CB8AC3E}">
        <p14:creationId xmlns:p14="http://schemas.microsoft.com/office/powerpoint/2010/main" val="4011901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6 	</a:t>
            </a:r>
            <a:r>
              <a:rPr lang="en-US" sz="3800" dirty="0">
                <a:solidFill>
                  <a:schemeClr val="tx1">
                    <a:lumMod val="50000"/>
                    <a:lumOff val="50000"/>
                  </a:schemeClr>
                </a:solidFill>
                <a:latin typeface="Garamond" panose="02020404030301010803" pitchFamily="18" charset="0"/>
              </a:rPr>
              <a:t>And now, dear brothers and sisters, we give you this command in the name of our Lord Jesus Christ: Stay away from all believers who live </a:t>
            </a:r>
            <a:r>
              <a:rPr lang="en-US" sz="3800" dirty="0">
                <a:solidFill>
                  <a:schemeClr val="bg1"/>
                </a:solidFill>
                <a:latin typeface="Garamond" panose="02020404030301010803" pitchFamily="18" charset="0"/>
              </a:rPr>
              <a:t>idle lives</a:t>
            </a:r>
            <a:r>
              <a:rPr lang="en-US" sz="3800" dirty="0">
                <a:solidFill>
                  <a:schemeClr val="tx1">
                    <a:lumMod val="50000"/>
                    <a:lumOff val="50000"/>
                  </a:schemeClr>
                </a:solidFill>
                <a:latin typeface="Garamond" panose="02020404030301010803" pitchFamily="18" charset="0"/>
              </a:rPr>
              <a:t> and don’t follow the</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tradition</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they received from us.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273F6C5C-0994-528F-651B-C889035A7B53}"/>
              </a:ext>
            </a:extLst>
          </p:cNvPr>
          <p:cNvSpPr>
            <a:spLocks noChangeArrowheads="1"/>
          </p:cNvSpPr>
          <p:nvPr/>
        </p:nvSpPr>
        <p:spPr bwMode="auto">
          <a:xfrm>
            <a:off x="4807975" y="1215191"/>
            <a:ext cx="6716586" cy="101566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51746FB-95C6-E208-603C-062250355FA2}"/>
              </a:ext>
            </a:extLst>
          </p:cNvPr>
          <p:cNvSpPr txBox="1">
            <a:spLocks noChangeArrowheads="1"/>
          </p:cNvSpPr>
          <p:nvPr/>
        </p:nvSpPr>
        <p:spPr bwMode="auto">
          <a:xfrm>
            <a:off x="4902959" y="1393384"/>
            <a:ext cx="6600783" cy="651845"/>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 “disorderly” “undisciplined”</a:t>
            </a:r>
          </a:p>
        </p:txBody>
      </p:sp>
      <p:sp>
        <p:nvSpPr>
          <p:cNvPr id="9" name="Rectangle 8">
            <a:extLst>
              <a:ext uri="{FF2B5EF4-FFF2-40B4-BE49-F238E27FC236}">
                <a16:creationId xmlns:a16="http://schemas.microsoft.com/office/drawing/2014/main" xmlns="" id="{22615EC2-CB16-A4E0-E08C-E4F9262A69FA}"/>
              </a:ext>
            </a:extLst>
          </p:cNvPr>
          <p:cNvSpPr>
            <a:spLocks noChangeArrowheads="1"/>
          </p:cNvSpPr>
          <p:nvPr/>
        </p:nvSpPr>
        <p:spPr bwMode="auto">
          <a:xfrm>
            <a:off x="228160" y="1040095"/>
            <a:ext cx="11752446" cy="569068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10" name="TextBox 9">
            <a:extLst>
              <a:ext uri="{FF2B5EF4-FFF2-40B4-BE49-F238E27FC236}">
                <a16:creationId xmlns:a16="http://schemas.microsoft.com/office/drawing/2014/main" xmlns="" id="{48241708-12E5-0265-FAE4-24BEB2BEE4DB}"/>
              </a:ext>
            </a:extLst>
          </p:cNvPr>
          <p:cNvSpPr txBox="1">
            <a:spLocks noChangeArrowheads="1"/>
          </p:cNvSpPr>
          <p:nvPr/>
        </p:nvSpPr>
        <p:spPr bwMode="auto">
          <a:xfrm>
            <a:off x="322096" y="1182428"/>
            <a:ext cx="11549817" cy="2821093"/>
          </a:xfrm>
          <a:prstGeom prst="rect">
            <a:avLst/>
          </a:prstGeom>
          <a:noFill/>
          <a:ln w="38100">
            <a:noFill/>
            <a:miter lim="800000"/>
            <a:headEnd/>
            <a:tailEnd/>
          </a:ln>
        </p:spPr>
        <p:txBody>
          <a:bodyPr wrap="square">
            <a:spAutoFit/>
          </a:bodyPr>
          <a:lstStyle/>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The Sluggard</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	Mental Laziness</a:t>
            </a:r>
          </a:p>
          <a:p>
            <a:pPr marL="1095375" indent="-547688">
              <a:lnSpc>
                <a:spcPct val="90000"/>
              </a:lnSpc>
              <a:spcAft>
                <a:spcPts val="600"/>
              </a:spcAft>
              <a:buSzPct val="100000"/>
              <a:buFont typeface="Arial" panose="020B0604020202020204" pitchFamily="34" charset="0"/>
              <a:buChar char="•"/>
              <a:defRPr/>
            </a:pPr>
            <a:r>
              <a:rPr lang="en-US" sz="3600" dirty="0">
                <a:solidFill>
                  <a:schemeClr val="bg1"/>
                </a:solidFill>
                <a:latin typeface="Garamond" panose="02020404030301010803" pitchFamily="18" charset="0"/>
                <a:cs typeface="Arial" charset="0"/>
              </a:rPr>
              <a:t>The vacuous mind</a:t>
            </a:r>
          </a:p>
          <a:p>
            <a:pPr marL="1095375">
              <a:lnSpc>
                <a:spcPct val="90000"/>
              </a:lnSpc>
              <a:spcAft>
                <a:spcPts val="600"/>
              </a:spcAft>
              <a:buSzPct val="100000"/>
              <a:defRPr/>
            </a:pPr>
            <a:r>
              <a:rPr lang="en-US" sz="3600" dirty="0">
                <a:solidFill>
                  <a:schemeClr val="bg1"/>
                </a:solidFill>
                <a:latin typeface="Garamond" panose="02020404030301010803" pitchFamily="18" charset="0"/>
                <a:cs typeface="Arial" charset="0"/>
              </a:rPr>
              <a:t>Hebrews 10:24: “Let us consider how to stimulate one another to love and good deeds.”</a:t>
            </a:r>
          </a:p>
        </p:txBody>
      </p:sp>
    </p:spTree>
    <p:extLst>
      <p:ext uri="{BB962C8B-B14F-4D97-AF65-F5344CB8AC3E}">
        <p14:creationId xmlns:p14="http://schemas.microsoft.com/office/powerpoint/2010/main" val="3250938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6 	</a:t>
            </a:r>
            <a:r>
              <a:rPr lang="en-US" sz="3800" dirty="0">
                <a:solidFill>
                  <a:schemeClr val="tx1">
                    <a:lumMod val="50000"/>
                    <a:lumOff val="50000"/>
                  </a:schemeClr>
                </a:solidFill>
                <a:latin typeface="Garamond" panose="02020404030301010803" pitchFamily="18" charset="0"/>
              </a:rPr>
              <a:t>And now, dear brothers and sisters, we give you this command in the name of our Lord Jesus Christ: Stay away from all believers who live </a:t>
            </a:r>
            <a:r>
              <a:rPr lang="en-US" sz="3800" dirty="0">
                <a:solidFill>
                  <a:schemeClr val="bg1"/>
                </a:solidFill>
                <a:latin typeface="Garamond" panose="02020404030301010803" pitchFamily="18" charset="0"/>
              </a:rPr>
              <a:t>idle lives</a:t>
            </a:r>
            <a:r>
              <a:rPr lang="en-US" sz="3800" dirty="0">
                <a:solidFill>
                  <a:schemeClr val="tx1">
                    <a:lumMod val="50000"/>
                    <a:lumOff val="50000"/>
                  </a:schemeClr>
                </a:solidFill>
                <a:latin typeface="Garamond" panose="02020404030301010803" pitchFamily="18" charset="0"/>
              </a:rPr>
              <a:t> and don’t follow the</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tradition</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they received from us.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273F6C5C-0994-528F-651B-C889035A7B53}"/>
              </a:ext>
            </a:extLst>
          </p:cNvPr>
          <p:cNvSpPr>
            <a:spLocks noChangeArrowheads="1"/>
          </p:cNvSpPr>
          <p:nvPr/>
        </p:nvSpPr>
        <p:spPr bwMode="auto">
          <a:xfrm>
            <a:off x="4807975" y="1215191"/>
            <a:ext cx="6716586" cy="101566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51746FB-95C6-E208-603C-062250355FA2}"/>
              </a:ext>
            </a:extLst>
          </p:cNvPr>
          <p:cNvSpPr txBox="1">
            <a:spLocks noChangeArrowheads="1"/>
          </p:cNvSpPr>
          <p:nvPr/>
        </p:nvSpPr>
        <p:spPr bwMode="auto">
          <a:xfrm>
            <a:off x="4902959" y="1393384"/>
            <a:ext cx="6600783" cy="651845"/>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 “disorderly” “undisciplined”</a:t>
            </a:r>
          </a:p>
        </p:txBody>
      </p:sp>
      <p:sp>
        <p:nvSpPr>
          <p:cNvPr id="9" name="Rectangle 8">
            <a:extLst>
              <a:ext uri="{FF2B5EF4-FFF2-40B4-BE49-F238E27FC236}">
                <a16:creationId xmlns:a16="http://schemas.microsoft.com/office/drawing/2014/main" xmlns="" id="{22615EC2-CB16-A4E0-E08C-E4F9262A69FA}"/>
              </a:ext>
            </a:extLst>
          </p:cNvPr>
          <p:cNvSpPr>
            <a:spLocks noChangeArrowheads="1"/>
          </p:cNvSpPr>
          <p:nvPr/>
        </p:nvSpPr>
        <p:spPr bwMode="auto">
          <a:xfrm>
            <a:off x="228160" y="1040095"/>
            <a:ext cx="11752446" cy="569068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10" name="TextBox 9">
            <a:extLst>
              <a:ext uri="{FF2B5EF4-FFF2-40B4-BE49-F238E27FC236}">
                <a16:creationId xmlns:a16="http://schemas.microsoft.com/office/drawing/2014/main" xmlns="" id="{48241708-12E5-0265-FAE4-24BEB2BEE4DB}"/>
              </a:ext>
            </a:extLst>
          </p:cNvPr>
          <p:cNvSpPr txBox="1">
            <a:spLocks noChangeArrowheads="1"/>
          </p:cNvSpPr>
          <p:nvPr/>
        </p:nvSpPr>
        <p:spPr bwMode="auto">
          <a:xfrm>
            <a:off x="322096" y="1182428"/>
            <a:ext cx="11549817" cy="2322495"/>
          </a:xfrm>
          <a:prstGeom prst="rect">
            <a:avLst/>
          </a:prstGeom>
          <a:noFill/>
          <a:ln w="38100">
            <a:noFill/>
            <a:miter lim="800000"/>
            <a:headEnd/>
            <a:tailEnd/>
          </a:ln>
        </p:spPr>
        <p:txBody>
          <a:bodyPr wrap="square">
            <a:spAutoFit/>
          </a:bodyPr>
          <a:lstStyle/>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The Sluggard</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	Mental Laziness</a:t>
            </a:r>
          </a:p>
          <a:p>
            <a:pPr marL="1095375" indent="-547688">
              <a:lnSpc>
                <a:spcPct val="90000"/>
              </a:lnSpc>
              <a:spcAft>
                <a:spcPts val="600"/>
              </a:spcAft>
              <a:buSzPct val="100000"/>
              <a:buFont typeface="Arial" panose="020B0604020202020204" pitchFamily="34" charset="0"/>
              <a:buChar char="•"/>
              <a:defRPr/>
            </a:pPr>
            <a:r>
              <a:rPr lang="en-US" sz="3600" dirty="0">
                <a:solidFill>
                  <a:schemeClr val="bg1"/>
                </a:solidFill>
                <a:latin typeface="Garamond" panose="02020404030301010803" pitchFamily="18" charset="0"/>
                <a:cs typeface="Arial" charset="0"/>
              </a:rPr>
              <a:t>The vacuous mind</a:t>
            </a:r>
          </a:p>
          <a:p>
            <a:pPr marL="1095375" indent="-547688">
              <a:lnSpc>
                <a:spcPct val="90000"/>
              </a:lnSpc>
              <a:spcAft>
                <a:spcPts val="600"/>
              </a:spcAft>
              <a:buSzPct val="100000"/>
              <a:buFont typeface="Arial" panose="020B0604020202020204" pitchFamily="34" charset="0"/>
              <a:buChar char="•"/>
              <a:defRPr/>
            </a:pPr>
            <a:r>
              <a:rPr lang="en-US" sz="3600" dirty="0">
                <a:solidFill>
                  <a:schemeClr val="bg1"/>
                </a:solidFill>
                <a:latin typeface="Garamond" panose="02020404030301010803" pitchFamily="18" charset="0"/>
                <a:cs typeface="Arial" charset="0"/>
              </a:rPr>
              <a:t>The content consumer</a:t>
            </a:r>
          </a:p>
        </p:txBody>
      </p:sp>
      <p:pic>
        <p:nvPicPr>
          <p:cNvPr id="4" name="Picture 4" descr="Solved: Re: Premiere Laggy and eating up 100% CPU - Adobe Support Community  - 11929136">
            <a:extLst>
              <a:ext uri="{FF2B5EF4-FFF2-40B4-BE49-F238E27FC236}">
                <a16:creationId xmlns:a16="http://schemas.microsoft.com/office/drawing/2014/main" xmlns="" id="{AC6ABAD8-46CF-171C-4957-2AE9BE2395B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a:stretch/>
        </p:blipFill>
        <p:spPr bwMode="auto">
          <a:xfrm>
            <a:off x="1800332" y="3537686"/>
            <a:ext cx="9814922" cy="29498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8383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6 	</a:t>
            </a:r>
            <a:r>
              <a:rPr lang="en-US" sz="3800" dirty="0">
                <a:solidFill>
                  <a:schemeClr val="tx1">
                    <a:lumMod val="50000"/>
                    <a:lumOff val="50000"/>
                  </a:schemeClr>
                </a:solidFill>
                <a:latin typeface="Garamond" panose="02020404030301010803" pitchFamily="18" charset="0"/>
              </a:rPr>
              <a:t>And now, dear brothers and sisters, we give you this command in the name of our Lord Jesus Christ: Stay away from all believers who live </a:t>
            </a:r>
            <a:r>
              <a:rPr lang="en-US" sz="3800" dirty="0">
                <a:solidFill>
                  <a:schemeClr val="bg1"/>
                </a:solidFill>
                <a:latin typeface="Garamond" panose="02020404030301010803" pitchFamily="18" charset="0"/>
              </a:rPr>
              <a:t>idle lives</a:t>
            </a:r>
            <a:r>
              <a:rPr lang="en-US" sz="3800" dirty="0">
                <a:solidFill>
                  <a:schemeClr val="tx1">
                    <a:lumMod val="50000"/>
                    <a:lumOff val="50000"/>
                  </a:schemeClr>
                </a:solidFill>
                <a:latin typeface="Garamond" panose="02020404030301010803" pitchFamily="18" charset="0"/>
              </a:rPr>
              <a:t> and don’t follow the</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tradition</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they received from us.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273F6C5C-0994-528F-651B-C889035A7B53}"/>
              </a:ext>
            </a:extLst>
          </p:cNvPr>
          <p:cNvSpPr>
            <a:spLocks noChangeArrowheads="1"/>
          </p:cNvSpPr>
          <p:nvPr/>
        </p:nvSpPr>
        <p:spPr bwMode="auto">
          <a:xfrm>
            <a:off x="4807975" y="1215191"/>
            <a:ext cx="6716586" cy="101566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51746FB-95C6-E208-603C-062250355FA2}"/>
              </a:ext>
            </a:extLst>
          </p:cNvPr>
          <p:cNvSpPr txBox="1">
            <a:spLocks noChangeArrowheads="1"/>
          </p:cNvSpPr>
          <p:nvPr/>
        </p:nvSpPr>
        <p:spPr bwMode="auto">
          <a:xfrm>
            <a:off x="4902959" y="1393384"/>
            <a:ext cx="6600783" cy="651845"/>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 “disorderly” “undisciplined”</a:t>
            </a:r>
          </a:p>
        </p:txBody>
      </p:sp>
      <p:sp>
        <p:nvSpPr>
          <p:cNvPr id="9" name="Rectangle 8">
            <a:extLst>
              <a:ext uri="{FF2B5EF4-FFF2-40B4-BE49-F238E27FC236}">
                <a16:creationId xmlns:a16="http://schemas.microsoft.com/office/drawing/2014/main" xmlns="" id="{22615EC2-CB16-A4E0-E08C-E4F9262A69FA}"/>
              </a:ext>
            </a:extLst>
          </p:cNvPr>
          <p:cNvSpPr>
            <a:spLocks noChangeArrowheads="1"/>
          </p:cNvSpPr>
          <p:nvPr/>
        </p:nvSpPr>
        <p:spPr bwMode="auto">
          <a:xfrm>
            <a:off x="228160" y="1040095"/>
            <a:ext cx="11752446" cy="569068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10" name="TextBox 9">
            <a:extLst>
              <a:ext uri="{FF2B5EF4-FFF2-40B4-BE49-F238E27FC236}">
                <a16:creationId xmlns:a16="http://schemas.microsoft.com/office/drawing/2014/main" xmlns="" id="{48241708-12E5-0265-FAE4-24BEB2BEE4DB}"/>
              </a:ext>
            </a:extLst>
          </p:cNvPr>
          <p:cNvSpPr txBox="1">
            <a:spLocks noChangeArrowheads="1"/>
          </p:cNvSpPr>
          <p:nvPr/>
        </p:nvSpPr>
        <p:spPr bwMode="auto">
          <a:xfrm>
            <a:off x="322096" y="1182428"/>
            <a:ext cx="11549817" cy="3396635"/>
          </a:xfrm>
          <a:prstGeom prst="rect">
            <a:avLst/>
          </a:prstGeom>
          <a:noFill/>
          <a:ln w="38100">
            <a:noFill/>
            <a:miter lim="800000"/>
            <a:headEnd/>
            <a:tailEnd/>
          </a:ln>
        </p:spPr>
        <p:txBody>
          <a:bodyPr wrap="square">
            <a:spAutoFit/>
          </a:bodyPr>
          <a:lstStyle/>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The Sluggard</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	Mental Laziness</a:t>
            </a:r>
          </a:p>
          <a:p>
            <a:pPr marL="1095375" indent="-547688">
              <a:lnSpc>
                <a:spcPct val="90000"/>
              </a:lnSpc>
              <a:spcAft>
                <a:spcPts val="600"/>
              </a:spcAft>
              <a:buSzPct val="100000"/>
              <a:buFont typeface="Arial" panose="020B0604020202020204" pitchFamily="34" charset="0"/>
              <a:buChar char="•"/>
              <a:defRPr/>
            </a:pPr>
            <a:r>
              <a:rPr lang="en-US" sz="3600" dirty="0">
                <a:solidFill>
                  <a:schemeClr val="bg1"/>
                </a:solidFill>
                <a:latin typeface="Garamond" panose="02020404030301010803" pitchFamily="18" charset="0"/>
                <a:cs typeface="Arial" charset="0"/>
              </a:rPr>
              <a:t>The vacuous mind</a:t>
            </a:r>
          </a:p>
          <a:p>
            <a:pPr marL="1095375" indent="-547688">
              <a:lnSpc>
                <a:spcPct val="90000"/>
              </a:lnSpc>
              <a:spcAft>
                <a:spcPts val="600"/>
              </a:spcAft>
              <a:buSzPct val="100000"/>
              <a:buFont typeface="Arial" panose="020B0604020202020204" pitchFamily="34" charset="0"/>
              <a:buChar char="•"/>
              <a:defRPr/>
            </a:pPr>
            <a:r>
              <a:rPr lang="en-US" sz="3600" dirty="0">
                <a:solidFill>
                  <a:schemeClr val="bg1"/>
                </a:solidFill>
                <a:latin typeface="Garamond" panose="02020404030301010803" pitchFamily="18" charset="0"/>
                <a:cs typeface="Arial" charset="0"/>
              </a:rPr>
              <a:t>The content consumer</a:t>
            </a:r>
          </a:p>
          <a:p>
            <a:pPr marL="1576387" lvl="1" indent="-571500">
              <a:lnSpc>
                <a:spcPct val="90000"/>
              </a:lnSpc>
              <a:spcAft>
                <a:spcPts val="600"/>
              </a:spcAft>
              <a:buSzPct val="100000"/>
              <a:buFont typeface="Wingdings" pitchFamily="2" charset="2"/>
              <a:buChar char="§"/>
              <a:defRPr/>
            </a:pPr>
            <a:r>
              <a:rPr lang="en-US" sz="3400" dirty="0">
                <a:solidFill>
                  <a:schemeClr val="bg1"/>
                </a:solidFill>
                <a:latin typeface="Garamond" panose="02020404030301010803" pitchFamily="18" charset="0"/>
                <a:cs typeface="Arial" charset="0"/>
              </a:rPr>
              <a:t>Unless we intentionally disconnect and reflect, we will go through cycles of functioning and falling apart. </a:t>
            </a:r>
          </a:p>
        </p:txBody>
      </p:sp>
    </p:spTree>
    <p:extLst>
      <p:ext uri="{BB962C8B-B14F-4D97-AF65-F5344CB8AC3E}">
        <p14:creationId xmlns:p14="http://schemas.microsoft.com/office/powerpoint/2010/main" val="5401761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6 	</a:t>
            </a:r>
            <a:r>
              <a:rPr lang="en-US" sz="3800" dirty="0">
                <a:solidFill>
                  <a:schemeClr val="tx1">
                    <a:lumMod val="50000"/>
                    <a:lumOff val="50000"/>
                  </a:schemeClr>
                </a:solidFill>
                <a:latin typeface="Garamond" panose="02020404030301010803" pitchFamily="18" charset="0"/>
              </a:rPr>
              <a:t>And now, dear brothers and sisters, we give you this command in the name of our Lord Jesus Christ: Stay away from all believers who live </a:t>
            </a:r>
            <a:r>
              <a:rPr lang="en-US" sz="3800" dirty="0">
                <a:solidFill>
                  <a:schemeClr val="bg1"/>
                </a:solidFill>
                <a:latin typeface="Garamond" panose="02020404030301010803" pitchFamily="18" charset="0"/>
              </a:rPr>
              <a:t>idle lives</a:t>
            </a:r>
            <a:r>
              <a:rPr lang="en-US" sz="3800" dirty="0">
                <a:solidFill>
                  <a:schemeClr val="tx1">
                    <a:lumMod val="50000"/>
                    <a:lumOff val="50000"/>
                  </a:schemeClr>
                </a:solidFill>
                <a:latin typeface="Garamond" panose="02020404030301010803" pitchFamily="18" charset="0"/>
              </a:rPr>
              <a:t> and don’t follow the</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tradition</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they received from us.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273F6C5C-0994-528F-651B-C889035A7B53}"/>
              </a:ext>
            </a:extLst>
          </p:cNvPr>
          <p:cNvSpPr>
            <a:spLocks noChangeArrowheads="1"/>
          </p:cNvSpPr>
          <p:nvPr/>
        </p:nvSpPr>
        <p:spPr bwMode="auto">
          <a:xfrm>
            <a:off x="4807975" y="1215191"/>
            <a:ext cx="6716586" cy="101566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51746FB-95C6-E208-603C-062250355FA2}"/>
              </a:ext>
            </a:extLst>
          </p:cNvPr>
          <p:cNvSpPr txBox="1">
            <a:spLocks noChangeArrowheads="1"/>
          </p:cNvSpPr>
          <p:nvPr/>
        </p:nvSpPr>
        <p:spPr bwMode="auto">
          <a:xfrm>
            <a:off x="4902959" y="1393384"/>
            <a:ext cx="6600783" cy="651845"/>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 “disorderly” “undisciplined”</a:t>
            </a:r>
          </a:p>
        </p:txBody>
      </p:sp>
      <p:sp>
        <p:nvSpPr>
          <p:cNvPr id="9" name="Rectangle 8">
            <a:extLst>
              <a:ext uri="{FF2B5EF4-FFF2-40B4-BE49-F238E27FC236}">
                <a16:creationId xmlns:a16="http://schemas.microsoft.com/office/drawing/2014/main" xmlns="" id="{22615EC2-CB16-A4E0-E08C-E4F9262A69FA}"/>
              </a:ext>
            </a:extLst>
          </p:cNvPr>
          <p:cNvSpPr>
            <a:spLocks noChangeArrowheads="1"/>
          </p:cNvSpPr>
          <p:nvPr/>
        </p:nvSpPr>
        <p:spPr bwMode="auto">
          <a:xfrm>
            <a:off x="228160" y="1040095"/>
            <a:ext cx="11752446" cy="569068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10" name="TextBox 9">
            <a:extLst>
              <a:ext uri="{FF2B5EF4-FFF2-40B4-BE49-F238E27FC236}">
                <a16:creationId xmlns:a16="http://schemas.microsoft.com/office/drawing/2014/main" xmlns="" id="{48241708-12E5-0265-FAE4-24BEB2BEE4DB}"/>
              </a:ext>
            </a:extLst>
          </p:cNvPr>
          <p:cNvSpPr txBox="1">
            <a:spLocks noChangeArrowheads="1"/>
          </p:cNvSpPr>
          <p:nvPr/>
        </p:nvSpPr>
        <p:spPr bwMode="auto">
          <a:xfrm>
            <a:off x="322096" y="1182428"/>
            <a:ext cx="11549817" cy="5314083"/>
          </a:xfrm>
          <a:prstGeom prst="rect">
            <a:avLst/>
          </a:prstGeom>
          <a:noFill/>
          <a:ln w="38100">
            <a:noFill/>
            <a:miter lim="800000"/>
            <a:headEnd/>
            <a:tailEnd/>
          </a:ln>
        </p:spPr>
        <p:txBody>
          <a:bodyPr wrap="square">
            <a:spAutoFit/>
          </a:bodyPr>
          <a:lstStyle/>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The Sluggard</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	Mental Laziness</a:t>
            </a:r>
          </a:p>
          <a:p>
            <a:pPr marL="1095375" indent="-547688">
              <a:lnSpc>
                <a:spcPct val="90000"/>
              </a:lnSpc>
              <a:spcAft>
                <a:spcPts val="600"/>
              </a:spcAft>
              <a:buSzPct val="100000"/>
              <a:buFont typeface="Arial" panose="020B0604020202020204" pitchFamily="34" charset="0"/>
              <a:buChar char="•"/>
              <a:defRPr/>
            </a:pPr>
            <a:r>
              <a:rPr lang="en-US" sz="3600" dirty="0">
                <a:solidFill>
                  <a:schemeClr val="bg1"/>
                </a:solidFill>
                <a:latin typeface="Garamond" panose="02020404030301010803" pitchFamily="18" charset="0"/>
                <a:cs typeface="Arial" charset="0"/>
              </a:rPr>
              <a:t>The fruitless Bible reader</a:t>
            </a:r>
          </a:p>
          <a:p>
            <a:pPr marL="1154113">
              <a:lnSpc>
                <a:spcPct val="90000"/>
              </a:lnSpc>
              <a:spcAft>
                <a:spcPts val="600"/>
              </a:spcAft>
              <a:buSzPct val="100000"/>
              <a:defRPr/>
            </a:pPr>
            <a:r>
              <a:rPr lang="en-US" sz="3600" dirty="0">
                <a:solidFill>
                  <a:schemeClr val="bg1"/>
                </a:solidFill>
                <a:latin typeface="Garamond" panose="02020404030301010803" pitchFamily="18" charset="0"/>
                <a:cs typeface="Arial" charset="0"/>
              </a:rPr>
              <a:t>Proverbs 2:1-5: My child, listen to what I say, and treasure my commands. Tune your ears to wisdom, and concentrate on understanding. Cry out for insight, and ask for understanding. Search for them as you would for silver; seek them like hidden treasures. Then you will understand what it means to revere the Lord, and you will gain knowledge of God. </a:t>
            </a:r>
          </a:p>
        </p:txBody>
      </p:sp>
    </p:spTree>
    <p:extLst>
      <p:ext uri="{BB962C8B-B14F-4D97-AF65-F5344CB8AC3E}">
        <p14:creationId xmlns:p14="http://schemas.microsoft.com/office/powerpoint/2010/main" val="3248623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6 	</a:t>
            </a:r>
            <a:r>
              <a:rPr lang="en-US" sz="3800" dirty="0">
                <a:solidFill>
                  <a:schemeClr val="tx1">
                    <a:lumMod val="50000"/>
                    <a:lumOff val="50000"/>
                  </a:schemeClr>
                </a:solidFill>
                <a:latin typeface="Garamond" panose="02020404030301010803" pitchFamily="18" charset="0"/>
              </a:rPr>
              <a:t>And now, dear brothers and sisters, we give you this command in the name of our Lord Jesus Christ: Stay away from all believers who live </a:t>
            </a:r>
            <a:r>
              <a:rPr lang="en-US" sz="3800" dirty="0">
                <a:solidFill>
                  <a:schemeClr val="bg1"/>
                </a:solidFill>
                <a:latin typeface="Garamond" panose="02020404030301010803" pitchFamily="18" charset="0"/>
              </a:rPr>
              <a:t>idle lives</a:t>
            </a:r>
            <a:r>
              <a:rPr lang="en-US" sz="3800" dirty="0">
                <a:solidFill>
                  <a:schemeClr val="tx1">
                    <a:lumMod val="50000"/>
                    <a:lumOff val="50000"/>
                  </a:schemeClr>
                </a:solidFill>
                <a:latin typeface="Garamond" panose="02020404030301010803" pitchFamily="18" charset="0"/>
              </a:rPr>
              <a:t> and don’t follow the</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tradition</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they received from us.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273F6C5C-0994-528F-651B-C889035A7B53}"/>
              </a:ext>
            </a:extLst>
          </p:cNvPr>
          <p:cNvSpPr>
            <a:spLocks noChangeArrowheads="1"/>
          </p:cNvSpPr>
          <p:nvPr/>
        </p:nvSpPr>
        <p:spPr bwMode="auto">
          <a:xfrm>
            <a:off x="4807975" y="1215191"/>
            <a:ext cx="6716586" cy="101566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51746FB-95C6-E208-603C-062250355FA2}"/>
              </a:ext>
            </a:extLst>
          </p:cNvPr>
          <p:cNvSpPr txBox="1">
            <a:spLocks noChangeArrowheads="1"/>
          </p:cNvSpPr>
          <p:nvPr/>
        </p:nvSpPr>
        <p:spPr bwMode="auto">
          <a:xfrm>
            <a:off x="4902959" y="1393384"/>
            <a:ext cx="6600783" cy="651845"/>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 “disorderly” “undisciplined”</a:t>
            </a:r>
          </a:p>
        </p:txBody>
      </p:sp>
      <p:sp>
        <p:nvSpPr>
          <p:cNvPr id="9" name="Rectangle 8">
            <a:extLst>
              <a:ext uri="{FF2B5EF4-FFF2-40B4-BE49-F238E27FC236}">
                <a16:creationId xmlns:a16="http://schemas.microsoft.com/office/drawing/2014/main" xmlns="" id="{22615EC2-CB16-A4E0-E08C-E4F9262A69FA}"/>
              </a:ext>
            </a:extLst>
          </p:cNvPr>
          <p:cNvSpPr>
            <a:spLocks noChangeArrowheads="1"/>
          </p:cNvSpPr>
          <p:nvPr/>
        </p:nvSpPr>
        <p:spPr bwMode="auto">
          <a:xfrm>
            <a:off x="228160" y="1040095"/>
            <a:ext cx="11752446" cy="569068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10" name="TextBox 9">
            <a:extLst>
              <a:ext uri="{FF2B5EF4-FFF2-40B4-BE49-F238E27FC236}">
                <a16:creationId xmlns:a16="http://schemas.microsoft.com/office/drawing/2014/main" xmlns="" id="{48241708-12E5-0265-FAE4-24BEB2BEE4DB}"/>
              </a:ext>
            </a:extLst>
          </p:cNvPr>
          <p:cNvSpPr txBox="1">
            <a:spLocks noChangeArrowheads="1"/>
          </p:cNvSpPr>
          <p:nvPr/>
        </p:nvSpPr>
        <p:spPr bwMode="auto">
          <a:xfrm>
            <a:off x="322096" y="1182428"/>
            <a:ext cx="11549817" cy="4815485"/>
          </a:xfrm>
          <a:prstGeom prst="rect">
            <a:avLst/>
          </a:prstGeom>
          <a:noFill/>
          <a:ln w="38100">
            <a:noFill/>
            <a:miter lim="800000"/>
            <a:headEnd/>
            <a:tailEnd/>
          </a:ln>
        </p:spPr>
        <p:txBody>
          <a:bodyPr wrap="square">
            <a:spAutoFit/>
          </a:bodyPr>
          <a:lstStyle/>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The Sluggard</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	Mental Laziness</a:t>
            </a:r>
          </a:p>
          <a:p>
            <a:pPr marL="1095375" indent="-547688">
              <a:lnSpc>
                <a:spcPct val="90000"/>
              </a:lnSpc>
              <a:spcAft>
                <a:spcPts val="600"/>
              </a:spcAft>
              <a:buSzPct val="100000"/>
              <a:buFont typeface="Arial" panose="020B0604020202020204" pitchFamily="34" charset="0"/>
              <a:buChar char="•"/>
              <a:defRPr/>
            </a:pPr>
            <a:r>
              <a:rPr lang="en-US" sz="3600" dirty="0">
                <a:solidFill>
                  <a:schemeClr val="bg1"/>
                </a:solidFill>
                <a:latin typeface="Garamond" panose="02020404030301010803" pitchFamily="18" charset="0"/>
                <a:cs typeface="Arial" charset="0"/>
              </a:rPr>
              <a:t>The fruitless Bible reader</a:t>
            </a:r>
          </a:p>
          <a:p>
            <a:pPr marL="1154113">
              <a:lnSpc>
                <a:spcPct val="90000"/>
              </a:lnSpc>
              <a:spcAft>
                <a:spcPts val="600"/>
              </a:spcAft>
              <a:buSzPct val="100000"/>
              <a:defRPr/>
            </a:pPr>
            <a:r>
              <a:rPr lang="en-US" sz="3600" dirty="0">
                <a:solidFill>
                  <a:schemeClr val="bg1"/>
                </a:solidFill>
                <a:latin typeface="Garamond" panose="02020404030301010803" pitchFamily="18" charset="0"/>
                <a:cs typeface="Arial" charset="0"/>
              </a:rPr>
              <a:t>R.A. Torrey: “The reason why many get so little out of their Bible reading is simply because they are not willing to think. Intellectual laziness lies at the bottom of a large percent of fruitless Bible reading…What many want is some method of Bible study by which they can get all the good out of the Bible without work. </a:t>
            </a:r>
          </a:p>
        </p:txBody>
      </p:sp>
    </p:spTree>
    <p:extLst>
      <p:ext uri="{BB962C8B-B14F-4D97-AF65-F5344CB8AC3E}">
        <p14:creationId xmlns:p14="http://schemas.microsoft.com/office/powerpoint/2010/main" val="42629134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6 	</a:t>
            </a:r>
            <a:r>
              <a:rPr lang="en-US" sz="3800" dirty="0">
                <a:solidFill>
                  <a:schemeClr val="tx1">
                    <a:lumMod val="50000"/>
                    <a:lumOff val="50000"/>
                  </a:schemeClr>
                </a:solidFill>
                <a:latin typeface="Garamond" panose="02020404030301010803" pitchFamily="18" charset="0"/>
              </a:rPr>
              <a:t>And now, dear brothers and sisters, we give you this command in the name of our Lord Jesus Christ: Stay away from all believers who live </a:t>
            </a:r>
            <a:r>
              <a:rPr lang="en-US" sz="3800" dirty="0">
                <a:solidFill>
                  <a:schemeClr val="bg1"/>
                </a:solidFill>
                <a:latin typeface="Garamond" panose="02020404030301010803" pitchFamily="18" charset="0"/>
              </a:rPr>
              <a:t>idle lives</a:t>
            </a:r>
            <a:r>
              <a:rPr lang="en-US" sz="3800" dirty="0">
                <a:solidFill>
                  <a:schemeClr val="tx1">
                    <a:lumMod val="50000"/>
                    <a:lumOff val="50000"/>
                  </a:schemeClr>
                </a:solidFill>
                <a:latin typeface="Garamond" panose="02020404030301010803" pitchFamily="18" charset="0"/>
              </a:rPr>
              <a:t> and don’t follow the</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tradition</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they received from us.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273F6C5C-0994-528F-651B-C889035A7B53}"/>
              </a:ext>
            </a:extLst>
          </p:cNvPr>
          <p:cNvSpPr>
            <a:spLocks noChangeArrowheads="1"/>
          </p:cNvSpPr>
          <p:nvPr/>
        </p:nvSpPr>
        <p:spPr bwMode="auto">
          <a:xfrm>
            <a:off x="4807975" y="1215191"/>
            <a:ext cx="6716586" cy="101566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51746FB-95C6-E208-603C-062250355FA2}"/>
              </a:ext>
            </a:extLst>
          </p:cNvPr>
          <p:cNvSpPr txBox="1">
            <a:spLocks noChangeArrowheads="1"/>
          </p:cNvSpPr>
          <p:nvPr/>
        </p:nvSpPr>
        <p:spPr bwMode="auto">
          <a:xfrm>
            <a:off x="4902959" y="1393384"/>
            <a:ext cx="6600783" cy="651845"/>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 “disorderly” “undisciplined”</a:t>
            </a:r>
          </a:p>
        </p:txBody>
      </p:sp>
      <p:sp>
        <p:nvSpPr>
          <p:cNvPr id="9" name="Rectangle 8">
            <a:extLst>
              <a:ext uri="{FF2B5EF4-FFF2-40B4-BE49-F238E27FC236}">
                <a16:creationId xmlns:a16="http://schemas.microsoft.com/office/drawing/2014/main" xmlns="" id="{22615EC2-CB16-A4E0-E08C-E4F9262A69FA}"/>
              </a:ext>
            </a:extLst>
          </p:cNvPr>
          <p:cNvSpPr>
            <a:spLocks noChangeArrowheads="1"/>
          </p:cNvSpPr>
          <p:nvPr/>
        </p:nvSpPr>
        <p:spPr bwMode="auto">
          <a:xfrm>
            <a:off x="228160" y="1040095"/>
            <a:ext cx="11752446" cy="569068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10" name="TextBox 9">
            <a:extLst>
              <a:ext uri="{FF2B5EF4-FFF2-40B4-BE49-F238E27FC236}">
                <a16:creationId xmlns:a16="http://schemas.microsoft.com/office/drawing/2014/main" xmlns="" id="{48241708-12E5-0265-FAE4-24BEB2BEE4DB}"/>
              </a:ext>
            </a:extLst>
          </p:cNvPr>
          <p:cNvSpPr txBox="1">
            <a:spLocks noChangeArrowheads="1"/>
          </p:cNvSpPr>
          <p:nvPr/>
        </p:nvSpPr>
        <p:spPr bwMode="auto">
          <a:xfrm>
            <a:off x="322096" y="1182428"/>
            <a:ext cx="11549817" cy="4316887"/>
          </a:xfrm>
          <a:prstGeom prst="rect">
            <a:avLst/>
          </a:prstGeom>
          <a:noFill/>
          <a:ln w="38100">
            <a:noFill/>
            <a:miter lim="800000"/>
            <a:headEnd/>
            <a:tailEnd/>
          </a:ln>
        </p:spPr>
        <p:txBody>
          <a:bodyPr wrap="square">
            <a:spAutoFit/>
          </a:bodyPr>
          <a:lstStyle/>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The Sluggard</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	Mental Laziness</a:t>
            </a:r>
          </a:p>
          <a:p>
            <a:pPr marL="1095375" indent="-547688">
              <a:lnSpc>
                <a:spcPct val="90000"/>
              </a:lnSpc>
              <a:spcAft>
                <a:spcPts val="600"/>
              </a:spcAft>
              <a:buSzPct val="100000"/>
              <a:buFont typeface="Arial" panose="020B0604020202020204" pitchFamily="34" charset="0"/>
              <a:buChar char="•"/>
              <a:defRPr/>
            </a:pPr>
            <a:r>
              <a:rPr lang="en-US" sz="3600" dirty="0">
                <a:solidFill>
                  <a:schemeClr val="bg1"/>
                </a:solidFill>
                <a:latin typeface="Garamond" panose="02020404030301010803" pitchFamily="18" charset="0"/>
                <a:cs typeface="Arial" charset="0"/>
              </a:rPr>
              <a:t>The fruitless Bible reader</a:t>
            </a:r>
          </a:p>
          <a:p>
            <a:pPr marL="1154113">
              <a:lnSpc>
                <a:spcPct val="90000"/>
              </a:lnSpc>
              <a:spcAft>
                <a:spcPts val="600"/>
              </a:spcAft>
              <a:buSzPct val="100000"/>
              <a:defRPr/>
            </a:pPr>
            <a:r>
              <a:rPr lang="en-US" sz="3600" dirty="0">
                <a:solidFill>
                  <a:schemeClr val="bg1"/>
                </a:solidFill>
                <a:latin typeface="Garamond" panose="02020404030301010803" pitchFamily="18" charset="0"/>
                <a:cs typeface="Arial" charset="0"/>
              </a:rPr>
              <a:t>R.A. Torrey: “If someone could tell lazy Christians some method of Bible study by which they could put the sleepiest ten minutes of the day into Bible study, and still get the something out of it that would be just what they desire. But it can’t be done. </a:t>
            </a:r>
          </a:p>
        </p:txBody>
      </p:sp>
    </p:spTree>
    <p:extLst>
      <p:ext uri="{BB962C8B-B14F-4D97-AF65-F5344CB8AC3E}">
        <p14:creationId xmlns:p14="http://schemas.microsoft.com/office/powerpoint/2010/main" val="34318324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6 	</a:t>
            </a:r>
            <a:r>
              <a:rPr lang="en-US" sz="3800" dirty="0">
                <a:solidFill>
                  <a:schemeClr val="tx1">
                    <a:lumMod val="50000"/>
                    <a:lumOff val="50000"/>
                  </a:schemeClr>
                </a:solidFill>
                <a:latin typeface="Garamond" panose="02020404030301010803" pitchFamily="18" charset="0"/>
              </a:rPr>
              <a:t>And now, dear brothers and sisters, we give you this command in the name of our Lord Jesus Christ: Stay away from all believers who live </a:t>
            </a:r>
            <a:r>
              <a:rPr lang="en-US" sz="3800" dirty="0">
                <a:solidFill>
                  <a:schemeClr val="bg1"/>
                </a:solidFill>
                <a:latin typeface="Garamond" panose="02020404030301010803" pitchFamily="18" charset="0"/>
              </a:rPr>
              <a:t>idle lives</a:t>
            </a:r>
            <a:r>
              <a:rPr lang="en-US" sz="3800" dirty="0">
                <a:solidFill>
                  <a:schemeClr val="tx1">
                    <a:lumMod val="50000"/>
                    <a:lumOff val="50000"/>
                  </a:schemeClr>
                </a:solidFill>
                <a:latin typeface="Garamond" panose="02020404030301010803" pitchFamily="18" charset="0"/>
              </a:rPr>
              <a:t> and don’t follow the</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tradition</a:t>
            </a:r>
            <a:r>
              <a:rPr lang="en-US" sz="3800" dirty="0">
                <a:solidFill>
                  <a:schemeClr val="bg1"/>
                </a:solidFill>
                <a:latin typeface="Garamond" panose="02020404030301010803" pitchFamily="18" charset="0"/>
              </a:rPr>
              <a:t> </a:t>
            </a:r>
            <a:r>
              <a:rPr lang="en-US" sz="3800" dirty="0">
                <a:solidFill>
                  <a:schemeClr val="tx1">
                    <a:lumMod val="50000"/>
                    <a:lumOff val="50000"/>
                  </a:schemeClr>
                </a:solidFill>
                <a:latin typeface="Garamond" panose="02020404030301010803" pitchFamily="18" charset="0"/>
              </a:rPr>
              <a:t>they received from us.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273F6C5C-0994-528F-651B-C889035A7B53}"/>
              </a:ext>
            </a:extLst>
          </p:cNvPr>
          <p:cNvSpPr>
            <a:spLocks noChangeArrowheads="1"/>
          </p:cNvSpPr>
          <p:nvPr/>
        </p:nvSpPr>
        <p:spPr bwMode="auto">
          <a:xfrm>
            <a:off x="4807975" y="1215191"/>
            <a:ext cx="6716586" cy="1015662"/>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51746FB-95C6-E208-603C-062250355FA2}"/>
              </a:ext>
            </a:extLst>
          </p:cNvPr>
          <p:cNvSpPr txBox="1">
            <a:spLocks noChangeArrowheads="1"/>
          </p:cNvSpPr>
          <p:nvPr/>
        </p:nvSpPr>
        <p:spPr bwMode="auto">
          <a:xfrm>
            <a:off x="4902959" y="1393384"/>
            <a:ext cx="6600783" cy="651845"/>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 “disorderly” “undisciplined”</a:t>
            </a:r>
          </a:p>
        </p:txBody>
      </p:sp>
      <p:sp>
        <p:nvSpPr>
          <p:cNvPr id="9" name="Rectangle 8">
            <a:extLst>
              <a:ext uri="{FF2B5EF4-FFF2-40B4-BE49-F238E27FC236}">
                <a16:creationId xmlns:a16="http://schemas.microsoft.com/office/drawing/2014/main" xmlns="" id="{22615EC2-CB16-A4E0-E08C-E4F9262A69FA}"/>
              </a:ext>
            </a:extLst>
          </p:cNvPr>
          <p:cNvSpPr>
            <a:spLocks noChangeArrowheads="1"/>
          </p:cNvSpPr>
          <p:nvPr/>
        </p:nvSpPr>
        <p:spPr bwMode="auto">
          <a:xfrm>
            <a:off x="228160" y="1040095"/>
            <a:ext cx="11752446" cy="569068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10" name="TextBox 9">
            <a:extLst>
              <a:ext uri="{FF2B5EF4-FFF2-40B4-BE49-F238E27FC236}">
                <a16:creationId xmlns:a16="http://schemas.microsoft.com/office/drawing/2014/main" xmlns="" id="{48241708-12E5-0265-FAE4-24BEB2BEE4DB}"/>
              </a:ext>
            </a:extLst>
          </p:cNvPr>
          <p:cNvSpPr txBox="1">
            <a:spLocks noChangeArrowheads="1"/>
          </p:cNvSpPr>
          <p:nvPr/>
        </p:nvSpPr>
        <p:spPr bwMode="auto">
          <a:xfrm>
            <a:off x="322096" y="1182428"/>
            <a:ext cx="11549817" cy="3818289"/>
          </a:xfrm>
          <a:prstGeom prst="rect">
            <a:avLst/>
          </a:prstGeom>
          <a:noFill/>
          <a:ln w="38100">
            <a:noFill/>
            <a:miter lim="800000"/>
            <a:headEnd/>
            <a:tailEnd/>
          </a:ln>
        </p:spPr>
        <p:txBody>
          <a:bodyPr wrap="square">
            <a:spAutoFit/>
          </a:bodyPr>
          <a:lstStyle/>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The Sluggard</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	Mental Laziness</a:t>
            </a:r>
          </a:p>
          <a:p>
            <a:pPr marL="1095375" indent="-547688">
              <a:lnSpc>
                <a:spcPct val="90000"/>
              </a:lnSpc>
              <a:spcAft>
                <a:spcPts val="600"/>
              </a:spcAft>
              <a:buSzPct val="100000"/>
              <a:buFont typeface="Arial" panose="020B0604020202020204" pitchFamily="34" charset="0"/>
              <a:buChar char="•"/>
              <a:defRPr/>
            </a:pPr>
            <a:r>
              <a:rPr lang="en-US" sz="3600" dirty="0">
                <a:solidFill>
                  <a:schemeClr val="bg1"/>
                </a:solidFill>
                <a:latin typeface="Garamond" panose="02020404030301010803" pitchFamily="18" charset="0"/>
                <a:cs typeface="Arial" charset="0"/>
              </a:rPr>
              <a:t>The fruitless Bible reader</a:t>
            </a:r>
          </a:p>
          <a:p>
            <a:pPr marL="1154113">
              <a:lnSpc>
                <a:spcPct val="90000"/>
              </a:lnSpc>
              <a:spcAft>
                <a:spcPts val="600"/>
              </a:spcAft>
              <a:buSzPct val="100000"/>
              <a:defRPr/>
            </a:pPr>
            <a:r>
              <a:rPr lang="en-US" sz="3600" dirty="0">
                <a:solidFill>
                  <a:schemeClr val="bg1"/>
                </a:solidFill>
                <a:latin typeface="Garamond" panose="02020404030301010803" pitchFamily="18" charset="0"/>
                <a:cs typeface="Arial" charset="0"/>
              </a:rPr>
              <a:t>R.A. Torrey: “People must be willing to work – and to work hard – if they want to dig out the treasures of infinite wisdom and knowledge God has stored up in His Word.” </a:t>
            </a:r>
          </a:p>
        </p:txBody>
      </p:sp>
    </p:spTree>
    <p:extLst>
      <p:ext uri="{BB962C8B-B14F-4D97-AF65-F5344CB8AC3E}">
        <p14:creationId xmlns:p14="http://schemas.microsoft.com/office/powerpoint/2010/main" val="26549776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729080"/>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Garamond" panose="02020404030301010803" pitchFamily="18" charset="0"/>
              </a:rPr>
              <a:t>7 	</a:t>
            </a:r>
            <a:r>
              <a:rPr lang="en-US" sz="3800" dirty="0">
                <a:solidFill>
                  <a:schemeClr val="bg1"/>
                </a:solidFill>
                <a:latin typeface="Garamond" panose="02020404030301010803" pitchFamily="18" charset="0"/>
              </a:rPr>
              <a:t>For you know that you ought to imitate us. We were not idle when we were with you. </a:t>
            </a:r>
          </a:p>
          <a:p>
            <a:pPr marL="581025" indent="-581025">
              <a:lnSpc>
                <a:spcPct val="90000"/>
              </a:lnSpc>
            </a:pPr>
            <a:r>
              <a:rPr lang="en-US" sz="3800" baseline="30000" dirty="0">
                <a:solidFill>
                  <a:schemeClr val="bg1"/>
                </a:solidFill>
                <a:latin typeface="Garamond" panose="02020404030301010803" pitchFamily="18" charset="0"/>
              </a:rPr>
              <a:t>8 	</a:t>
            </a:r>
            <a:r>
              <a:rPr lang="en-US" sz="3800" dirty="0">
                <a:solidFill>
                  <a:schemeClr val="bg1"/>
                </a:solidFill>
                <a:latin typeface="Garamond" panose="02020404030301010803" pitchFamily="18" charset="0"/>
              </a:rPr>
              <a:t>We never accepted food from anyone without paying for it. We worked hard day and night so we would not be a burden to any of you.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178426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255378"/>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a:t>
            </a:r>
            <a:r>
              <a:rPr lang="en-US" sz="3800" dirty="0">
                <a:solidFill>
                  <a:schemeClr val="tx1">
                    <a:lumMod val="50000"/>
                    <a:lumOff val="50000"/>
                  </a:schemeClr>
                </a:solidFill>
                <a:latin typeface="Garamond" panose="02020404030301010803" pitchFamily="18" charset="0"/>
              </a:rPr>
              <a:t> 	Finally, dear brothers and sisters, we ask you to</a:t>
            </a:r>
            <a:r>
              <a:rPr lang="en-US" sz="3800" dirty="0">
                <a:solidFill>
                  <a:schemeClr val="bg1"/>
                </a:solidFill>
                <a:latin typeface="Garamond" panose="02020404030301010803" pitchFamily="18" charset="0"/>
              </a:rPr>
              <a:t> pray for us</a:t>
            </a:r>
            <a:r>
              <a:rPr lang="en-US" sz="3800" dirty="0">
                <a:solidFill>
                  <a:schemeClr val="tx1">
                    <a:lumMod val="50000"/>
                    <a:lumOff val="50000"/>
                  </a:schemeClr>
                </a:solidFill>
                <a:latin typeface="Garamond" panose="02020404030301010803" pitchFamily="18" charset="0"/>
              </a:rPr>
              <a:t>. Pray that the Lord’s message will spread rapidly and be honored wherever it goes, just as when it came to you. </a:t>
            </a:r>
          </a:p>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2 	</a:t>
            </a:r>
            <a:r>
              <a:rPr lang="en-US" sz="3800" dirty="0">
                <a:solidFill>
                  <a:schemeClr val="tx1">
                    <a:lumMod val="50000"/>
                    <a:lumOff val="50000"/>
                  </a:schemeClr>
                </a:solidFill>
                <a:latin typeface="Garamond" panose="02020404030301010803" pitchFamily="18" charset="0"/>
              </a:rPr>
              <a:t>Pray, too, that we will be rescued from wicked and evil people, for not everyone is a believer.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1190453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Garamond" panose="02020404030301010803" pitchFamily="18" charset="0"/>
              </a:rPr>
              <a:t>9 	</a:t>
            </a:r>
            <a:r>
              <a:rPr lang="en-US" sz="3800" dirty="0">
                <a:solidFill>
                  <a:schemeClr val="bg1"/>
                </a:solidFill>
                <a:latin typeface="Garamond" panose="02020404030301010803" pitchFamily="18" charset="0"/>
              </a:rPr>
              <a:t>We certainly had the right to ask you to feed us, but we wanted to give you an example to follow. </a:t>
            </a:r>
          </a:p>
          <a:p>
            <a:pPr marL="581025" indent="-581025">
              <a:lnSpc>
                <a:spcPct val="90000"/>
              </a:lnSpc>
            </a:pPr>
            <a:r>
              <a:rPr lang="en-US" sz="3800" baseline="30000" dirty="0">
                <a:solidFill>
                  <a:schemeClr val="bg1"/>
                </a:solidFill>
                <a:latin typeface="Garamond" panose="02020404030301010803" pitchFamily="18" charset="0"/>
              </a:rPr>
              <a:t>10 	</a:t>
            </a:r>
            <a:r>
              <a:rPr lang="en-US" sz="3800" dirty="0">
                <a:solidFill>
                  <a:schemeClr val="bg1"/>
                </a:solidFill>
                <a:latin typeface="Garamond" panose="02020404030301010803" pitchFamily="18" charset="0"/>
              </a:rPr>
              <a:t>Even while we were with you, we gave you this command: “Those unwilling to work will not eat.”</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3367093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9 	</a:t>
            </a:r>
            <a:r>
              <a:rPr lang="en-US" sz="3800" dirty="0">
                <a:solidFill>
                  <a:schemeClr val="tx1">
                    <a:lumMod val="50000"/>
                    <a:lumOff val="50000"/>
                  </a:schemeClr>
                </a:solidFill>
                <a:latin typeface="Garamond" panose="02020404030301010803" pitchFamily="18" charset="0"/>
              </a:rPr>
              <a:t>We certainly had</a:t>
            </a:r>
            <a:r>
              <a:rPr lang="en-US" sz="3800" dirty="0">
                <a:solidFill>
                  <a:schemeClr val="bg1"/>
                </a:solidFill>
                <a:latin typeface="Garamond" panose="02020404030301010803" pitchFamily="18" charset="0"/>
              </a:rPr>
              <a:t> the right </a:t>
            </a:r>
            <a:r>
              <a:rPr lang="en-US" sz="3800" dirty="0">
                <a:solidFill>
                  <a:schemeClr val="tx1">
                    <a:lumMod val="50000"/>
                    <a:lumOff val="50000"/>
                  </a:schemeClr>
                </a:solidFill>
                <a:latin typeface="Garamond" panose="02020404030301010803" pitchFamily="18" charset="0"/>
              </a:rPr>
              <a:t>to ask you to feed us, but we wanted to give you an example to follow. </a:t>
            </a:r>
          </a:p>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10 	</a:t>
            </a:r>
            <a:r>
              <a:rPr lang="en-US" sz="3800" dirty="0">
                <a:solidFill>
                  <a:schemeClr val="tx1">
                    <a:lumMod val="50000"/>
                    <a:lumOff val="50000"/>
                  </a:schemeClr>
                </a:solidFill>
                <a:latin typeface="Garamond" panose="02020404030301010803" pitchFamily="18" charset="0"/>
              </a:rPr>
              <a:t>Even while we were with you, we gave you this command: “Those unwilling to work will not eat.”</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54566963-A6CA-8221-E601-577BED9DAC1F}"/>
              </a:ext>
            </a:extLst>
          </p:cNvPr>
          <p:cNvSpPr>
            <a:spLocks noChangeArrowheads="1"/>
          </p:cNvSpPr>
          <p:nvPr/>
        </p:nvSpPr>
        <p:spPr bwMode="auto">
          <a:xfrm>
            <a:off x="207547" y="1836515"/>
            <a:ext cx="11670687" cy="152243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A571210C-BE2B-2482-B298-0D1EFAF435D4}"/>
              </a:ext>
            </a:extLst>
          </p:cNvPr>
          <p:cNvSpPr txBox="1">
            <a:spLocks noChangeArrowheads="1"/>
          </p:cNvSpPr>
          <p:nvPr/>
        </p:nvSpPr>
        <p:spPr bwMode="auto">
          <a:xfrm>
            <a:off x="304800" y="2032635"/>
            <a:ext cx="11469467" cy="1094467"/>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600" dirty="0">
                <a:solidFill>
                  <a:schemeClr val="bg1"/>
                </a:solidFill>
                <a:latin typeface="Garamond" panose="02020404030301010803" pitchFamily="18" charset="0"/>
                <a:cs typeface="Arial" charset="0"/>
              </a:rPr>
              <a:t>1 Corinthian 9:14, Paul says: So also the Lord directed those who proclaim the gospel to get their living from the gospel. </a:t>
            </a:r>
          </a:p>
        </p:txBody>
      </p:sp>
    </p:spTree>
    <p:extLst>
      <p:ext uri="{BB962C8B-B14F-4D97-AF65-F5344CB8AC3E}">
        <p14:creationId xmlns:p14="http://schemas.microsoft.com/office/powerpoint/2010/main" val="330565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9 	</a:t>
            </a:r>
            <a:r>
              <a:rPr lang="en-US" sz="3800" dirty="0">
                <a:solidFill>
                  <a:schemeClr val="tx1">
                    <a:lumMod val="50000"/>
                    <a:lumOff val="50000"/>
                  </a:schemeClr>
                </a:solidFill>
                <a:latin typeface="Garamond" panose="02020404030301010803" pitchFamily="18" charset="0"/>
              </a:rPr>
              <a:t>We certainly had the right to ask you to feed us, but we wanted to give you an example to follow. </a:t>
            </a:r>
          </a:p>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10 	</a:t>
            </a:r>
            <a:r>
              <a:rPr lang="en-US" sz="3800" dirty="0">
                <a:solidFill>
                  <a:schemeClr val="tx1">
                    <a:lumMod val="50000"/>
                    <a:lumOff val="50000"/>
                  </a:schemeClr>
                </a:solidFill>
                <a:latin typeface="Garamond" panose="02020404030301010803" pitchFamily="18" charset="0"/>
              </a:rPr>
              <a:t>Even while we were with you, we gave you this command: </a:t>
            </a:r>
            <a:r>
              <a:rPr lang="en-US" sz="3800" dirty="0">
                <a:solidFill>
                  <a:schemeClr val="bg1"/>
                </a:solidFill>
                <a:latin typeface="Garamond" panose="02020404030301010803" pitchFamily="18" charset="0"/>
              </a:rPr>
              <a:t>“Those unwilling to work will not eat.”</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9200709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255378"/>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Garamond" panose="02020404030301010803" pitchFamily="18" charset="0"/>
              </a:rPr>
              <a:t>11 	</a:t>
            </a:r>
            <a:r>
              <a:rPr lang="en-US" sz="3800" dirty="0">
                <a:solidFill>
                  <a:schemeClr val="bg1"/>
                </a:solidFill>
                <a:latin typeface="Garamond" panose="02020404030301010803" pitchFamily="18" charset="0"/>
              </a:rPr>
              <a:t>Yet we hear that some of you are living idle lives, refusing to work and meddling in other people’s business. </a:t>
            </a:r>
          </a:p>
          <a:p>
            <a:pPr marL="581025" indent="-581025">
              <a:lnSpc>
                <a:spcPct val="90000"/>
              </a:lnSpc>
            </a:pPr>
            <a:r>
              <a:rPr lang="en-US" sz="3800" baseline="30000" dirty="0">
                <a:solidFill>
                  <a:schemeClr val="bg1"/>
                </a:solidFill>
                <a:latin typeface="Garamond" panose="02020404030301010803" pitchFamily="18" charset="0"/>
              </a:rPr>
              <a:t>12 	</a:t>
            </a:r>
            <a:r>
              <a:rPr lang="en-US" sz="3800" dirty="0">
                <a:solidFill>
                  <a:schemeClr val="bg1"/>
                </a:solidFill>
                <a:latin typeface="Garamond" panose="02020404030301010803" pitchFamily="18" charset="0"/>
              </a:rPr>
              <a:t>We command such people and urge them in the name of the Lord Jesus Christ to settle down and work to earn their own living.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0315075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255378"/>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11 	</a:t>
            </a:r>
            <a:r>
              <a:rPr lang="en-US" sz="3800" dirty="0">
                <a:solidFill>
                  <a:schemeClr val="tx1">
                    <a:lumMod val="50000"/>
                    <a:lumOff val="50000"/>
                  </a:schemeClr>
                </a:solidFill>
                <a:latin typeface="Garamond" panose="02020404030301010803" pitchFamily="18" charset="0"/>
              </a:rPr>
              <a:t>Yet we hear that some of you are living idle lives, refusing to work and meddling in other people’s business. </a:t>
            </a:r>
          </a:p>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12 	</a:t>
            </a:r>
            <a:r>
              <a:rPr lang="en-US" sz="3800" dirty="0">
                <a:solidFill>
                  <a:schemeClr val="tx1">
                    <a:lumMod val="50000"/>
                    <a:lumOff val="50000"/>
                  </a:schemeClr>
                </a:solidFill>
                <a:latin typeface="Garamond" panose="02020404030301010803" pitchFamily="18" charset="0"/>
              </a:rPr>
              <a:t>We command such people and urge them in the name of the Lord Jesus Christ </a:t>
            </a:r>
            <a:r>
              <a:rPr lang="en-US" sz="3800" dirty="0">
                <a:solidFill>
                  <a:schemeClr val="bg1"/>
                </a:solidFill>
                <a:latin typeface="Garamond" panose="02020404030301010803" pitchFamily="18" charset="0"/>
              </a:rPr>
              <a:t>to settle down and work to earn their own living.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6905950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5360570"/>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As for the rest of you, dear brothers and sisters, never get tired of doing good. </a:t>
            </a:r>
          </a:p>
          <a:p>
            <a:pPr marL="581025" indent="-581025">
              <a:lnSpc>
                <a:spcPct val="90000"/>
              </a:lnSpc>
            </a:pPr>
            <a:r>
              <a:rPr lang="en-US" sz="3800" baseline="30000" dirty="0">
                <a:solidFill>
                  <a:schemeClr val="bg1"/>
                </a:solidFill>
                <a:latin typeface="Garamond" panose="02020404030301010803" pitchFamily="18" charset="0"/>
              </a:rPr>
              <a:t>14 	</a:t>
            </a:r>
            <a:r>
              <a:rPr lang="en-US" sz="3800" dirty="0">
                <a:solidFill>
                  <a:schemeClr val="bg1"/>
                </a:solidFill>
                <a:latin typeface="Garamond" panose="02020404030301010803" pitchFamily="18" charset="0"/>
              </a:rPr>
              <a:t>Take note of those who refuse to obey what we say in this letter. Stay away from them so they will be ashamed. </a:t>
            </a:r>
          </a:p>
          <a:p>
            <a:pPr marL="581025" indent="-581025">
              <a:lnSpc>
                <a:spcPct val="90000"/>
              </a:lnSpc>
            </a:pPr>
            <a:r>
              <a:rPr lang="en-US" sz="3800" baseline="30000" dirty="0">
                <a:solidFill>
                  <a:schemeClr val="bg1"/>
                </a:solidFill>
                <a:latin typeface="Garamond" panose="02020404030301010803" pitchFamily="18" charset="0"/>
              </a:rPr>
              <a:t>15 	</a:t>
            </a:r>
            <a:r>
              <a:rPr lang="en-US" sz="3800" dirty="0">
                <a:solidFill>
                  <a:schemeClr val="bg1"/>
                </a:solidFill>
                <a:latin typeface="Garamond" panose="02020404030301010803" pitchFamily="18" charset="0"/>
              </a:rPr>
              <a:t>Don’t think of them as enemies, but warn them as you would a brother or sister. </a:t>
            </a:r>
          </a:p>
          <a:p>
            <a:pPr marL="581025" indent="-581025">
              <a:lnSpc>
                <a:spcPct val="90000"/>
              </a:lnSpc>
            </a:pPr>
            <a:r>
              <a:rPr lang="en-US" sz="3800" baseline="30000" dirty="0">
                <a:solidFill>
                  <a:schemeClr val="bg1"/>
                </a:solidFill>
                <a:latin typeface="Garamond" panose="02020404030301010803" pitchFamily="18" charset="0"/>
              </a:rPr>
              <a:t>16</a:t>
            </a:r>
            <a:r>
              <a:rPr lang="en-US" sz="3800" dirty="0">
                <a:solidFill>
                  <a:schemeClr val="bg1"/>
                </a:solidFill>
                <a:latin typeface="Garamond" panose="02020404030301010803" pitchFamily="18" charset="0"/>
              </a:rPr>
              <a:t> 	Now may the Lord of peace himself give you his peace at all times and in every situation. The Lord be with you all.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4992040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5360570"/>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13 	</a:t>
            </a:r>
            <a:r>
              <a:rPr lang="en-US" sz="3800" dirty="0">
                <a:solidFill>
                  <a:schemeClr val="tx1">
                    <a:lumMod val="50000"/>
                    <a:lumOff val="50000"/>
                  </a:schemeClr>
                </a:solidFill>
                <a:latin typeface="Garamond" panose="02020404030301010803" pitchFamily="18" charset="0"/>
              </a:rPr>
              <a:t>As for the rest of you, dear brothers and sisters, never get tired of doing good. </a:t>
            </a:r>
          </a:p>
          <a:p>
            <a:pPr marL="581025" indent="-581025">
              <a:lnSpc>
                <a:spcPct val="90000"/>
              </a:lnSpc>
            </a:pPr>
            <a:r>
              <a:rPr lang="en-US" sz="3800" baseline="30000" dirty="0">
                <a:solidFill>
                  <a:schemeClr val="bg1"/>
                </a:solidFill>
                <a:latin typeface="Garamond" panose="02020404030301010803" pitchFamily="18" charset="0"/>
              </a:rPr>
              <a:t>14 	</a:t>
            </a:r>
            <a:r>
              <a:rPr lang="en-US" sz="3800" dirty="0">
                <a:solidFill>
                  <a:schemeClr val="bg1"/>
                </a:solidFill>
                <a:latin typeface="Garamond" panose="02020404030301010803" pitchFamily="18" charset="0"/>
              </a:rPr>
              <a:t>Take note of those who refuse to obey what we say in this letter. Stay away from them so they will be ashamed. </a:t>
            </a:r>
            <a:endParaRPr lang="en-US" sz="3800" dirty="0">
              <a:solidFill>
                <a:schemeClr val="tx1">
                  <a:lumMod val="50000"/>
                  <a:lumOff val="50000"/>
                </a:schemeClr>
              </a:solidFill>
              <a:latin typeface="Garamond" panose="02020404030301010803" pitchFamily="18" charset="0"/>
            </a:endParaRPr>
          </a:p>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15 	</a:t>
            </a:r>
            <a:r>
              <a:rPr lang="en-US" sz="3800" dirty="0">
                <a:solidFill>
                  <a:schemeClr val="tx1">
                    <a:lumMod val="50000"/>
                    <a:lumOff val="50000"/>
                  </a:schemeClr>
                </a:solidFill>
                <a:latin typeface="Garamond" panose="02020404030301010803" pitchFamily="18" charset="0"/>
              </a:rPr>
              <a:t>Don’t think of them as enemies, but warn them as you would a brother or sister. </a:t>
            </a:r>
          </a:p>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16</a:t>
            </a:r>
            <a:r>
              <a:rPr lang="en-US" sz="3800" dirty="0">
                <a:solidFill>
                  <a:schemeClr val="tx1">
                    <a:lumMod val="50000"/>
                    <a:lumOff val="50000"/>
                  </a:schemeClr>
                </a:solidFill>
                <a:latin typeface="Garamond" panose="02020404030301010803" pitchFamily="18" charset="0"/>
              </a:rPr>
              <a:t> 	Now may the Lord of peace himself give you his peace at all times and in every situation. The Lord be with you all.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131C025C-91B2-D4F3-047B-52656E6AB060}"/>
              </a:ext>
            </a:extLst>
          </p:cNvPr>
          <p:cNvSpPr>
            <a:spLocks noChangeArrowheads="1"/>
          </p:cNvSpPr>
          <p:nvPr/>
        </p:nvSpPr>
        <p:spPr bwMode="auto">
          <a:xfrm>
            <a:off x="207548" y="3907359"/>
            <a:ext cx="11518288" cy="1708556"/>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0D17A262-8B94-7F42-3CD2-464E543A24B8}"/>
              </a:ext>
            </a:extLst>
          </p:cNvPr>
          <p:cNvSpPr txBox="1">
            <a:spLocks noChangeArrowheads="1"/>
          </p:cNvSpPr>
          <p:nvPr/>
        </p:nvSpPr>
        <p:spPr bwMode="auto">
          <a:xfrm>
            <a:off x="304801" y="4157268"/>
            <a:ext cx="11319696" cy="1150187"/>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800" dirty="0">
                <a:solidFill>
                  <a:schemeClr val="bg1"/>
                </a:solidFill>
                <a:latin typeface="Garamond" panose="02020404030301010803" pitchFamily="18" charset="0"/>
                <a:cs typeface="Arial" charset="0"/>
              </a:rPr>
              <a:t>“take special note of that person </a:t>
            </a:r>
            <a:r>
              <a:rPr lang="en-US" sz="3800" dirty="0" smtClean="0">
                <a:solidFill>
                  <a:schemeClr val="bg1"/>
                </a:solidFill>
                <a:latin typeface="Garamond" panose="02020404030301010803" pitchFamily="18" charset="0"/>
                <a:cs typeface="Arial" charset="0"/>
              </a:rPr>
              <a:t>and </a:t>
            </a:r>
            <a:r>
              <a:rPr lang="en-US" sz="3800" dirty="0">
                <a:solidFill>
                  <a:schemeClr val="bg1"/>
                </a:solidFill>
                <a:latin typeface="Garamond" panose="02020404030301010803" pitchFamily="18" charset="0"/>
                <a:cs typeface="Arial" charset="0"/>
              </a:rPr>
              <a:t>do not associate with him, so that he will be put to shame” (NASB)</a:t>
            </a:r>
          </a:p>
        </p:txBody>
      </p:sp>
    </p:spTree>
    <p:extLst>
      <p:ext uri="{BB962C8B-B14F-4D97-AF65-F5344CB8AC3E}">
        <p14:creationId xmlns:p14="http://schemas.microsoft.com/office/powerpoint/2010/main" val="3479616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5360570"/>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13 	</a:t>
            </a:r>
            <a:r>
              <a:rPr lang="en-US" sz="3800" dirty="0">
                <a:solidFill>
                  <a:schemeClr val="tx1">
                    <a:lumMod val="50000"/>
                    <a:lumOff val="50000"/>
                  </a:schemeClr>
                </a:solidFill>
                <a:latin typeface="Garamond" panose="02020404030301010803" pitchFamily="18" charset="0"/>
              </a:rPr>
              <a:t>As for the rest of you, dear brothers and sisters, never get tired of doing good. </a:t>
            </a:r>
          </a:p>
          <a:p>
            <a:pPr marL="581025" indent="-581025">
              <a:lnSpc>
                <a:spcPct val="90000"/>
              </a:lnSpc>
            </a:pPr>
            <a:r>
              <a:rPr lang="en-US" sz="3800" baseline="30000" dirty="0">
                <a:solidFill>
                  <a:schemeClr val="bg1"/>
                </a:solidFill>
                <a:latin typeface="Garamond" panose="02020404030301010803" pitchFamily="18" charset="0"/>
              </a:rPr>
              <a:t>14 	</a:t>
            </a:r>
            <a:r>
              <a:rPr lang="en-US" sz="3800" dirty="0">
                <a:solidFill>
                  <a:schemeClr val="bg1"/>
                </a:solidFill>
                <a:latin typeface="Garamond" panose="02020404030301010803" pitchFamily="18" charset="0"/>
              </a:rPr>
              <a:t>Take note of those who refuse to obey what we say in this letter. Stay away from them so they will be ashamed. </a:t>
            </a:r>
            <a:endParaRPr lang="en-US" sz="3800" dirty="0">
              <a:solidFill>
                <a:schemeClr val="tx1">
                  <a:lumMod val="50000"/>
                  <a:lumOff val="50000"/>
                </a:schemeClr>
              </a:solidFill>
              <a:latin typeface="Garamond" panose="02020404030301010803" pitchFamily="18" charset="0"/>
            </a:endParaRPr>
          </a:p>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15 	</a:t>
            </a:r>
            <a:r>
              <a:rPr lang="en-US" sz="3800" dirty="0">
                <a:solidFill>
                  <a:schemeClr val="tx1">
                    <a:lumMod val="50000"/>
                    <a:lumOff val="50000"/>
                  </a:schemeClr>
                </a:solidFill>
                <a:latin typeface="Garamond" panose="02020404030301010803" pitchFamily="18" charset="0"/>
              </a:rPr>
              <a:t>Don’t think of them as enemies, but warn them as you would a brother or sister. </a:t>
            </a:r>
          </a:p>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16</a:t>
            </a:r>
            <a:r>
              <a:rPr lang="en-US" sz="3800" dirty="0">
                <a:solidFill>
                  <a:schemeClr val="tx1">
                    <a:lumMod val="50000"/>
                    <a:lumOff val="50000"/>
                  </a:schemeClr>
                </a:solidFill>
                <a:latin typeface="Garamond" panose="02020404030301010803" pitchFamily="18" charset="0"/>
              </a:rPr>
              <a:t> 	Now may the Lord of peace himself give you his peace at all times and in every situation. The Lord be with you all.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131C025C-91B2-D4F3-047B-52656E6AB060}"/>
              </a:ext>
            </a:extLst>
          </p:cNvPr>
          <p:cNvSpPr>
            <a:spLocks noChangeArrowheads="1"/>
          </p:cNvSpPr>
          <p:nvPr/>
        </p:nvSpPr>
        <p:spPr bwMode="auto">
          <a:xfrm>
            <a:off x="207548" y="3907359"/>
            <a:ext cx="11518288" cy="1708556"/>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0D17A262-8B94-7F42-3CD2-464E543A24B8}"/>
              </a:ext>
            </a:extLst>
          </p:cNvPr>
          <p:cNvSpPr txBox="1">
            <a:spLocks noChangeArrowheads="1"/>
          </p:cNvSpPr>
          <p:nvPr/>
        </p:nvSpPr>
        <p:spPr bwMode="auto">
          <a:xfrm>
            <a:off x="304801" y="4157268"/>
            <a:ext cx="11319696" cy="1205843"/>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4000" dirty="0">
                <a:solidFill>
                  <a:schemeClr val="bg1"/>
                </a:solidFill>
                <a:latin typeface="Garamond" panose="02020404030301010803" pitchFamily="18" charset="0"/>
                <a:cs typeface="Arial" charset="0"/>
              </a:rPr>
              <a:t>Shame </a:t>
            </a:r>
            <a:r>
              <a:rPr lang="en-US" sz="4000" i="1" dirty="0">
                <a:solidFill>
                  <a:schemeClr val="bg1"/>
                </a:solidFill>
                <a:latin typeface="Garamond" panose="02020404030301010803" pitchFamily="18" charset="0"/>
                <a:cs typeface="Arial" charset="0"/>
              </a:rPr>
              <a:t>def</a:t>
            </a:r>
            <a:r>
              <a:rPr lang="en-US" sz="4000" dirty="0">
                <a:solidFill>
                  <a:schemeClr val="bg1"/>
                </a:solidFill>
                <a:latin typeface="Garamond" panose="02020404030301010803" pitchFamily="18" charset="0"/>
                <a:cs typeface="Arial" charset="0"/>
              </a:rPr>
              <a:t>. “distress caused by the consciousness of wrong.” </a:t>
            </a:r>
          </a:p>
        </p:txBody>
      </p:sp>
    </p:spTree>
    <p:extLst>
      <p:ext uri="{BB962C8B-B14F-4D97-AF65-F5344CB8AC3E}">
        <p14:creationId xmlns:p14="http://schemas.microsoft.com/office/powerpoint/2010/main" val="11619046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5360570"/>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13 	</a:t>
            </a:r>
            <a:r>
              <a:rPr lang="en-US" sz="3800" dirty="0">
                <a:solidFill>
                  <a:schemeClr val="tx1">
                    <a:lumMod val="50000"/>
                    <a:lumOff val="50000"/>
                  </a:schemeClr>
                </a:solidFill>
                <a:latin typeface="Garamond" panose="02020404030301010803" pitchFamily="18" charset="0"/>
              </a:rPr>
              <a:t>As for the rest of you, dear brothers and sisters, never get tired of doing good. </a:t>
            </a:r>
          </a:p>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14 	</a:t>
            </a:r>
            <a:r>
              <a:rPr lang="en-US" sz="3800" dirty="0">
                <a:solidFill>
                  <a:schemeClr val="tx1">
                    <a:lumMod val="50000"/>
                    <a:lumOff val="50000"/>
                  </a:schemeClr>
                </a:solidFill>
                <a:latin typeface="Garamond" panose="02020404030301010803" pitchFamily="18" charset="0"/>
              </a:rPr>
              <a:t>Take note of those who refuse to obey what we say in this letter. Stay away from them so they will be ashamed. </a:t>
            </a:r>
          </a:p>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15 	</a:t>
            </a:r>
            <a:r>
              <a:rPr lang="en-US" sz="3800" dirty="0">
                <a:solidFill>
                  <a:schemeClr val="bg1"/>
                </a:solidFill>
                <a:latin typeface="Garamond" panose="02020404030301010803" pitchFamily="18" charset="0"/>
              </a:rPr>
              <a:t>Don’t think of them as enemies, but warn them as you would a brother or sister</a:t>
            </a:r>
            <a:r>
              <a:rPr lang="en-US" sz="3800" dirty="0">
                <a:solidFill>
                  <a:schemeClr val="tx1">
                    <a:lumMod val="50000"/>
                    <a:lumOff val="50000"/>
                  </a:schemeClr>
                </a:solidFill>
                <a:latin typeface="Garamond" panose="02020404030301010803" pitchFamily="18" charset="0"/>
              </a:rPr>
              <a:t>. </a:t>
            </a:r>
          </a:p>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16</a:t>
            </a:r>
            <a:r>
              <a:rPr lang="en-US" sz="3800" dirty="0">
                <a:solidFill>
                  <a:schemeClr val="tx1">
                    <a:lumMod val="50000"/>
                    <a:lumOff val="50000"/>
                  </a:schemeClr>
                </a:solidFill>
                <a:latin typeface="Garamond" panose="02020404030301010803" pitchFamily="18" charset="0"/>
              </a:rPr>
              <a:t> 	Now may the Lord of peace himself give you his peace at all times and in every situation. The Lord be with you all.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40678529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Garamond" panose="02020404030301010803" pitchFamily="18" charset="0"/>
              </a:rPr>
              <a:t>17</a:t>
            </a:r>
            <a:r>
              <a:rPr lang="en-US" sz="3800" dirty="0">
                <a:solidFill>
                  <a:schemeClr val="bg1"/>
                </a:solidFill>
                <a:latin typeface="Garamond" panose="02020404030301010803" pitchFamily="18" charset="0"/>
              </a:rPr>
              <a:t> 	Here is my greeting in my own handwriting—PAUL. I do this in all my letters to prove they are from me. </a:t>
            </a:r>
          </a:p>
          <a:p>
            <a:pPr marL="581025" indent="-581025">
              <a:lnSpc>
                <a:spcPct val="90000"/>
              </a:lnSpc>
            </a:pPr>
            <a:r>
              <a:rPr lang="en-US" sz="3800" baseline="30000" dirty="0">
                <a:solidFill>
                  <a:schemeClr val="bg1"/>
                </a:solidFill>
                <a:latin typeface="Garamond" panose="02020404030301010803" pitchFamily="18" charset="0"/>
              </a:rPr>
              <a:t>18</a:t>
            </a:r>
            <a:r>
              <a:rPr lang="en-US" sz="3800" dirty="0">
                <a:solidFill>
                  <a:schemeClr val="bg1"/>
                </a:solidFill>
                <a:latin typeface="Garamond" panose="02020404030301010803" pitchFamily="18" charset="0"/>
              </a:rPr>
              <a:t> 	May the grace of our Lord Jesus Christ be with you all.</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926310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255378"/>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a:t>
            </a:r>
            <a:r>
              <a:rPr lang="en-US" sz="3800" dirty="0">
                <a:solidFill>
                  <a:schemeClr val="tx1">
                    <a:lumMod val="50000"/>
                    <a:lumOff val="50000"/>
                  </a:schemeClr>
                </a:solidFill>
                <a:latin typeface="Garamond" panose="02020404030301010803" pitchFamily="18" charset="0"/>
              </a:rPr>
              <a:t> 	Finally, dear brothers and sisters, we ask you to pray for us. Pray </a:t>
            </a:r>
            <a:r>
              <a:rPr lang="en-US" sz="3800" dirty="0">
                <a:solidFill>
                  <a:schemeClr val="bg1"/>
                </a:solidFill>
                <a:latin typeface="Garamond" panose="02020404030301010803" pitchFamily="18" charset="0"/>
              </a:rPr>
              <a:t>that the Lord’s message will spread rapidly </a:t>
            </a:r>
            <a:r>
              <a:rPr lang="en-US" sz="3800" dirty="0">
                <a:solidFill>
                  <a:schemeClr val="tx1">
                    <a:lumMod val="50000"/>
                    <a:lumOff val="50000"/>
                  </a:schemeClr>
                </a:solidFill>
                <a:latin typeface="Garamond" panose="02020404030301010803" pitchFamily="18" charset="0"/>
              </a:rPr>
              <a:t>and be honored wherever it goes, just as when it came to you. </a:t>
            </a:r>
          </a:p>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2 	</a:t>
            </a:r>
            <a:r>
              <a:rPr lang="en-US" sz="3800" dirty="0">
                <a:solidFill>
                  <a:schemeClr val="tx1">
                    <a:lumMod val="50000"/>
                    <a:lumOff val="50000"/>
                  </a:schemeClr>
                </a:solidFill>
                <a:latin typeface="Garamond" panose="02020404030301010803" pitchFamily="18" charset="0"/>
              </a:rPr>
              <a:t>Pray, too, that we will be rescued from wicked and evil people, for not everyone is a believer.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5CB5E7FE-A9ED-EB16-8D6E-0D887D320D64}"/>
              </a:ext>
            </a:extLst>
          </p:cNvPr>
          <p:cNvSpPr>
            <a:spLocks noChangeArrowheads="1"/>
          </p:cNvSpPr>
          <p:nvPr/>
        </p:nvSpPr>
        <p:spPr bwMode="auto">
          <a:xfrm>
            <a:off x="207547" y="2912277"/>
            <a:ext cx="11670687" cy="152243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301FC829-E2AC-B057-D01E-E8202296BEFF}"/>
              </a:ext>
            </a:extLst>
          </p:cNvPr>
          <p:cNvSpPr txBox="1">
            <a:spLocks noChangeArrowheads="1"/>
          </p:cNvSpPr>
          <p:nvPr/>
        </p:nvSpPr>
        <p:spPr bwMode="auto">
          <a:xfrm>
            <a:off x="304800" y="3108397"/>
            <a:ext cx="11469467" cy="1094467"/>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600" dirty="0">
                <a:solidFill>
                  <a:schemeClr val="bg1"/>
                </a:solidFill>
                <a:latin typeface="Garamond" panose="02020404030301010803" pitchFamily="18" charset="0"/>
                <a:cs typeface="Arial" charset="0"/>
              </a:rPr>
              <a:t>Psalm 147:15: “He sends forth His command to the earth; His word runs very swiftly.” </a:t>
            </a:r>
          </a:p>
        </p:txBody>
      </p:sp>
      <p:sp>
        <p:nvSpPr>
          <p:cNvPr id="4" name="Rectangle 3">
            <a:extLst>
              <a:ext uri="{FF2B5EF4-FFF2-40B4-BE49-F238E27FC236}">
                <a16:creationId xmlns:a16="http://schemas.microsoft.com/office/drawing/2014/main" xmlns="" id="{67A2640F-A979-AFAE-9F5B-A12957C7EA6C}"/>
              </a:ext>
            </a:extLst>
          </p:cNvPr>
          <p:cNvSpPr>
            <a:spLocks noChangeArrowheads="1"/>
          </p:cNvSpPr>
          <p:nvPr/>
        </p:nvSpPr>
        <p:spPr bwMode="auto">
          <a:xfrm>
            <a:off x="5621135" y="747286"/>
            <a:ext cx="6266065" cy="101566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F69C4458-DB65-D7E2-1B41-CD7961384187}"/>
              </a:ext>
            </a:extLst>
          </p:cNvPr>
          <p:cNvSpPr txBox="1">
            <a:spLocks noChangeArrowheads="1"/>
          </p:cNvSpPr>
          <p:nvPr/>
        </p:nvSpPr>
        <p:spPr bwMode="auto">
          <a:xfrm>
            <a:off x="5679215" y="925479"/>
            <a:ext cx="6158029" cy="651845"/>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spread rapidly = “run ahead”</a:t>
            </a:r>
          </a:p>
        </p:txBody>
      </p:sp>
    </p:spTree>
    <p:extLst>
      <p:ext uri="{BB962C8B-B14F-4D97-AF65-F5344CB8AC3E}">
        <p14:creationId xmlns:p14="http://schemas.microsoft.com/office/powerpoint/2010/main" val="2840211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P spid="4" grpId="0" animBg="1"/>
      <p:bldP spid="5"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8431" y="2674423"/>
            <a:ext cx="11375137" cy="1323439"/>
          </a:xfrm>
          <a:prstGeom prst="rect">
            <a:avLst/>
          </a:prstGeom>
          <a:noFill/>
        </p:spPr>
        <p:txBody>
          <a:bodyPr wrap="square">
            <a:spAutoFit/>
          </a:bodyPr>
          <a:lstStyle/>
          <a:p>
            <a:pPr marL="17463" marR="0" lvl="0" algn="ctr" defTabSz="914400" rtl="0" eaLnBrk="1" fontAlgn="base" latinLnBrk="0" hangingPunct="1">
              <a:lnSpc>
                <a:spcPct val="100000"/>
              </a:lnSpc>
              <a:spcBef>
                <a:spcPct val="0"/>
              </a:spcBef>
              <a:spcAft>
                <a:spcPct val="0"/>
              </a:spcAft>
              <a:buClrTx/>
              <a:buSzTx/>
              <a:buFontTx/>
              <a:buNone/>
              <a:defRPr/>
            </a:pPr>
            <a:r>
              <a:rPr lang="en-US" sz="8000" i="1" dirty="0">
                <a:solidFill>
                  <a:prstClr val="white"/>
                </a:solidFill>
                <a:latin typeface="Garamond" panose="02020404030301010803" pitchFamily="18" charset="0"/>
                <a:cs typeface="Arial" charset="0"/>
              </a:rPr>
              <a:t>2 Thessalonians</a:t>
            </a:r>
            <a:endParaRPr kumimoji="0" lang="en-US" sz="8000" i="1"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9777551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31694" y="2770390"/>
            <a:ext cx="11528612" cy="1317220"/>
          </a:xfrm>
          <a:prstGeom prst="rect">
            <a:avLst/>
          </a:prstGeom>
          <a:noFill/>
          <a:ln w="9525">
            <a:noFill/>
            <a:miter lim="800000"/>
            <a:headEnd/>
            <a:tailEnd/>
          </a:ln>
        </p:spPr>
        <p:txBody>
          <a:bodyPr wrap="square">
            <a:spAutoFit/>
          </a:bodyPr>
          <a:lstStyle/>
          <a:p>
            <a:pPr marL="25400" indent="-25400" algn="ctr">
              <a:lnSpc>
                <a:spcPct val="90000"/>
              </a:lnSpc>
            </a:pPr>
            <a:r>
              <a:rPr lang="en-US" sz="4400" dirty="0">
                <a:solidFill>
                  <a:schemeClr val="bg1"/>
                </a:solidFill>
                <a:latin typeface="Garamond" panose="02020404030301010803" pitchFamily="18" charset="0"/>
              </a:rPr>
              <a:t>What are some practical steps you could take to become more diligent?</a:t>
            </a:r>
          </a:p>
        </p:txBody>
      </p:sp>
    </p:spTree>
    <p:extLst>
      <p:ext uri="{BB962C8B-B14F-4D97-AF65-F5344CB8AC3E}">
        <p14:creationId xmlns:p14="http://schemas.microsoft.com/office/powerpoint/2010/main" val="3392102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255378"/>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a:t>
            </a:r>
            <a:r>
              <a:rPr lang="en-US" sz="3800" dirty="0">
                <a:solidFill>
                  <a:schemeClr val="tx1">
                    <a:lumMod val="50000"/>
                    <a:lumOff val="50000"/>
                  </a:schemeClr>
                </a:solidFill>
                <a:latin typeface="Garamond" panose="02020404030301010803" pitchFamily="18" charset="0"/>
              </a:rPr>
              <a:t> 	Finally, dear brothers and sisters, we ask you to pray for us. Pray that the Lord’s message will spread rapidly </a:t>
            </a:r>
            <a:r>
              <a:rPr lang="en-US" sz="3800" dirty="0">
                <a:solidFill>
                  <a:schemeClr val="bg1"/>
                </a:solidFill>
                <a:latin typeface="Garamond" panose="02020404030301010803" pitchFamily="18" charset="0"/>
              </a:rPr>
              <a:t>and be honored wherever it goes</a:t>
            </a:r>
            <a:r>
              <a:rPr lang="en-US" sz="3800" dirty="0">
                <a:solidFill>
                  <a:schemeClr val="tx1">
                    <a:lumMod val="50000"/>
                    <a:lumOff val="50000"/>
                  </a:schemeClr>
                </a:solidFill>
                <a:latin typeface="Garamond" panose="02020404030301010803" pitchFamily="18" charset="0"/>
              </a:rPr>
              <a:t>, just as when it came to you. </a:t>
            </a:r>
          </a:p>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2 	</a:t>
            </a:r>
            <a:r>
              <a:rPr lang="en-US" sz="3800" dirty="0">
                <a:solidFill>
                  <a:schemeClr val="tx1">
                    <a:lumMod val="50000"/>
                    <a:lumOff val="50000"/>
                  </a:schemeClr>
                </a:solidFill>
                <a:latin typeface="Garamond" panose="02020404030301010803" pitchFamily="18" charset="0"/>
              </a:rPr>
              <a:t>Pray, too, that we will be rescued from wicked and evil people, for not everyone is a believer.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6" name="Rectangle 5">
            <a:extLst>
              <a:ext uri="{FF2B5EF4-FFF2-40B4-BE49-F238E27FC236}">
                <a16:creationId xmlns:a16="http://schemas.microsoft.com/office/drawing/2014/main" xmlns="" id="{226DF7C3-26E2-DB74-2E76-D48886D58BF8}"/>
              </a:ext>
            </a:extLst>
          </p:cNvPr>
          <p:cNvSpPr>
            <a:spLocks noChangeArrowheads="1"/>
          </p:cNvSpPr>
          <p:nvPr/>
        </p:nvSpPr>
        <p:spPr bwMode="auto">
          <a:xfrm>
            <a:off x="207547" y="2922157"/>
            <a:ext cx="11663972" cy="3838118"/>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7" name="TextBox 6">
            <a:extLst>
              <a:ext uri="{FF2B5EF4-FFF2-40B4-BE49-F238E27FC236}">
                <a16:creationId xmlns:a16="http://schemas.microsoft.com/office/drawing/2014/main" xmlns="" id="{5DD4411C-CFCE-F79C-4F70-33A35ADD6BC4}"/>
              </a:ext>
            </a:extLst>
          </p:cNvPr>
          <p:cNvSpPr txBox="1">
            <a:spLocks noChangeArrowheads="1"/>
          </p:cNvSpPr>
          <p:nvPr/>
        </p:nvSpPr>
        <p:spPr bwMode="auto">
          <a:xfrm>
            <a:off x="301368" y="3064489"/>
            <a:ext cx="11462868" cy="2168607"/>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600" dirty="0">
                <a:solidFill>
                  <a:schemeClr val="bg1"/>
                </a:solidFill>
                <a:latin typeface="Garamond" panose="02020404030301010803" pitchFamily="18" charset="0"/>
                <a:cs typeface="Arial" charset="0"/>
              </a:rPr>
              <a:t>“Why are some Christians so zealous to tell people about their faith?”   </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cs typeface="Arial" charset="0"/>
              </a:rPr>
              <a:t>»	If you just experienced something that changed your life, you are going to tell people about it. </a:t>
            </a:r>
          </a:p>
        </p:txBody>
      </p:sp>
    </p:spTree>
    <p:extLst>
      <p:ext uri="{BB962C8B-B14F-4D97-AF65-F5344CB8AC3E}">
        <p14:creationId xmlns:p14="http://schemas.microsoft.com/office/powerpoint/2010/main" val="3993363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255378"/>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a:t>
            </a:r>
            <a:r>
              <a:rPr lang="en-US" sz="3800" dirty="0">
                <a:solidFill>
                  <a:schemeClr val="tx1">
                    <a:lumMod val="50000"/>
                    <a:lumOff val="50000"/>
                  </a:schemeClr>
                </a:solidFill>
                <a:latin typeface="Garamond" panose="02020404030301010803" pitchFamily="18" charset="0"/>
              </a:rPr>
              <a:t> 	Finally, dear brothers and sisters, we ask you to pray for us. Pray that the Lord’s message will spread rapidly </a:t>
            </a:r>
            <a:r>
              <a:rPr lang="en-US" sz="3800" dirty="0">
                <a:solidFill>
                  <a:schemeClr val="bg1"/>
                </a:solidFill>
                <a:latin typeface="Garamond" panose="02020404030301010803" pitchFamily="18" charset="0"/>
              </a:rPr>
              <a:t>and be honored wherever it goes</a:t>
            </a:r>
            <a:r>
              <a:rPr lang="en-US" sz="3800" dirty="0">
                <a:solidFill>
                  <a:schemeClr val="tx1">
                    <a:lumMod val="50000"/>
                    <a:lumOff val="50000"/>
                  </a:schemeClr>
                </a:solidFill>
                <a:latin typeface="Garamond" panose="02020404030301010803" pitchFamily="18" charset="0"/>
              </a:rPr>
              <a:t>, just as when it came to you. </a:t>
            </a:r>
          </a:p>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2 	</a:t>
            </a:r>
            <a:r>
              <a:rPr lang="en-US" sz="3800" dirty="0">
                <a:solidFill>
                  <a:schemeClr val="tx1">
                    <a:lumMod val="50000"/>
                    <a:lumOff val="50000"/>
                  </a:schemeClr>
                </a:solidFill>
                <a:latin typeface="Garamond" panose="02020404030301010803" pitchFamily="18" charset="0"/>
              </a:rPr>
              <a:t>Pray, too, that we will be rescued from wicked and evil people, for not everyone is a believer.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5CB5E7FE-A9ED-EB16-8D6E-0D887D320D64}"/>
              </a:ext>
            </a:extLst>
          </p:cNvPr>
          <p:cNvSpPr>
            <a:spLocks noChangeArrowheads="1"/>
          </p:cNvSpPr>
          <p:nvPr/>
        </p:nvSpPr>
        <p:spPr bwMode="auto">
          <a:xfrm>
            <a:off x="207547" y="2912277"/>
            <a:ext cx="11670687" cy="152243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301FC829-E2AC-B057-D01E-E8202296BEFF}"/>
              </a:ext>
            </a:extLst>
          </p:cNvPr>
          <p:cNvSpPr txBox="1">
            <a:spLocks noChangeArrowheads="1"/>
          </p:cNvSpPr>
          <p:nvPr/>
        </p:nvSpPr>
        <p:spPr bwMode="auto">
          <a:xfrm>
            <a:off x="304800" y="3108397"/>
            <a:ext cx="11469467" cy="1094467"/>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600" dirty="0">
                <a:solidFill>
                  <a:schemeClr val="bg1"/>
                </a:solidFill>
                <a:latin typeface="Garamond" panose="02020404030301010803" pitchFamily="18" charset="0"/>
                <a:cs typeface="Arial" charset="0"/>
              </a:rPr>
              <a:t>Psalm 147:15: “He sends forth His command to the earth; His word runs very swiftly.” </a:t>
            </a:r>
          </a:p>
        </p:txBody>
      </p:sp>
      <p:sp>
        <p:nvSpPr>
          <p:cNvPr id="6" name="Rectangle 5">
            <a:extLst>
              <a:ext uri="{FF2B5EF4-FFF2-40B4-BE49-F238E27FC236}">
                <a16:creationId xmlns:a16="http://schemas.microsoft.com/office/drawing/2014/main" xmlns="" id="{487FEF28-B321-08C6-1A24-10B92F48B86D}"/>
              </a:ext>
            </a:extLst>
          </p:cNvPr>
          <p:cNvSpPr>
            <a:spLocks noChangeArrowheads="1"/>
          </p:cNvSpPr>
          <p:nvPr/>
        </p:nvSpPr>
        <p:spPr bwMode="auto">
          <a:xfrm>
            <a:off x="207547" y="2922157"/>
            <a:ext cx="11663972" cy="3838118"/>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7" name="TextBox 6">
            <a:extLst>
              <a:ext uri="{FF2B5EF4-FFF2-40B4-BE49-F238E27FC236}">
                <a16:creationId xmlns:a16="http://schemas.microsoft.com/office/drawing/2014/main" xmlns="" id="{97663516-D64E-7B37-E21B-94AFA9E4671D}"/>
              </a:ext>
            </a:extLst>
          </p:cNvPr>
          <p:cNvSpPr txBox="1">
            <a:spLocks noChangeArrowheads="1"/>
          </p:cNvSpPr>
          <p:nvPr/>
        </p:nvSpPr>
        <p:spPr bwMode="auto">
          <a:xfrm>
            <a:off x="301368" y="3064489"/>
            <a:ext cx="11462868" cy="3201069"/>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800" dirty="0">
                <a:solidFill>
                  <a:schemeClr val="bg1"/>
                </a:solidFill>
                <a:latin typeface="Garamond" panose="02020404030301010803" pitchFamily="18" charset="0"/>
                <a:cs typeface="Arial" charset="0"/>
              </a:rPr>
              <a:t>Mark 1:40-45   </a:t>
            </a:r>
          </a:p>
          <a:p>
            <a:pPr marL="17463" indent="-17463">
              <a:lnSpc>
                <a:spcPct val="90000"/>
              </a:lnSpc>
              <a:spcAft>
                <a:spcPts val="600"/>
              </a:spcAft>
              <a:buSzPct val="100000"/>
              <a:defRPr/>
            </a:pPr>
            <a:r>
              <a:rPr lang="en-US" sz="3500" dirty="0">
                <a:solidFill>
                  <a:schemeClr val="bg1"/>
                </a:solidFill>
                <a:latin typeface="Garamond" panose="02020404030301010803" pitchFamily="18" charset="0"/>
                <a:cs typeface="Arial" charset="0"/>
              </a:rPr>
              <a:t>A man with leprosy came and knelt in front of Jesus, begging to be healed. “If you are willing, you can heal me and make me clean,” he said.  </a:t>
            </a:r>
          </a:p>
          <a:p>
            <a:pPr marL="17463" indent="-17463">
              <a:lnSpc>
                <a:spcPct val="90000"/>
              </a:lnSpc>
              <a:spcAft>
                <a:spcPts val="600"/>
              </a:spcAft>
              <a:buSzPct val="100000"/>
              <a:defRPr/>
            </a:pPr>
            <a:r>
              <a:rPr lang="en-US" sz="3500" dirty="0">
                <a:solidFill>
                  <a:schemeClr val="bg1"/>
                </a:solidFill>
                <a:latin typeface="Garamond" panose="02020404030301010803" pitchFamily="18" charset="0"/>
                <a:cs typeface="Arial" charset="0"/>
              </a:rPr>
              <a:t>Moved with compassion, Jesus reached out and touched him. “I am willing,” he said. “Be healed!” </a:t>
            </a:r>
          </a:p>
        </p:txBody>
      </p:sp>
    </p:spTree>
    <p:extLst>
      <p:ext uri="{BB962C8B-B14F-4D97-AF65-F5344CB8AC3E}">
        <p14:creationId xmlns:p14="http://schemas.microsoft.com/office/powerpoint/2010/main" val="4215002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255378"/>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a:t>
            </a:r>
            <a:r>
              <a:rPr lang="en-US" sz="3800" dirty="0">
                <a:solidFill>
                  <a:schemeClr val="tx1">
                    <a:lumMod val="50000"/>
                    <a:lumOff val="50000"/>
                  </a:schemeClr>
                </a:solidFill>
                <a:latin typeface="Garamond" panose="02020404030301010803" pitchFamily="18" charset="0"/>
              </a:rPr>
              <a:t> 	Finally, dear brothers and sisters, we ask you to pray for us. Pray that the Lord’s message will spread rapidly </a:t>
            </a:r>
            <a:r>
              <a:rPr lang="en-US" sz="3800" dirty="0">
                <a:solidFill>
                  <a:schemeClr val="bg1"/>
                </a:solidFill>
                <a:latin typeface="Garamond" panose="02020404030301010803" pitchFamily="18" charset="0"/>
              </a:rPr>
              <a:t>and be honored wherever it goes</a:t>
            </a:r>
            <a:r>
              <a:rPr lang="en-US" sz="3800" dirty="0">
                <a:solidFill>
                  <a:schemeClr val="tx1">
                    <a:lumMod val="50000"/>
                    <a:lumOff val="50000"/>
                  </a:schemeClr>
                </a:solidFill>
                <a:latin typeface="Garamond" panose="02020404030301010803" pitchFamily="18" charset="0"/>
              </a:rPr>
              <a:t>, just as when it came to you. </a:t>
            </a:r>
          </a:p>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2 	</a:t>
            </a:r>
            <a:r>
              <a:rPr lang="en-US" sz="3800" dirty="0">
                <a:solidFill>
                  <a:schemeClr val="tx1">
                    <a:lumMod val="50000"/>
                    <a:lumOff val="50000"/>
                  </a:schemeClr>
                </a:solidFill>
                <a:latin typeface="Garamond" panose="02020404030301010803" pitchFamily="18" charset="0"/>
              </a:rPr>
              <a:t>Pray, too, that we will be rescued from wicked and evil people, for not everyone is a believer.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5CB5E7FE-A9ED-EB16-8D6E-0D887D320D64}"/>
              </a:ext>
            </a:extLst>
          </p:cNvPr>
          <p:cNvSpPr>
            <a:spLocks noChangeArrowheads="1"/>
          </p:cNvSpPr>
          <p:nvPr/>
        </p:nvSpPr>
        <p:spPr bwMode="auto">
          <a:xfrm>
            <a:off x="207547" y="2912277"/>
            <a:ext cx="11670687" cy="152243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301FC829-E2AC-B057-D01E-E8202296BEFF}"/>
              </a:ext>
            </a:extLst>
          </p:cNvPr>
          <p:cNvSpPr txBox="1">
            <a:spLocks noChangeArrowheads="1"/>
          </p:cNvSpPr>
          <p:nvPr/>
        </p:nvSpPr>
        <p:spPr bwMode="auto">
          <a:xfrm>
            <a:off x="304800" y="3108397"/>
            <a:ext cx="11469467" cy="1094467"/>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600" dirty="0">
                <a:solidFill>
                  <a:schemeClr val="bg1"/>
                </a:solidFill>
                <a:latin typeface="Garamond" panose="02020404030301010803" pitchFamily="18" charset="0"/>
                <a:cs typeface="Arial" charset="0"/>
              </a:rPr>
              <a:t>Psalm 147:15: “He sends forth His command to the earth; His word runs very swiftly.” </a:t>
            </a:r>
          </a:p>
        </p:txBody>
      </p:sp>
      <p:sp>
        <p:nvSpPr>
          <p:cNvPr id="6" name="Rectangle 5">
            <a:extLst>
              <a:ext uri="{FF2B5EF4-FFF2-40B4-BE49-F238E27FC236}">
                <a16:creationId xmlns:a16="http://schemas.microsoft.com/office/drawing/2014/main" xmlns="" id="{487FEF28-B321-08C6-1A24-10B92F48B86D}"/>
              </a:ext>
            </a:extLst>
          </p:cNvPr>
          <p:cNvSpPr>
            <a:spLocks noChangeArrowheads="1"/>
          </p:cNvSpPr>
          <p:nvPr/>
        </p:nvSpPr>
        <p:spPr bwMode="auto">
          <a:xfrm>
            <a:off x="207547" y="2922157"/>
            <a:ext cx="11663972" cy="3838118"/>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7" name="TextBox 6">
            <a:extLst>
              <a:ext uri="{FF2B5EF4-FFF2-40B4-BE49-F238E27FC236}">
                <a16:creationId xmlns:a16="http://schemas.microsoft.com/office/drawing/2014/main" xmlns="" id="{97663516-D64E-7B37-E21B-94AFA9E4671D}"/>
              </a:ext>
            </a:extLst>
          </p:cNvPr>
          <p:cNvSpPr txBox="1">
            <a:spLocks noChangeArrowheads="1"/>
          </p:cNvSpPr>
          <p:nvPr/>
        </p:nvSpPr>
        <p:spPr bwMode="auto">
          <a:xfrm>
            <a:off x="301368" y="3064489"/>
            <a:ext cx="11462868" cy="3201069"/>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800" dirty="0">
                <a:solidFill>
                  <a:schemeClr val="bg1"/>
                </a:solidFill>
                <a:latin typeface="Garamond" panose="02020404030301010803" pitchFamily="18" charset="0"/>
                <a:cs typeface="Arial" charset="0"/>
              </a:rPr>
              <a:t>Mark 1:40-45   </a:t>
            </a:r>
          </a:p>
          <a:p>
            <a:pPr marL="17463" indent="-17463">
              <a:lnSpc>
                <a:spcPct val="90000"/>
              </a:lnSpc>
              <a:spcAft>
                <a:spcPts val="600"/>
              </a:spcAft>
              <a:buSzPct val="100000"/>
              <a:defRPr/>
            </a:pPr>
            <a:r>
              <a:rPr lang="en-US" sz="3500" dirty="0">
                <a:solidFill>
                  <a:schemeClr val="bg1"/>
                </a:solidFill>
                <a:latin typeface="Garamond" panose="02020404030301010803" pitchFamily="18" charset="0"/>
                <a:cs typeface="Arial" charset="0"/>
              </a:rPr>
              <a:t>Instantly the leprosy disappeared, and the man was healed.  </a:t>
            </a:r>
          </a:p>
          <a:p>
            <a:pPr marL="17463" indent="-17463">
              <a:lnSpc>
                <a:spcPct val="90000"/>
              </a:lnSpc>
              <a:spcAft>
                <a:spcPts val="600"/>
              </a:spcAft>
              <a:buSzPct val="100000"/>
              <a:defRPr/>
            </a:pPr>
            <a:r>
              <a:rPr lang="en-US" sz="3500" dirty="0">
                <a:solidFill>
                  <a:schemeClr val="bg1"/>
                </a:solidFill>
                <a:latin typeface="Garamond" panose="02020404030301010803" pitchFamily="18" charset="0"/>
                <a:cs typeface="Arial" charset="0"/>
              </a:rPr>
              <a:t>Then Jesus sent him on his way with a stern warning: “Don’t tell anyone about this. Instead, go to the priest and let him examine you…This will be a public testimony that you have been cleansed.”</a:t>
            </a:r>
          </a:p>
        </p:txBody>
      </p:sp>
    </p:spTree>
    <p:extLst>
      <p:ext uri="{BB962C8B-B14F-4D97-AF65-F5344CB8AC3E}">
        <p14:creationId xmlns:p14="http://schemas.microsoft.com/office/powerpoint/2010/main" val="1160524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255378"/>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a:t>
            </a:r>
            <a:r>
              <a:rPr lang="en-US" sz="3800" dirty="0">
                <a:solidFill>
                  <a:schemeClr val="tx1">
                    <a:lumMod val="50000"/>
                    <a:lumOff val="50000"/>
                  </a:schemeClr>
                </a:solidFill>
                <a:latin typeface="Garamond" panose="02020404030301010803" pitchFamily="18" charset="0"/>
              </a:rPr>
              <a:t> 	Finally, dear brothers and sisters, we ask you to pray for us. Pray that the Lord’s message will spread rapidly </a:t>
            </a:r>
            <a:r>
              <a:rPr lang="en-US" sz="3800" dirty="0">
                <a:solidFill>
                  <a:schemeClr val="bg1"/>
                </a:solidFill>
                <a:latin typeface="Garamond" panose="02020404030301010803" pitchFamily="18" charset="0"/>
              </a:rPr>
              <a:t>and be honored wherever it goes</a:t>
            </a:r>
            <a:r>
              <a:rPr lang="en-US" sz="3800" dirty="0">
                <a:solidFill>
                  <a:schemeClr val="tx1">
                    <a:lumMod val="50000"/>
                    <a:lumOff val="50000"/>
                  </a:schemeClr>
                </a:solidFill>
                <a:latin typeface="Garamond" panose="02020404030301010803" pitchFamily="18" charset="0"/>
              </a:rPr>
              <a:t>, just as when it came to you. </a:t>
            </a:r>
          </a:p>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2 	</a:t>
            </a:r>
            <a:r>
              <a:rPr lang="en-US" sz="3800" dirty="0">
                <a:solidFill>
                  <a:schemeClr val="tx1">
                    <a:lumMod val="50000"/>
                    <a:lumOff val="50000"/>
                  </a:schemeClr>
                </a:solidFill>
                <a:latin typeface="Garamond" panose="02020404030301010803" pitchFamily="18" charset="0"/>
              </a:rPr>
              <a:t>Pray, too, that we will be rescued from wicked and evil people, for not everyone is a believer.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5CB5E7FE-A9ED-EB16-8D6E-0D887D320D64}"/>
              </a:ext>
            </a:extLst>
          </p:cNvPr>
          <p:cNvSpPr>
            <a:spLocks noChangeArrowheads="1"/>
          </p:cNvSpPr>
          <p:nvPr/>
        </p:nvSpPr>
        <p:spPr bwMode="auto">
          <a:xfrm>
            <a:off x="207547" y="2912277"/>
            <a:ext cx="11670687" cy="152243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301FC829-E2AC-B057-D01E-E8202296BEFF}"/>
              </a:ext>
            </a:extLst>
          </p:cNvPr>
          <p:cNvSpPr txBox="1">
            <a:spLocks noChangeArrowheads="1"/>
          </p:cNvSpPr>
          <p:nvPr/>
        </p:nvSpPr>
        <p:spPr bwMode="auto">
          <a:xfrm>
            <a:off x="304800" y="3108397"/>
            <a:ext cx="11469467" cy="1094467"/>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600" dirty="0">
                <a:solidFill>
                  <a:schemeClr val="bg1"/>
                </a:solidFill>
                <a:latin typeface="Garamond" panose="02020404030301010803" pitchFamily="18" charset="0"/>
                <a:cs typeface="Arial" charset="0"/>
              </a:rPr>
              <a:t>Psalm 147:15: “He sends forth His command to the earth; His word runs very swiftly.” </a:t>
            </a:r>
          </a:p>
        </p:txBody>
      </p:sp>
      <p:sp>
        <p:nvSpPr>
          <p:cNvPr id="6" name="Rectangle 5">
            <a:extLst>
              <a:ext uri="{FF2B5EF4-FFF2-40B4-BE49-F238E27FC236}">
                <a16:creationId xmlns:a16="http://schemas.microsoft.com/office/drawing/2014/main" xmlns="" id="{487FEF28-B321-08C6-1A24-10B92F48B86D}"/>
              </a:ext>
            </a:extLst>
          </p:cNvPr>
          <p:cNvSpPr>
            <a:spLocks noChangeArrowheads="1"/>
          </p:cNvSpPr>
          <p:nvPr/>
        </p:nvSpPr>
        <p:spPr bwMode="auto">
          <a:xfrm>
            <a:off x="207547" y="2922157"/>
            <a:ext cx="11663972" cy="3838118"/>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7" name="TextBox 6">
            <a:extLst>
              <a:ext uri="{FF2B5EF4-FFF2-40B4-BE49-F238E27FC236}">
                <a16:creationId xmlns:a16="http://schemas.microsoft.com/office/drawing/2014/main" xmlns="" id="{97663516-D64E-7B37-E21B-94AFA9E4671D}"/>
              </a:ext>
            </a:extLst>
          </p:cNvPr>
          <p:cNvSpPr txBox="1">
            <a:spLocks noChangeArrowheads="1"/>
          </p:cNvSpPr>
          <p:nvPr/>
        </p:nvSpPr>
        <p:spPr bwMode="auto">
          <a:xfrm>
            <a:off x="301368" y="3064489"/>
            <a:ext cx="11462868" cy="3124125"/>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800" dirty="0">
                <a:solidFill>
                  <a:schemeClr val="bg1"/>
                </a:solidFill>
                <a:latin typeface="Garamond" panose="02020404030301010803" pitchFamily="18" charset="0"/>
                <a:cs typeface="Arial" charset="0"/>
              </a:rPr>
              <a:t>Mark 1:40-45   </a:t>
            </a:r>
          </a:p>
          <a:p>
            <a:pPr marL="17463" indent="-17463">
              <a:lnSpc>
                <a:spcPct val="90000"/>
              </a:lnSpc>
              <a:spcAft>
                <a:spcPts val="600"/>
              </a:spcAft>
              <a:buSzPct val="100000"/>
              <a:defRPr/>
            </a:pPr>
            <a:r>
              <a:rPr lang="en-US" sz="3500" dirty="0">
                <a:solidFill>
                  <a:schemeClr val="bg1"/>
                </a:solidFill>
                <a:latin typeface="Garamond" panose="02020404030301010803" pitchFamily="18" charset="0"/>
                <a:cs typeface="Arial" charset="0"/>
              </a:rPr>
              <a:t>But the man went and spread the word, proclaiming to everyone what had happened. As a result, large crowds soon surrounded Jesus, and he couldn’t publicly enter a town anywhere. He had to stay out in the secluded places, but people from everywhere kept coming to him.  </a:t>
            </a:r>
          </a:p>
        </p:txBody>
      </p:sp>
    </p:spTree>
    <p:extLst>
      <p:ext uri="{BB962C8B-B14F-4D97-AF65-F5344CB8AC3E}">
        <p14:creationId xmlns:p14="http://schemas.microsoft.com/office/powerpoint/2010/main" val="39262686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255378"/>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a:t>
            </a:r>
            <a:r>
              <a:rPr lang="en-US" sz="3800" dirty="0">
                <a:solidFill>
                  <a:schemeClr val="tx1">
                    <a:lumMod val="50000"/>
                    <a:lumOff val="50000"/>
                  </a:schemeClr>
                </a:solidFill>
                <a:latin typeface="Garamond" panose="02020404030301010803" pitchFamily="18" charset="0"/>
              </a:rPr>
              <a:t> 	Finally, dear brothers and sisters, we ask you to pray for us. Pray that the Lord’s message will spread rapidly and be honored wherever it goes, just as when it came to you. </a:t>
            </a:r>
          </a:p>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2 	</a:t>
            </a:r>
            <a:r>
              <a:rPr lang="en-US" sz="3800" dirty="0">
                <a:solidFill>
                  <a:schemeClr val="tx1">
                    <a:lumMod val="50000"/>
                    <a:lumOff val="50000"/>
                  </a:schemeClr>
                </a:solidFill>
                <a:latin typeface="Garamond" panose="02020404030301010803" pitchFamily="18" charset="0"/>
              </a:rPr>
              <a:t>Pray, too, that </a:t>
            </a:r>
            <a:r>
              <a:rPr lang="en-US" sz="3800" dirty="0">
                <a:solidFill>
                  <a:schemeClr val="bg1"/>
                </a:solidFill>
                <a:latin typeface="Garamond" panose="02020404030301010803" pitchFamily="18" charset="0"/>
              </a:rPr>
              <a:t>we will be rescued from wicked and evil people</a:t>
            </a:r>
            <a:r>
              <a:rPr lang="en-US" sz="3800" dirty="0">
                <a:solidFill>
                  <a:schemeClr val="tx1">
                    <a:lumMod val="50000"/>
                    <a:lumOff val="50000"/>
                  </a:schemeClr>
                </a:solidFill>
                <a:latin typeface="Garamond" panose="02020404030301010803" pitchFamily="18" charset="0"/>
              </a:rPr>
              <a:t>, for not everyone is a believer.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2 Thessalonians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1470546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675</Words>
  <Application>Microsoft Office PowerPoint</Application>
  <PresentationFormat>Widescreen</PresentationFormat>
  <Paragraphs>240</Paragraphs>
  <Slides>41</Slides>
  <Notes>41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ＭＳ Ｐゴシック</vt:lpstr>
      <vt:lpstr>Arial</vt:lpstr>
      <vt:lpstr>Calibri</vt:lpstr>
      <vt:lpstr>Garamond</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2023-08-20T17:30:47Z</dcterms:created>
  <dcterms:modified xsi:type="dcterms:W3CDTF">2023-08-20T17:30:55Z</dcterms:modified>
</cp:coreProperties>
</file>