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0"/>
  </p:notesMasterIdLst>
  <p:sldIdLst>
    <p:sldId id="397" r:id="rId2"/>
    <p:sldId id="554" r:id="rId3"/>
    <p:sldId id="624" r:id="rId4"/>
    <p:sldId id="625" r:id="rId5"/>
    <p:sldId id="626" r:id="rId6"/>
    <p:sldId id="627" r:id="rId7"/>
    <p:sldId id="598" r:id="rId8"/>
    <p:sldId id="628" r:id="rId9"/>
    <p:sldId id="601" r:id="rId10"/>
    <p:sldId id="602" r:id="rId11"/>
    <p:sldId id="599" r:id="rId12"/>
    <p:sldId id="636" r:id="rId13"/>
    <p:sldId id="637" r:id="rId14"/>
    <p:sldId id="640" r:id="rId15"/>
    <p:sldId id="646" r:id="rId16"/>
    <p:sldId id="629" r:id="rId17"/>
    <p:sldId id="600" r:id="rId18"/>
    <p:sldId id="558" r:id="rId19"/>
    <p:sldId id="559" r:id="rId20"/>
    <p:sldId id="603" r:id="rId21"/>
    <p:sldId id="514" r:id="rId22"/>
    <p:sldId id="561" r:id="rId23"/>
    <p:sldId id="615" r:id="rId24"/>
    <p:sldId id="616" r:id="rId25"/>
    <p:sldId id="605" r:id="rId26"/>
    <p:sldId id="562" r:id="rId27"/>
    <p:sldId id="571" r:id="rId28"/>
    <p:sldId id="480" r:id="rId29"/>
    <p:sldId id="572" r:id="rId30"/>
    <p:sldId id="573" r:id="rId31"/>
    <p:sldId id="482" r:id="rId32"/>
    <p:sldId id="490" r:id="rId33"/>
    <p:sldId id="577" r:id="rId34"/>
    <p:sldId id="617" r:id="rId35"/>
    <p:sldId id="483" r:id="rId36"/>
    <p:sldId id="607" r:id="rId37"/>
    <p:sldId id="485" r:id="rId38"/>
    <p:sldId id="580" r:id="rId39"/>
    <p:sldId id="581" r:id="rId40"/>
    <p:sldId id="579" r:id="rId41"/>
    <p:sldId id="647" r:id="rId42"/>
    <p:sldId id="492" r:id="rId43"/>
    <p:sldId id="527" r:id="rId44"/>
    <p:sldId id="574" r:id="rId45"/>
    <p:sldId id="493" r:id="rId46"/>
    <p:sldId id="638" r:id="rId47"/>
    <p:sldId id="494" r:id="rId48"/>
    <p:sldId id="525" r:id="rId49"/>
    <p:sldId id="583" r:id="rId50"/>
    <p:sldId id="584" r:id="rId51"/>
    <p:sldId id="585" r:id="rId52"/>
    <p:sldId id="608" r:id="rId53"/>
    <p:sldId id="648" r:id="rId54"/>
    <p:sldId id="641" r:id="rId55"/>
    <p:sldId id="620" r:id="rId56"/>
    <p:sldId id="621" r:id="rId57"/>
    <p:sldId id="622" r:id="rId58"/>
    <p:sldId id="649" r:id="rId59"/>
    <p:sldId id="592" r:id="rId60"/>
    <p:sldId id="643" r:id="rId61"/>
    <p:sldId id="642" r:id="rId62"/>
    <p:sldId id="644" r:id="rId63"/>
    <p:sldId id="594" r:id="rId64"/>
    <p:sldId id="639" r:id="rId65"/>
    <p:sldId id="595" r:id="rId66"/>
    <p:sldId id="596" r:id="rId67"/>
    <p:sldId id="613" r:id="rId68"/>
    <p:sldId id="296" r:id="rId69"/>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a:ea typeface="+mn-ea"/>
        <a:cs typeface="+mn-cs"/>
      </a:defRPr>
    </a:lvl1pPr>
    <a:lvl2pPr marL="457200" algn="ctr" rtl="0" eaLnBrk="0" fontAlgn="base" hangingPunct="0">
      <a:spcBef>
        <a:spcPct val="0"/>
      </a:spcBef>
      <a:spcAft>
        <a:spcPct val="0"/>
      </a:spcAft>
      <a:defRPr sz="2400" b="1" kern="1200">
        <a:solidFill>
          <a:schemeClr val="tx1"/>
        </a:solidFill>
        <a:latin typeface="Times New Roman"/>
        <a:ea typeface="+mn-ea"/>
        <a:cs typeface="+mn-cs"/>
      </a:defRPr>
    </a:lvl2pPr>
    <a:lvl3pPr marL="914400" algn="ctr" rtl="0" eaLnBrk="0" fontAlgn="base" hangingPunct="0">
      <a:spcBef>
        <a:spcPct val="0"/>
      </a:spcBef>
      <a:spcAft>
        <a:spcPct val="0"/>
      </a:spcAft>
      <a:defRPr sz="2400" b="1" kern="1200">
        <a:solidFill>
          <a:schemeClr val="tx1"/>
        </a:solidFill>
        <a:latin typeface="Times New Roman"/>
        <a:ea typeface="+mn-ea"/>
        <a:cs typeface="+mn-cs"/>
      </a:defRPr>
    </a:lvl3pPr>
    <a:lvl4pPr marL="1371600" algn="ctr" rtl="0" eaLnBrk="0" fontAlgn="base" hangingPunct="0">
      <a:spcBef>
        <a:spcPct val="0"/>
      </a:spcBef>
      <a:spcAft>
        <a:spcPct val="0"/>
      </a:spcAft>
      <a:defRPr sz="2400" b="1" kern="1200">
        <a:solidFill>
          <a:schemeClr val="tx1"/>
        </a:solidFill>
        <a:latin typeface="Times New Roman"/>
        <a:ea typeface="+mn-ea"/>
        <a:cs typeface="+mn-cs"/>
      </a:defRPr>
    </a:lvl4pPr>
    <a:lvl5pPr marL="1828800" algn="ctr" rtl="0" eaLnBrk="0" fontAlgn="base" hangingPunct="0">
      <a:spcBef>
        <a:spcPct val="0"/>
      </a:spcBef>
      <a:spcAft>
        <a:spcPct val="0"/>
      </a:spcAft>
      <a:defRPr sz="2400" b="1" kern="1200">
        <a:solidFill>
          <a:schemeClr val="tx1"/>
        </a:solidFill>
        <a:latin typeface="Times New Roman"/>
        <a:ea typeface="+mn-ea"/>
        <a:cs typeface="+mn-cs"/>
      </a:defRPr>
    </a:lvl5pPr>
    <a:lvl6pPr marL="2286000" algn="l" defTabSz="914400" rtl="0" eaLnBrk="1" latinLnBrk="0" hangingPunct="1">
      <a:defRPr sz="2400" b="1" kern="1200">
        <a:solidFill>
          <a:schemeClr val="tx1"/>
        </a:solidFill>
        <a:latin typeface="Times New Roman"/>
        <a:ea typeface="+mn-ea"/>
        <a:cs typeface="+mn-cs"/>
      </a:defRPr>
    </a:lvl6pPr>
    <a:lvl7pPr marL="2743200" algn="l" defTabSz="914400" rtl="0" eaLnBrk="1" latinLnBrk="0" hangingPunct="1">
      <a:defRPr sz="2400" b="1" kern="1200">
        <a:solidFill>
          <a:schemeClr val="tx1"/>
        </a:solidFill>
        <a:latin typeface="Times New Roman"/>
        <a:ea typeface="+mn-ea"/>
        <a:cs typeface="+mn-cs"/>
      </a:defRPr>
    </a:lvl7pPr>
    <a:lvl8pPr marL="3200400" algn="l" defTabSz="914400" rtl="0" eaLnBrk="1" latinLnBrk="0" hangingPunct="1">
      <a:defRPr sz="2400" b="1" kern="1200">
        <a:solidFill>
          <a:schemeClr val="tx1"/>
        </a:solidFill>
        <a:latin typeface="Times New Roman"/>
        <a:ea typeface="+mn-ea"/>
        <a:cs typeface="+mn-cs"/>
      </a:defRPr>
    </a:lvl8pPr>
    <a:lvl9pPr marL="3657600" algn="l" defTabSz="914400" rtl="0" eaLnBrk="1" latinLnBrk="0" hangingPunct="1">
      <a:defRPr sz="2400" b="1"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003000"/>
    <a:srgbClr val="002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647" autoAdjust="0"/>
    <p:restoredTop sz="94660"/>
  </p:normalViewPr>
  <p:slideViewPr>
    <p:cSldViewPr>
      <p:cViewPr varScale="1">
        <p:scale>
          <a:sx n="79" d="100"/>
          <a:sy n="79" d="100"/>
        </p:scale>
        <p:origin x="21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6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FAB7A-0DB9-472F-A20D-AB1F512405FC}" type="datetimeFigureOut">
              <a:rPr lang="en-US" smtClean="0"/>
              <a:pPr/>
              <a:t>7/1/2024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C4B5E1-8777-4FD8-B649-1CF111C7D0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68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C4B5E1-8777-4FD8-B649-1CF111C7D02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9600"/>
              <a:t>John 13</a:t>
            </a:r>
          </a:p>
        </p:txBody>
      </p:sp>
      <p:sp>
        <p:nvSpPr>
          <p:cNvPr id="228355" name="Rectangle 3"/>
          <p:cNvSpPr>
            <a:spLocks noGrp="1" noChangeArrowheads="1"/>
          </p:cNvSpPr>
          <p:nvPr>
            <p:ph type="body" idx="1"/>
          </p:nvPr>
        </p:nvSpPr>
        <p:spPr>
          <a:xfrm>
            <a:off x="533400" y="2667000"/>
            <a:ext cx="8382000" cy="3962400"/>
          </a:xfrm>
        </p:spPr>
        <p:txBody>
          <a:bodyPr/>
          <a:lstStyle/>
          <a:p>
            <a:pPr>
              <a:lnSpc>
                <a:spcPct val="90000"/>
              </a:lnSpc>
              <a:defRPr/>
            </a:pPr>
            <a:r>
              <a:rPr lang="en-US" sz="6600" dirty="0"/>
              <a:t>The Upper Room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p:txBody>
      </p:sp>
      <p:sp>
        <p:nvSpPr>
          <p:cNvPr id="5" name="Rectangle 5"/>
          <p:cNvSpPr>
            <a:spLocks noChangeArrowheads="1"/>
          </p:cNvSpPr>
          <p:nvPr/>
        </p:nvSpPr>
        <p:spPr bwMode="auto">
          <a:xfrm>
            <a:off x="457200" y="4648200"/>
            <a:ext cx="53340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400" b="0" dirty="0">
                <a:effectLst>
                  <a:outerShdw blurRad="38100" dist="38100" dir="2700000" algn="tl">
                    <a:srgbClr val="000000"/>
                  </a:outerShdw>
                </a:effectLst>
              </a:rPr>
              <a:t>Matthew 26:36 </a:t>
            </a:r>
            <a:br>
              <a:rPr lang="en-US" sz="4400" b="0" dirty="0">
                <a:effectLst>
                  <a:outerShdw blurRad="38100" dist="38100" dir="2700000" algn="tl">
                    <a:srgbClr val="000000"/>
                  </a:outerShdw>
                </a:effectLst>
              </a:rPr>
            </a:br>
            <a:r>
              <a:rPr lang="en-US" sz="4400" b="0" dirty="0"/>
              <a:t>“My soul is </a:t>
            </a:r>
            <a:r>
              <a:rPr lang="en-US" sz="4400" b="0" u="sng" dirty="0"/>
              <a:t>crushed with grief to the point of death</a:t>
            </a:r>
            <a:r>
              <a:rPr lang="en-US" sz="4400" b="0" dirty="0"/>
              <a:t>.”</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
        <p:nvSpPr>
          <p:cNvPr id="5" name="Rectangle 4"/>
          <p:cNvSpPr>
            <a:spLocks noChangeArrowheads="1"/>
          </p:cNvSpPr>
          <p:nvPr/>
        </p:nvSpPr>
        <p:spPr bwMode="auto">
          <a:xfrm>
            <a:off x="152400" y="2819400"/>
            <a:ext cx="8305800" cy="3810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3600" b="0" dirty="0">
                <a:effectLst>
                  <a:outerShdw blurRad="38100" dist="38100" dir="2700000" algn="tl">
                    <a:srgbClr val="000000"/>
                  </a:outerShdw>
                </a:effectLst>
              </a:rPr>
              <a:t>Mark 10:35 And James and John, the two sons of Zebedee, came up to him, saying to Him, “Teacher, we want You to do for us whatever we ask of you.” </a:t>
            </a:r>
          </a:p>
          <a:p>
            <a:pPr algn="l">
              <a:lnSpc>
                <a:spcPct val="75000"/>
              </a:lnSpc>
              <a:defRPr/>
            </a:pPr>
            <a:r>
              <a:rPr lang="en-US" sz="3600" b="0" dirty="0">
                <a:effectLst>
                  <a:outerShdw blurRad="38100" dist="38100" dir="2700000" algn="tl">
                    <a:srgbClr val="000000"/>
                  </a:outerShdw>
                </a:effectLst>
              </a:rPr>
              <a:t>36 And He said to them, “What do you want me to do for you?” </a:t>
            </a:r>
          </a:p>
          <a:p>
            <a:pPr algn="l">
              <a:lnSpc>
                <a:spcPct val="75000"/>
              </a:lnSpc>
              <a:defRPr/>
            </a:pPr>
            <a:r>
              <a:rPr lang="en-US" sz="3600" b="0" dirty="0">
                <a:effectLst>
                  <a:outerShdw blurRad="38100" dist="38100" dir="2700000" algn="tl">
                    <a:srgbClr val="000000"/>
                  </a:outerShdw>
                </a:effectLst>
              </a:rPr>
              <a:t>37 And they said to Him, “Grant that we may sit in your glory, one on your right, and one on your left.”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
        <p:nvSpPr>
          <p:cNvPr id="6" name="Rectangle 5"/>
          <p:cNvSpPr>
            <a:spLocks noChangeArrowheads="1"/>
          </p:cNvSpPr>
          <p:nvPr/>
        </p:nvSpPr>
        <p:spPr bwMode="auto">
          <a:xfrm>
            <a:off x="152400" y="2895600"/>
            <a:ext cx="8305800" cy="3810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3600" b="0" dirty="0">
                <a:effectLst>
                  <a:outerShdw blurRad="38100" dist="38100" dir="2700000" algn="tl">
                    <a:srgbClr val="000000"/>
                  </a:outerShdw>
                </a:effectLst>
              </a:rPr>
              <a:t>Mark 10:38 But Jesus said to them, “You don’t know what you are asking! Are you able to drink from the bitter cup of suffering I am about to drink? Are you able to be baptized with the baptism of suffering I must be baptized with?”</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
        <p:nvSpPr>
          <p:cNvPr id="6" name="Rectangle 5"/>
          <p:cNvSpPr>
            <a:spLocks noChangeArrowheads="1"/>
          </p:cNvSpPr>
          <p:nvPr/>
        </p:nvSpPr>
        <p:spPr bwMode="auto">
          <a:xfrm>
            <a:off x="152400" y="2895600"/>
            <a:ext cx="8305800" cy="3810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3600" b="0" dirty="0">
                <a:effectLst>
                  <a:outerShdw blurRad="38100" dist="38100" dir="2700000" algn="tl">
                    <a:srgbClr val="000000"/>
                  </a:outerShdw>
                </a:effectLst>
              </a:rPr>
              <a:t>Mark 10:38 But Jesus said to them, “You don’t know what you are asking! Are you able to drink from the bitter cup of suffering I am about to drink? Are you able to be baptized with the baptism of suffering I must be baptized with?”</a:t>
            </a:r>
          </a:p>
          <a:p>
            <a:pPr algn="l">
              <a:lnSpc>
                <a:spcPct val="75000"/>
              </a:lnSpc>
              <a:defRPr/>
            </a:pPr>
            <a:r>
              <a:rPr lang="en-US" sz="3600" b="0" dirty="0">
                <a:effectLst>
                  <a:outerShdw blurRad="38100" dist="38100" dir="2700000" algn="tl">
                    <a:srgbClr val="000000"/>
                  </a:outerShdw>
                </a:effectLst>
              </a:rPr>
              <a:t>39 “Oh yes,” they replied, “we are able!”</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
        <p:nvSpPr>
          <p:cNvPr id="6" name="Rectangle 5"/>
          <p:cNvSpPr>
            <a:spLocks noChangeArrowheads="1"/>
          </p:cNvSpPr>
          <p:nvPr/>
        </p:nvSpPr>
        <p:spPr bwMode="auto">
          <a:xfrm>
            <a:off x="152400" y="2895600"/>
            <a:ext cx="8305800" cy="3810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3600" b="0" dirty="0">
                <a:effectLst>
                  <a:outerShdw blurRad="38100" dist="38100" dir="2700000" algn="tl">
                    <a:srgbClr val="000000"/>
                  </a:outerShdw>
                </a:effectLst>
              </a:rPr>
              <a:t>Mark 10:41 When the ten other disciples heard what James and John had asked, they were indignant.</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a:p>
            <a:pPr algn="l">
              <a:lnSpc>
                <a:spcPct val="75000"/>
              </a:lnSpc>
              <a:spcBef>
                <a:spcPct val="10000"/>
              </a:spcBef>
              <a:defRPr/>
            </a:pPr>
            <a:r>
              <a:rPr lang="en-US" sz="4800" b="0" dirty="0">
                <a:effectLst>
                  <a:outerShdw blurRad="38100" dist="38100" dir="2700000" algn="tl">
                    <a:srgbClr val="000000"/>
                  </a:outerShdw>
                </a:effectLst>
              </a:rPr>
              <a:t>- Recent history</a:t>
            </a:r>
          </a:p>
          <a:p>
            <a:pPr algn="l">
              <a:lnSpc>
                <a:spcPct val="75000"/>
              </a:lnSpc>
              <a:spcBef>
                <a:spcPct val="10000"/>
              </a:spcBef>
              <a:defRPr/>
            </a:pPr>
            <a:r>
              <a:rPr lang="en-US" sz="4800" b="0" dirty="0">
                <a:effectLst>
                  <a:outerShdw blurRad="38100" dist="38100" dir="2700000" algn="tl">
                    <a:srgbClr val="000000"/>
                  </a:outerShdw>
                </a:effectLst>
              </a:rPr>
              <a:t>- Growing isolation</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knowing that His hour had come that He should </a:t>
            </a:r>
            <a:r>
              <a:rPr lang="en-US" u="sng" dirty="0"/>
              <a:t>depart out of this world to the Father</a:t>
            </a:r>
            <a:r>
              <a:rPr lang="en-US" dirty="0"/>
              <a:t>, having loved His own who were in the world, He loved them to the end.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13</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
        <p:nvSpPr>
          <p:cNvPr id="4" name="Rectangle 4"/>
          <p:cNvSpPr>
            <a:spLocks noChangeArrowheads="1"/>
          </p:cNvSpPr>
          <p:nvPr/>
        </p:nvSpPr>
        <p:spPr bwMode="auto">
          <a:xfrm>
            <a:off x="5791200" y="42672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2:4</a:t>
            </a:r>
          </a:p>
          <a:p>
            <a:pPr algn="l">
              <a:lnSpc>
                <a:spcPct val="75000"/>
              </a:lnSpc>
              <a:spcBef>
                <a:spcPct val="10000"/>
              </a:spcBef>
              <a:defRPr/>
            </a:pPr>
            <a:r>
              <a:rPr lang="en-US" sz="4800" b="0" dirty="0">
                <a:effectLst>
                  <a:outerShdw blurRad="38100" dist="38100" dir="2700000" algn="tl">
                    <a:srgbClr val="000000"/>
                  </a:outerShdw>
                </a:effectLst>
              </a:rPr>
              <a:t>         7:30</a:t>
            </a:r>
          </a:p>
          <a:p>
            <a:pPr algn="l">
              <a:lnSpc>
                <a:spcPct val="75000"/>
              </a:lnSpc>
              <a:spcBef>
                <a:spcPct val="10000"/>
              </a:spcBef>
              <a:defRPr/>
            </a:pPr>
            <a:r>
              <a:rPr lang="en-US" sz="4800" b="0" dirty="0">
                <a:effectLst>
                  <a:outerShdw blurRad="38100" dist="38100" dir="2700000" algn="tl">
                    <a:srgbClr val="000000"/>
                  </a:outerShdw>
                </a:effectLst>
              </a:rPr>
              <a:t>         8:20</a:t>
            </a:r>
          </a:p>
          <a:p>
            <a:pPr algn="l">
              <a:lnSpc>
                <a:spcPct val="75000"/>
              </a:lnSpc>
              <a:spcBef>
                <a:spcPct val="10000"/>
              </a:spcBef>
              <a:defRPr/>
            </a:pPr>
            <a:r>
              <a:rPr lang="en-US" sz="4800" b="0" dirty="0">
                <a:effectLst>
                  <a:outerShdw blurRad="38100" dist="38100" dir="2700000" algn="tl">
                    <a:srgbClr val="000000"/>
                  </a:outerShdw>
                </a:effectLst>
              </a:rPr>
              <a:t>         12:23</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knowing that His hour had come that He should depart out of this world to the Father, </a:t>
            </a:r>
            <a:r>
              <a:rPr lang="en-US" u="sng" dirty="0"/>
              <a:t>having loved His own who were in the world, He loved them to the end</a:t>
            </a:r>
            <a:r>
              <a:rPr lang="en-US" dirty="0"/>
              <a:t>. </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a:t>2 And during supper, the devil having already put into the heart of Judas Iscariot, the son of Simon, to betray Him… </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dirty="0"/>
              <a:t>2 And during supper, the devil having already put into the heart of Judas Iscariot, the son of Simon, to betray Him… </a:t>
            </a:r>
          </a:p>
        </p:txBody>
      </p:sp>
      <p:sp>
        <p:nvSpPr>
          <p:cNvPr id="5" name="Rectangle 5"/>
          <p:cNvSpPr>
            <a:spLocks noChangeArrowheads="1"/>
          </p:cNvSpPr>
          <p:nvPr/>
        </p:nvSpPr>
        <p:spPr bwMode="auto">
          <a:xfrm>
            <a:off x="4876800" y="3124200"/>
            <a:ext cx="3505200" cy="1447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Already has the money in his pocket!</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dirty="0"/>
              <a:t>2 And during supper, the devil having already put into the heart of Judas Iscariot, the son of Simon, to betray Him… </a:t>
            </a:r>
          </a:p>
        </p:txBody>
      </p:sp>
      <p:sp>
        <p:nvSpPr>
          <p:cNvPr id="5" name="Rectangle 5"/>
          <p:cNvSpPr>
            <a:spLocks noChangeArrowheads="1"/>
          </p:cNvSpPr>
          <p:nvPr/>
        </p:nvSpPr>
        <p:spPr bwMode="auto">
          <a:xfrm>
            <a:off x="4876800" y="3124200"/>
            <a:ext cx="3505200" cy="1447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Already has the money in his pocket!</a:t>
            </a:r>
          </a:p>
        </p:txBody>
      </p:sp>
      <p:sp>
        <p:nvSpPr>
          <p:cNvPr id="6" name="Rectangle 5"/>
          <p:cNvSpPr>
            <a:spLocks noChangeArrowheads="1"/>
          </p:cNvSpPr>
          <p:nvPr/>
        </p:nvSpPr>
        <p:spPr bwMode="auto">
          <a:xfrm>
            <a:off x="304800" y="4724400"/>
            <a:ext cx="8382000" cy="1981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000" b="0" dirty="0">
                <a:effectLst>
                  <a:outerShdw blurRad="38100" dist="38100" dir="2700000" algn="tl">
                    <a:srgbClr val="000000"/>
                  </a:outerShdw>
                </a:effectLst>
              </a:rPr>
              <a:t>Mat. 26:14-16 Then one of the twelve, named Judas Iscariot, went to the chief priests and said, “What are you willing to give me to betray Him to you?”</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dirty="0"/>
              <a:t>2 And during supper, the devil having already put into the heart of Judas Iscariot, the son of Simon, to betray Him… </a:t>
            </a:r>
          </a:p>
        </p:txBody>
      </p:sp>
      <p:sp>
        <p:nvSpPr>
          <p:cNvPr id="5" name="Rectangle 5"/>
          <p:cNvSpPr>
            <a:spLocks noChangeArrowheads="1"/>
          </p:cNvSpPr>
          <p:nvPr/>
        </p:nvSpPr>
        <p:spPr bwMode="auto">
          <a:xfrm>
            <a:off x="4876800" y="3124200"/>
            <a:ext cx="3505200" cy="1447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Already has the money in his pocket!</a:t>
            </a:r>
          </a:p>
        </p:txBody>
      </p:sp>
      <p:sp>
        <p:nvSpPr>
          <p:cNvPr id="6" name="Rectangle 5"/>
          <p:cNvSpPr>
            <a:spLocks noChangeArrowheads="1"/>
          </p:cNvSpPr>
          <p:nvPr/>
        </p:nvSpPr>
        <p:spPr bwMode="auto">
          <a:xfrm>
            <a:off x="304800" y="4724400"/>
            <a:ext cx="8382000" cy="1981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000" b="0" dirty="0">
                <a:effectLst>
                  <a:outerShdw blurRad="38100" dist="38100" dir="2700000" algn="tl">
                    <a:srgbClr val="000000"/>
                  </a:outerShdw>
                </a:effectLst>
              </a:rPr>
              <a:t>Mat. 26:14-16 And they weighed out thirty pieces of silver to him. </a:t>
            </a:r>
          </a:p>
          <a:p>
            <a:pPr algn="l">
              <a:lnSpc>
                <a:spcPct val="75000"/>
              </a:lnSpc>
              <a:defRPr/>
            </a:pPr>
            <a:r>
              <a:rPr lang="en-US" sz="4000" b="0" dirty="0">
                <a:effectLst>
                  <a:outerShdw blurRad="38100" dist="38100" dir="2700000" algn="tl">
                    <a:srgbClr val="000000"/>
                  </a:outerShdw>
                </a:effectLst>
              </a:rPr>
              <a:t>From then on he began looking for a good opportunity to betray Jesus. </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dirty="0"/>
              <a:t>2 And during supper, the devil having already put into the heart of Judas Iscariot, the son of Simon, to betray Him… </a:t>
            </a:r>
          </a:p>
        </p:txBody>
      </p:sp>
      <p:sp>
        <p:nvSpPr>
          <p:cNvPr id="5" name="Rectangle 5"/>
          <p:cNvSpPr>
            <a:spLocks noChangeArrowheads="1"/>
          </p:cNvSpPr>
          <p:nvPr/>
        </p:nvSpPr>
        <p:spPr bwMode="auto">
          <a:xfrm>
            <a:off x="4876800" y="3200400"/>
            <a:ext cx="3810000" cy="2362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Among the other disciples:</a:t>
            </a:r>
          </a:p>
          <a:p>
            <a:pPr algn="l">
              <a:lnSpc>
                <a:spcPct val="75000"/>
              </a:lnSpc>
              <a:defRPr/>
            </a:pPr>
            <a:r>
              <a:rPr lang="en-US" sz="4000" b="0" dirty="0">
                <a:effectLst>
                  <a:outerShdw blurRad="38100" dist="38100" dir="2700000" algn="tl">
                    <a:srgbClr val="000000"/>
                  </a:outerShdw>
                </a:effectLst>
              </a:rPr>
              <a:t> - discord</a:t>
            </a:r>
          </a:p>
          <a:p>
            <a:pPr algn="l">
              <a:lnSpc>
                <a:spcPct val="75000"/>
              </a:lnSpc>
              <a:defRPr/>
            </a:pPr>
            <a:r>
              <a:rPr lang="en-US" sz="4000" b="0" dirty="0">
                <a:effectLst>
                  <a:outerShdw blurRad="38100" dist="38100" dir="2700000" algn="tl">
                    <a:srgbClr val="000000"/>
                  </a:outerShdw>
                </a:effectLst>
              </a:rPr>
              <a:t> - pride</a:t>
            </a:r>
          </a:p>
          <a:p>
            <a:pPr algn="l">
              <a:lnSpc>
                <a:spcPct val="75000"/>
              </a:lnSpc>
              <a:defRPr/>
            </a:pPr>
            <a:r>
              <a:rPr lang="en-US" sz="4000" b="0" dirty="0">
                <a:effectLst>
                  <a:outerShdw blurRad="38100" dist="38100" dir="2700000" algn="tl">
                    <a:srgbClr val="000000"/>
                  </a:outerShdw>
                </a:effectLst>
              </a:rPr>
              <a:t> - competition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a:t>2 And during supper, the devil having already put into the heart of Judas Iscariot, the son of Simon, to betray Him… </a:t>
            </a:r>
          </a:p>
        </p:txBody>
      </p:sp>
      <p:sp>
        <p:nvSpPr>
          <p:cNvPr id="6" name="Rectangle 5"/>
          <p:cNvSpPr>
            <a:spLocks noChangeArrowheads="1"/>
          </p:cNvSpPr>
          <p:nvPr/>
        </p:nvSpPr>
        <p:spPr bwMode="auto">
          <a:xfrm>
            <a:off x="4876800" y="3200400"/>
            <a:ext cx="3810000" cy="2362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Among the other disciples:</a:t>
            </a:r>
          </a:p>
          <a:p>
            <a:pPr algn="l">
              <a:lnSpc>
                <a:spcPct val="75000"/>
              </a:lnSpc>
              <a:defRPr/>
            </a:pPr>
            <a:r>
              <a:rPr lang="en-US" sz="4000" b="0" dirty="0">
                <a:effectLst>
                  <a:outerShdw blurRad="38100" dist="38100" dir="2700000" algn="tl">
                    <a:srgbClr val="000000"/>
                  </a:outerShdw>
                </a:effectLst>
              </a:rPr>
              <a:t> - discord</a:t>
            </a:r>
          </a:p>
          <a:p>
            <a:pPr algn="l">
              <a:lnSpc>
                <a:spcPct val="75000"/>
              </a:lnSpc>
              <a:defRPr/>
            </a:pPr>
            <a:r>
              <a:rPr lang="en-US" sz="4000" b="0" dirty="0">
                <a:effectLst>
                  <a:outerShdw blurRad="38100" dist="38100" dir="2700000" algn="tl">
                    <a:srgbClr val="000000"/>
                  </a:outerShdw>
                </a:effectLst>
              </a:rPr>
              <a:t> - pride</a:t>
            </a:r>
          </a:p>
          <a:p>
            <a:pPr algn="l">
              <a:lnSpc>
                <a:spcPct val="75000"/>
              </a:lnSpc>
              <a:defRPr/>
            </a:pPr>
            <a:r>
              <a:rPr lang="en-US" sz="4000" b="0" dirty="0">
                <a:effectLst>
                  <a:outerShdw blurRad="38100" dist="38100" dir="2700000" algn="tl">
                    <a:srgbClr val="000000"/>
                  </a:outerShdw>
                </a:effectLst>
              </a:rPr>
              <a:t> - competition</a:t>
            </a:r>
          </a:p>
        </p:txBody>
      </p:sp>
      <p:sp>
        <p:nvSpPr>
          <p:cNvPr id="5" name="Rectangle 5"/>
          <p:cNvSpPr>
            <a:spLocks noChangeArrowheads="1"/>
          </p:cNvSpPr>
          <p:nvPr/>
        </p:nvSpPr>
        <p:spPr bwMode="auto">
          <a:xfrm>
            <a:off x="685800" y="4191000"/>
            <a:ext cx="6858000" cy="1981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Luke 22:24 Then they began to argue among themselves about who would be the greatest among them. </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pPr>
              <a:defRPr/>
            </a:pPr>
            <a:r>
              <a:rPr lang="en-US" sz="9600"/>
              <a:t>John 13</a:t>
            </a:r>
          </a:p>
        </p:txBody>
      </p:sp>
      <p:sp>
        <p:nvSpPr>
          <p:cNvPr id="356355" name="Rectangle 3"/>
          <p:cNvSpPr>
            <a:spLocks noGrp="1" noChangeArrowheads="1"/>
          </p:cNvSpPr>
          <p:nvPr>
            <p:ph type="body" idx="1"/>
          </p:nvPr>
        </p:nvSpPr>
        <p:spPr/>
        <p:txBody>
          <a:bodyPr/>
          <a:lstStyle/>
          <a:p>
            <a:pPr>
              <a:buFont typeface="Monotype Sorts" pitchFamily="2" charset="2"/>
              <a:buNone/>
              <a:defRPr/>
            </a:pPr>
            <a:r>
              <a:rPr lang="en-US"/>
              <a:t>2 And during supper, the devil having already put into the heart of Judas Iscariot, the son of Simon, to betray Him… </a:t>
            </a:r>
          </a:p>
        </p:txBody>
      </p:sp>
      <p:sp>
        <p:nvSpPr>
          <p:cNvPr id="5" name="Rectangle 4"/>
          <p:cNvSpPr>
            <a:spLocks noChangeArrowheads="1"/>
          </p:cNvSpPr>
          <p:nvPr/>
        </p:nvSpPr>
        <p:spPr bwMode="auto">
          <a:xfrm>
            <a:off x="4876800" y="3200400"/>
            <a:ext cx="3810000" cy="2362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Among the other disciples:</a:t>
            </a:r>
          </a:p>
          <a:p>
            <a:pPr algn="l">
              <a:lnSpc>
                <a:spcPct val="75000"/>
              </a:lnSpc>
              <a:defRPr/>
            </a:pPr>
            <a:r>
              <a:rPr lang="en-US" sz="4000" b="0" dirty="0">
                <a:effectLst>
                  <a:outerShdw blurRad="38100" dist="38100" dir="2700000" algn="tl">
                    <a:srgbClr val="000000"/>
                  </a:outerShdw>
                </a:effectLst>
              </a:rPr>
              <a:t> - discord</a:t>
            </a:r>
          </a:p>
          <a:p>
            <a:pPr algn="l">
              <a:lnSpc>
                <a:spcPct val="75000"/>
              </a:lnSpc>
              <a:defRPr/>
            </a:pPr>
            <a:r>
              <a:rPr lang="en-US" sz="4000" b="0" dirty="0">
                <a:effectLst>
                  <a:outerShdw blurRad="38100" dist="38100" dir="2700000" algn="tl">
                    <a:srgbClr val="000000"/>
                  </a:outerShdw>
                </a:effectLst>
              </a:rPr>
              <a:t> - pride</a:t>
            </a:r>
          </a:p>
          <a:p>
            <a:pPr algn="l">
              <a:lnSpc>
                <a:spcPct val="75000"/>
              </a:lnSpc>
              <a:defRPr/>
            </a:pPr>
            <a:r>
              <a:rPr lang="en-US" sz="4000" b="0" dirty="0">
                <a:effectLst>
                  <a:outerShdw blurRad="38100" dist="38100" dir="2700000" algn="tl">
                    <a:srgbClr val="000000"/>
                  </a:outerShdw>
                </a:effectLst>
              </a:rPr>
              <a:t> - competition</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defRPr/>
            </a:pPr>
            <a:r>
              <a:rPr lang="en-US" sz="9600"/>
              <a:t>John 13</a:t>
            </a:r>
          </a:p>
        </p:txBody>
      </p:sp>
      <p:sp>
        <p:nvSpPr>
          <p:cNvPr id="321539" name="Rectangle 3"/>
          <p:cNvSpPr>
            <a:spLocks noGrp="1" noChangeArrowheads="1"/>
          </p:cNvSpPr>
          <p:nvPr>
            <p:ph type="body" idx="1"/>
          </p:nvPr>
        </p:nvSpPr>
        <p:spPr/>
        <p:txBody>
          <a:bodyPr/>
          <a:lstStyle/>
          <a:p>
            <a:pPr>
              <a:buFont typeface="Monotype Sorts" pitchFamily="2" charset="2"/>
              <a:buNone/>
              <a:defRPr/>
            </a:pPr>
            <a:r>
              <a:rPr lang="en-US"/>
              <a:t>2 And during supper, the devil having already put into the heart of Judas Iscariot, the son of Simon, to betray Him,</a:t>
            </a:r>
          </a:p>
          <a:p>
            <a:pPr>
              <a:buFont typeface="Monotype Sorts" pitchFamily="2" charset="2"/>
              <a:buNone/>
              <a:defRPr/>
            </a:pPr>
            <a:r>
              <a:rPr lang="en-US"/>
              <a:t>3 Jesus, knowing that the Father had given all things into His hands, and that He had come forth from God, and was going back to God, </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a:defRPr/>
            </a:pPr>
            <a:r>
              <a:rPr lang="en-US" sz="9600"/>
              <a:t>John 13</a:t>
            </a:r>
          </a:p>
        </p:txBody>
      </p:sp>
      <p:sp>
        <p:nvSpPr>
          <p:cNvPr id="322563" name="Rectangle 3"/>
          <p:cNvSpPr>
            <a:spLocks noGrp="1" noChangeArrowheads="1"/>
          </p:cNvSpPr>
          <p:nvPr>
            <p:ph type="body" idx="1"/>
          </p:nvPr>
        </p:nvSpPr>
        <p:spPr/>
        <p:txBody>
          <a:bodyPr/>
          <a:lstStyle/>
          <a:p>
            <a:pPr>
              <a:buFont typeface="Monotype Sorts" pitchFamily="2" charset="2"/>
              <a:buNone/>
              <a:defRPr/>
            </a:pPr>
            <a:r>
              <a:rPr lang="en-US" dirty="0"/>
              <a:t>4 rose from supper, and laid aside His garments; and taking a towel, He girded Himself about. </a:t>
            </a:r>
          </a:p>
          <a:p>
            <a:pPr>
              <a:buFont typeface="Monotype Sorts" pitchFamily="2" charset="2"/>
              <a:buNone/>
              <a:defRPr/>
            </a:pPr>
            <a:r>
              <a:rPr lang="en-US" dirty="0"/>
              <a:t>5 Then He poured water into the basin, and </a:t>
            </a:r>
            <a:r>
              <a:rPr lang="en-US" u="sng" dirty="0"/>
              <a:t>began to wash the disciples’ feet</a:t>
            </a:r>
            <a:r>
              <a:rPr lang="en-US" dirty="0"/>
              <a:t>, and to wipe them with the towel with which He was girded. </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13</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
        <p:nvSpPr>
          <p:cNvPr id="4" name="Rectangle 4"/>
          <p:cNvSpPr>
            <a:spLocks noChangeArrowheads="1"/>
          </p:cNvSpPr>
          <p:nvPr/>
        </p:nvSpPr>
        <p:spPr bwMode="auto">
          <a:xfrm>
            <a:off x="5791200" y="42672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2:4</a:t>
            </a:r>
          </a:p>
          <a:p>
            <a:pPr algn="l">
              <a:lnSpc>
                <a:spcPct val="75000"/>
              </a:lnSpc>
              <a:spcBef>
                <a:spcPct val="10000"/>
              </a:spcBef>
              <a:defRPr/>
            </a:pPr>
            <a:r>
              <a:rPr lang="en-US" sz="4800" b="0" dirty="0">
                <a:effectLst>
                  <a:outerShdw blurRad="38100" dist="38100" dir="2700000" algn="tl">
                    <a:srgbClr val="000000"/>
                  </a:outerShdw>
                </a:effectLst>
              </a:rPr>
              <a:t>         7:30</a:t>
            </a:r>
          </a:p>
          <a:p>
            <a:pPr algn="l">
              <a:lnSpc>
                <a:spcPct val="75000"/>
              </a:lnSpc>
              <a:spcBef>
                <a:spcPct val="10000"/>
              </a:spcBef>
              <a:defRPr/>
            </a:pPr>
            <a:r>
              <a:rPr lang="en-US" sz="4800" b="0" dirty="0">
                <a:effectLst>
                  <a:outerShdw blurRad="38100" dist="38100" dir="2700000" algn="tl">
                    <a:srgbClr val="000000"/>
                  </a:outerShdw>
                </a:effectLst>
              </a:rPr>
              <a:t>         8:20</a:t>
            </a:r>
          </a:p>
          <a:p>
            <a:pPr algn="l">
              <a:lnSpc>
                <a:spcPct val="75000"/>
              </a:lnSpc>
              <a:spcBef>
                <a:spcPct val="10000"/>
              </a:spcBef>
              <a:defRPr/>
            </a:pPr>
            <a:r>
              <a:rPr lang="en-US" sz="4800" b="0" dirty="0">
                <a:effectLst>
                  <a:outerShdw blurRad="38100" dist="38100" dir="2700000" algn="tl">
                    <a:srgbClr val="000000"/>
                  </a:outerShdw>
                </a:effectLst>
              </a:rPr>
              <a:t>         12:23</a:t>
            </a:r>
          </a:p>
        </p:txBody>
      </p:sp>
      <p:cxnSp>
        <p:nvCxnSpPr>
          <p:cNvPr id="7" name="Straight Arrow Connector 6"/>
          <p:cNvCxnSpPr/>
          <p:nvPr/>
        </p:nvCxnSpPr>
        <p:spPr bwMode="auto">
          <a:xfrm flipV="1">
            <a:off x="3810000" y="4495800"/>
            <a:ext cx="3352800" cy="381000"/>
          </a:xfrm>
          <a:prstGeom prst="straightConnector1">
            <a:avLst/>
          </a:prstGeom>
          <a:noFill/>
          <a:ln w="7620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671639" y="44196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“My hour has not yet come.”</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a:defRPr/>
            </a:pPr>
            <a:r>
              <a:rPr lang="en-US" sz="9600"/>
              <a:t>John 13</a:t>
            </a:r>
          </a:p>
        </p:txBody>
      </p:sp>
      <p:sp>
        <p:nvSpPr>
          <p:cNvPr id="329731" name="Rectangle 3"/>
          <p:cNvSpPr>
            <a:spLocks noGrp="1" noChangeArrowheads="1"/>
          </p:cNvSpPr>
          <p:nvPr>
            <p:ph type="body" idx="1"/>
          </p:nvPr>
        </p:nvSpPr>
        <p:spPr/>
        <p:txBody>
          <a:bodyPr/>
          <a:lstStyle/>
          <a:p>
            <a:pPr>
              <a:buFont typeface="Monotype Sorts" pitchFamily="2" charset="2"/>
              <a:buNone/>
              <a:defRPr/>
            </a:pPr>
            <a:r>
              <a:rPr lang="en-US"/>
              <a:t>4 rose from supper, and laid aside His garments; and taking a towel, He girded Himself about. </a:t>
            </a:r>
          </a:p>
          <a:p>
            <a:pPr>
              <a:buFont typeface="Monotype Sorts" pitchFamily="2" charset="2"/>
              <a:buNone/>
              <a:defRPr/>
            </a:pPr>
            <a:r>
              <a:rPr lang="en-US"/>
              <a:t>5 Then He poured water into the basin, and </a:t>
            </a:r>
            <a:r>
              <a:rPr lang="en-US" u="sng"/>
              <a:t>began to wash the disciples’ feet</a:t>
            </a:r>
            <a:r>
              <a:rPr lang="en-US"/>
              <a:t>, and to wipe them with the towel with which He was girded. </a:t>
            </a:r>
          </a:p>
        </p:txBody>
      </p:sp>
      <p:sp>
        <p:nvSpPr>
          <p:cNvPr id="33796" name="Rectangle 4"/>
          <p:cNvSpPr>
            <a:spLocks noChangeArrowheads="1"/>
          </p:cNvSpPr>
          <p:nvPr/>
        </p:nvSpPr>
        <p:spPr bwMode="auto">
          <a:xfrm>
            <a:off x="381000" y="5105400"/>
            <a:ext cx="8534400" cy="838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10000"/>
              </a:spcBef>
            </a:pPr>
            <a:r>
              <a:rPr lang="en-US" sz="6600" b="0" dirty="0"/>
              <a:t>Imagine this happening!</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a:defRPr/>
            </a:pPr>
            <a:r>
              <a:rPr lang="en-US" sz="9600"/>
              <a:t>John 13</a:t>
            </a:r>
          </a:p>
        </p:txBody>
      </p:sp>
      <p:sp>
        <p:nvSpPr>
          <p:cNvPr id="323587"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6 And so He came to Simon Peter. He said to Him, “Lord, do You wash my feet?” </a:t>
            </a:r>
          </a:p>
          <a:p>
            <a:pPr>
              <a:buFont typeface="Wingdings" pitchFamily="2" charset="2"/>
              <a:buNone/>
              <a:defRPr/>
            </a:pPr>
            <a:r>
              <a:rPr lang="en-US" dirty="0"/>
              <a:t>7 Jesus replied, “You don’t understand now what I am doing, but someday you will.” </a:t>
            </a:r>
          </a:p>
          <a:p>
            <a:pPr>
              <a:buFont typeface="Monotype Sorts" pitchFamily="2" charset="2"/>
              <a:buNone/>
              <a:defRPr/>
            </a:pPr>
            <a:r>
              <a:rPr lang="en-US" dirty="0"/>
              <a:t>8 Peter said to him, “</a:t>
            </a:r>
            <a:r>
              <a:rPr lang="en-US" u="sng" dirty="0"/>
              <a:t>Never shall You wash my feet</a:t>
            </a:r>
            <a:r>
              <a:rPr lang="en-US" dirty="0"/>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7">
                                            <p:txEl>
                                              <p:pRg st="1" end="1"/>
                                            </p:txEl>
                                          </p:spTgt>
                                        </p:tgtEl>
                                        <p:attrNameLst>
                                          <p:attrName>style.visibility</p:attrName>
                                        </p:attrNameLst>
                                      </p:cBhvr>
                                      <p:to>
                                        <p:strVal val="visible"/>
                                      </p:to>
                                    </p:set>
                                    <p:animEffect transition="in" filter="wipe(left)">
                                      <p:cBhvr>
                                        <p:cTn id="7" dur="500"/>
                                        <p:tgtEl>
                                          <p:spTgt spid="323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7">
                                            <p:txEl>
                                              <p:pRg st="2" end="2"/>
                                            </p:txEl>
                                          </p:spTgt>
                                        </p:tgtEl>
                                        <p:attrNameLst>
                                          <p:attrName>style.visibility</p:attrName>
                                        </p:attrNameLst>
                                      </p:cBhvr>
                                      <p:to>
                                        <p:strVal val="visible"/>
                                      </p:to>
                                    </p:set>
                                    <p:animEffect transition="in" filter="wipe(left)">
                                      <p:cBhvr>
                                        <p:cTn id="12" dur="500"/>
                                        <p:tgtEl>
                                          <p:spTgt spid="323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a:defRPr/>
            </a:pPr>
            <a:r>
              <a:rPr lang="en-US" sz="9600"/>
              <a:t>John 13</a:t>
            </a:r>
          </a:p>
        </p:txBody>
      </p:sp>
      <p:sp>
        <p:nvSpPr>
          <p:cNvPr id="331779"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6 And so He came to Simon Peter. He said to Him, “Lord, do You wash my feet?” </a:t>
            </a:r>
          </a:p>
          <a:p>
            <a:pPr>
              <a:buFont typeface="Monotype Sorts" pitchFamily="2" charset="2"/>
              <a:buNone/>
              <a:defRPr/>
            </a:pPr>
            <a:r>
              <a:rPr lang="en-US" dirty="0"/>
              <a:t>7 Jesus replied, “You don’t understand now what I am doing, but someday you will.” </a:t>
            </a:r>
          </a:p>
          <a:p>
            <a:pPr>
              <a:buFont typeface="Monotype Sorts" pitchFamily="2" charset="2"/>
              <a:buNone/>
              <a:defRPr/>
            </a:pPr>
            <a:r>
              <a:rPr lang="en-US" dirty="0"/>
              <a:t>8 Peter said to him, “Never shall You wash my feet!” Jesus answered him, “</a:t>
            </a:r>
            <a:r>
              <a:rPr lang="en-US" u="sng" dirty="0"/>
              <a:t>If I do not wash you, you have no part with me</a:t>
            </a:r>
            <a:r>
              <a:rPr lang="en-US" dirty="0"/>
              <a:t>.”</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a:defRPr/>
            </a:pPr>
            <a:r>
              <a:rPr lang="en-US" sz="9600"/>
              <a:t>John 13</a:t>
            </a:r>
          </a:p>
        </p:txBody>
      </p:sp>
      <p:sp>
        <p:nvSpPr>
          <p:cNvPr id="331779"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6 And so He came to Simon Peter. He said to Him, “Lord, do You wash my feet?” </a:t>
            </a:r>
          </a:p>
          <a:p>
            <a:pPr>
              <a:buFont typeface="Monotype Sorts" pitchFamily="2" charset="2"/>
              <a:buNone/>
              <a:defRPr/>
            </a:pPr>
            <a:r>
              <a:rPr lang="en-US" dirty="0"/>
              <a:t>7 Jesus replied, “You don’t understand now what I am doing, but someday you will.” </a:t>
            </a:r>
          </a:p>
          <a:p>
            <a:pPr>
              <a:buFont typeface="Monotype Sorts" pitchFamily="2" charset="2"/>
              <a:buNone/>
              <a:defRPr/>
            </a:pPr>
            <a:r>
              <a:rPr lang="en-US" dirty="0"/>
              <a:t>8 Peter said to him, “Never shall You wash my feet!” Jesus answered him, “</a:t>
            </a:r>
            <a:r>
              <a:rPr lang="en-US" u="sng" dirty="0"/>
              <a:t>If I do not wash you, you have no part with me</a:t>
            </a:r>
            <a:r>
              <a:rPr lang="en-US" dirty="0"/>
              <a:t>.”</a:t>
            </a:r>
          </a:p>
        </p:txBody>
      </p:sp>
      <p:sp>
        <p:nvSpPr>
          <p:cNvPr id="4" name="Rectangle 4"/>
          <p:cNvSpPr>
            <a:spLocks noChangeArrowheads="1"/>
          </p:cNvSpPr>
          <p:nvPr/>
        </p:nvSpPr>
        <p:spPr bwMode="auto">
          <a:xfrm>
            <a:off x="2667000" y="2362200"/>
            <a:ext cx="48006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effectLst>
                  <a:outerShdw blurRad="38100" dist="38100" dir="2700000" algn="tl">
                    <a:srgbClr val="000000"/>
                  </a:outerShdw>
                </a:effectLst>
              </a:rPr>
              <a:t>Must be washed</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a:defRPr/>
            </a:pPr>
            <a:r>
              <a:rPr lang="en-US" sz="9600"/>
              <a:t>John 13</a:t>
            </a:r>
          </a:p>
        </p:txBody>
      </p:sp>
      <p:sp>
        <p:nvSpPr>
          <p:cNvPr id="331779" name="Rectangle 3"/>
          <p:cNvSpPr>
            <a:spLocks noGrp="1" noChangeArrowheads="1"/>
          </p:cNvSpPr>
          <p:nvPr>
            <p:ph type="body" idx="1"/>
          </p:nvPr>
        </p:nvSpPr>
        <p:spPr>
          <a:xfrm>
            <a:off x="0" y="1295400"/>
            <a:ext cx="9144000" cy="4876800"/>
          </a:xfrm>
        </p:spPr>
        <p:txBody>
          <a:bodyPr/>
          <a:lstStyle/>
          <a:p>
            <a:pPr>
              <a:buFont typeface="Monotype Sorts" pitchFamily="2" charset="2"/>
              <a:buNone/>
              <a:defRPr/>
            </a:pPr>
            <a:r>
              <a:rPr lang="en-US" dirty="0"/>
              <a:t>6 And so He came to Simon Peter. He said to Him, “Lord, do You wash my feet?” </a:t>
            </a:r>
          </a:p>
          <a:p>
            <a:pPr>
              <a:buFont typeface="Monotype Sorts" pitchFamily="2" charset="2"/>
              <a:buNone/>
              <a:defRPr/>
            </a:pPr>
            <a:r>
              <a:rPr lang="en-US" dirty="0"/>
              <a:t>7 Jesus replied, “You don’t understand now what I am doing, but someday you will.” </a:t>
            </a:r>
          </a:p>
          <a:p>
            <a:pPr>
              <a:buFont typeface="Monotype Sorts" pitchFamily="2" charset="2"/>
              <a:buNone/>
              <a:defRPr/>
            </a:pPr>
            <a:r>
              <a:rPr lang="en-US" dirty="0"/>
              <a:t>8 Peter said to him, “Never shall You wash my feet!” Jesus answered him, “</a:t>
            </a:r>
            <a:r>
              <a:rPr lang="en-US" u="sng" dirty="0"/>
              <a:t>If I do not wash you, you have no part with me</a:t>
            </a:r>
            <a:r>
              <a:rPr lang="en-US" dirty="0"/>
              <a:t>.”</a:t>
            </a:r>
          </a:p>
        </p:txBody>
      </p:sp>
      <p:sp>
        <p:nvSpPr>
          <p:cNvPr id="4" name="Rectangle 4"/>
          <p:cNvSpPr>
            <a:spLocks noChangeArrowheads="1"/>
          </p:cNvSpPr>
          <p:nvPr/>
        </p:nvSpPr>
        <p:spPr bwMode="auto">
          <a:xfrm>
            <a:off x="2667000" y="2362200"/>
            <a:ext cx="48006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a:effectLst>
                  <a:outerShdw blurRad="38100" dist="38100" dir="2700000" algn="tl">
                    <a:srgbClr val="000000"/>
                  </a:outerShdw>
                </a:effectLst>
              </a:rPr>
              <a:t>Must be washed</a:t>
            </a:r>
          </a:p>
          <a:p>
            <a:pPr algn="l">
              <a:lnSpc>
                <a:spcPct val="75000"/>
              </a:lnSpc>
              <a:spcBef>
                <a:spcPct val="10000"/>
              </a:spcBef>
              <a:defRPr/>
            </a:pPr>
            <a:r>
              <a:rPr lang="en-US" sz="5400" b="0">
                <a:effectLst>
                  <a:outerShdw blurRad="38100" dist="38100" dir="2700000" algn="tl">
                    <a:srgbClr val="000000"/>
                  </a:outerShdw>
                </a:effectLst>
              </a:rPr>
              <a:t>Must submit to grace</a:t>
            </a:r>
            <a:endParaRPr lang="en-US" sz="6600" b="0">
              <a:effectLst>
                <a:outerShdw blurRad="38100" dist="38100" dir="2700000" algn="tl">
                  <a:srgbClr val="000000"/>
                </a:outerShdw>
              </a:effectLst>
            </a:endParaRP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a:defRPr/>
            </a:pPr>
            <a:r>
              <a:rPr lang="en-US" sz="9600"/>
              <a:t>John 13</a:t>
            </a:r>
          </a:p>
        </p:txBody>
      </p:sp>
      <p:sp>
        <p:nvSpPr>
          <p:cNvPr id="324611" name="Rectangle 3"/>
          <p:cNvSpPr>
            <a:spLocks noGrp="1" noChangeArrowheads="1"/>
          </p:cNvSpPr>
          <p:nvPr>
            <p:ph type="body" idx="1"/>
          </p:nvPr>
        </p:nvSpPr>
        <p:spPr/>
        <p:txBody>
          <a:bodyPr/>
          <a:lstStyle/>
          <a:p>
            <a:pPr>
              <a:buFont typeface="Monotype Sorts" pitchFamily="2" charset="2"/>
              <a:buNone/>
              <a:defRPr/>
            </a:pPr>
            <a:r>
              <a:rPr lang="en-US" dirty="0"/>
              <a:t>9 Simon Peter said to Him, “Lord, not my feet only, but also my hands and my head.” </a:t>
            </a:r>
          </a:p>
          <a:p>
            <a:pPr>
              <a:buFont typeface="Monotype Sorts" pitchFamily="2" charset="2"/>
              <a:buNone/>
              <a:defRPr/>
            </a:pPr>
            <a:r>
              <a:rPr lang="en-US" dirty="0"/>
              <a:t>10 Jesus said to him, “He who has bathed needs only to wash his feet, but is completely clean; and you disciples are clean, but not all of you.” </a:t>
            </a:r>
          </a:p>
          <a:p>
            <a:pPr>
              <a:buFont typeface="Monotype Sorts" pitchFamily="2" charset="2"/>
              <a:buNone/>
              <a:defRPr/>
            </a:pPr>
            <a:r>
              <a:rPr lang="en-US" dirty="0"/>
              <a:t>11 For He knew the one who was betraying Him; for this reason He said, “Not all of you are clean.”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4611">
                                            <p:txEl>
                                              <p:pRg st="1" end="1"/>
                                            </p:txEl>
                                          </p:spTgt>
                                        </p:tgtEl>
                                        <p:attrNameLst>
                                          <p:attrName>style.visibility</p:attrName>
                                        </p:attrNameLst>
                                      </p:cBhvr>
                                      <p:to>
                                        <p:strVal val="visible"/>
                                      </p:to>
                                    </p:set>
                                    <p:animEffect transition="in" filter="wipe(left)">
                                      <p:cBhvr>
                                        <p:cTn id="7" dur="500"/>
                                        <p:tgtEl>
                                          <p:spTgt spid="3246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4611">
                                            <p:txEl>
                                              <p:pRg st="2" end="2"/>
                                            </p:txEl>
                                          </p:spTgt>
                                        </p:tgtEl>
                                        <p:attrNameLst>
                                          <p:attrName>style.visibility</p:attrName>
                                        </p:attrNameLst>
                                      </p:cBhvr>
                                      <p:to>
                                        <p:strVal val="visible"/>
                                      </p:to>
                                    </p:set>
                                    <p:animEffect transition="in" filter="wipe(left)">
                                      <p:cBhvr>
                                        <p:cTn id="12" dur="500"/>
                                        <p:tgtEl>
                                          <p:spTgt spid="324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a:defRPr/>
            </a:pPr>
            <a:r>
              <a:rPr lang="en-US" sz="9600"/>
              <a:t>John 13</a:t>
            </a:r>
          </a:p>
        </p:txBody>
      </p:sp>
      <p:sp>
        <p:nvSpPr>
          <p:cNvPr id="325635" name="Rectangle 3"/>
          <p:cNvSpPr>
            <a:spLocks noGrp="1" noChangeArrowheads="1"/>
          </p:cNvSpPr>
          <p:nvPr>
            <p:ph type="body" idx="1"/>
          </p:nvPr>
        </p:nvSpPr>
        <p:spPr/>
        <p:txBody>
          <a:bodyPr/>
          <a:lstStyle/>
          <a:p>
            <a:pPr>
              <a:buFont typeface="Monotype Sorts" pitchFamily="2" charset="2"/>
              <a:buNone/>
              <a:defRPr/>
            </a:pPr>
            <a:r>
              <a:rPr lang="en-US" sz="4800" dirty="0"/>
              <a:t>12 And so when He had washed their feet, and taken His garments, and reclined at the table again, He said to them, “Do you know what I have done to you? </a:t>
            </a:r>
          </a:p>
          <a:p>
            <a:pPr>
              <a:buFont typeface="Monotype Sorts" pitchFamily="2" charset="2"/>
              <a:buNone/>
              <a:defRPr/>
            </a:pPr>
            <a:r>
              <a:rPr lang="en-US" sz="4800" dirty="0"/>
              <a:t>13 You call me Teacher and Lord; and you are right, for so I am.”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a:defRPr/>
            </a:pPr>
            <a:r>
              <a:rPr lang="en-US" sz="9600"/>
              <a:t>John 13</a:t>
            </a:r>
          </a:p>
        </p:txBody>
      </p:sp>
      <p:sp>
        <p:nvSpPr>
          <p:cNvPr id="326659"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a:defRPr/>
            </a:pPr>
            <a:r>
              <a:rPr lang="en-US" sz="9600"/>
              <a:t>John 13</a:t>
            </a:r>
          </a:p>
        </p:txBody>
      </p:sp>
      <p:sp>
        <p:nvSpPr>
          <p:cNvPr id="326659"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should be ashamed of yourselves!”</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a:defRPr/>
            </a:pPr>
            <a:r>
              <a:rPr lang="en-US" sz="9600"/>
              <a:t>John 13</a:t>
            </a:r>
          </a:p>
        </p:txBody>
      </p:sp>
      <p:sp>
        <p:nvSpPr>
          <p:cNvPr id="326659"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should be ashamed of yourselves!”</a:t>
            </a:r>
          </a:p>
        </p:txBody>
      </p:sp>
      <p:cxnSp>
        <p:nvCxnSpPr>
          <p:cNvPr id="45060" name="Straight Connector 4"/>
          <p:cNvCxnSpPr>
            <a:cxnSpLocks noChangeShapeType="1"/>
          </p:cNvCxnSpPr>
          <p:nvPr/>
        </p:nvCxnSpPr>
        <p:spPr bwMode="auto">
          <a:xfrm>
            <a:off x="381000" y="2667000"/>
            <a:ext cx="6477000" cy="685800"/>
          </a:xfrm>
          <a:prstGeom prst="line">
            <a:avLst/>
          </a:prstGeom>
          <a:noFill/>
          <a:ln w="104775" algn="ctr">
            <a:solidFill>
              <a:schemeClr val="tx1"/>
            </a:solidFill>
            <a:round/>
            <a:headEnd/>
            <a:tailEnd/>
          </a:ln>
        </p:spPr>
      </p:cxnSp>
      <p:cxnSp>
        <p:nvCxnSpPr>
          <p:cNvPr id="45061" name="Straight Connector 7"/>
          <p:cNvCxnSpPr>
            <a:cxnSpLocks noChangeShapeType="1"/>
          </p:cNvCxnSpPr>
          <p:nvPr/>
        </p:nvCxnSpPr>
        <p:spPr bwMode="auto">
          <a:xfrm flipV="1">
            <a:off x="381000" y="2590800"/>
            <a:ext cx="6477000" cy="914400"/>
          </a:xfrm>
          <a:prstGeom prst="line">
            <a:avLst/>
          </a:prstGeom>
          <a:noFill/>
          <a:ln w="104775" algn="ctr">
            <a:solidFill>
              <a:schemeClr val="tx1"/>
            </a:solidFill>
            <a:round/>
            <a:headEnd/>
            <a:tailEnd/>
          </a:ln>
        </p:spPr>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13</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
        <p:nvSpPr>
          <p:cNvPr id="4" name="Rectangle 4"/>
          <p:cNvSpPr>
            <a:spLocks noChangeArrowheads="1"/>
          </p:cNvSpPr>
          <p:nvPr/>
        </p:nvSpPr>
        <p:spPr bwMode="auto">
          <a:xfrm>
            <a:off x="5791200" y="42672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2:4</a:t>
            </a:r>
          </a:p>
          <a:p>
            <a:pPr algn="l">
              <a:lnSpc>
                <a:spcPct val="75000"/>
              </a:lnSpc>
              <a:spcBef>
                <a:spcPct val="10000"/>
              </a:spcBef>
              <a:defRPr/>
            </a:pPr>
            <a:r>
              <a:rPr lang="en-US" sz="4800" b="0" dirty="0">
                <a:effectLst>
                  <a:outerShdw blurRad="38100" dist="38100" dir="2700000" algn="tl">
                    <a:srgbClr val="000000"/>
                  </a:outerShdw>
                </a:effectLst>
              </a:rPr>
              <a:t>         7:30</a:t>
            </a:r>
          </a:p>
          <a:p>
            <a:pPr algn="l">
              <a:lnSpc>
                <a:spcPct val="75000"/>
              </a:lnSpc>
              <a:spcBef>
                <a:spcPct val="10000"/>
              </a:spcBef>
              <a:defRPr/>
            </a:pPr>
            <a:r>
              <a:rPr lang="en-US" sz="4800" b="0" dirty="0">
                <a:effectLst>
                  <a:outerShdw blurRad="38100" dist="38100" dir="2700000" algn="tl">
                    <a:srgbClr val="000000"/>
                  </a:outerShdw>
                </a:effectLst>
              </a:rPr>
              <a:t>         8:20</a:t>
            </a:r>
          </a:p>
          <a:p>
            <a:pPr algn="l">
              <a:lnSpc>
                <a:spcPct val="75000"/>
              </a:lnSpc>
              <a:spcBef>
                <a:spcPct val="10000"/>
              </a:spcBef>
              <a:defRPr/>
            </a:pPr>
            <a:r>
              <a:rPr lang="en-US" sz="4800" b="0" dirty="0">
                <a:effectLst>
                  <a:outerShdw blurRad="38100" dist="38100" dir="2700000" algn="tl">
                    <a:srgbClr val="000000"/>
                  </a:outerShdw>
                </a:effectLst>
              </a:rPr>
              <a:t>         12:23</a:t>
            </a:r>
          </a:p>
        </p:txBody>
      </p:sp>
      <p:cxnSp>
        <p:nvCxnSpPr>
          <p:cNvPr id="7" name="Straight Arrow Connector 6"/>
          <p:cNvCxnSpPr/>
          <p:nvPr/>
        </p:nvCxnSpPr>
        <p:spPr bwMode="auto">
          <a:xfrm>
            <a:off x="3810000" y="4876800"/>
            <a:ext cx="3505200" cy="304800"/>
          </a:xfrm>
          <a:prstGeom prst="straightConnector1">
            <a:avLst/>
          </a:prstGeom>
          <a:noFill/>
          <a:ln w="7620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81000" y="3429000"/>
            <a:ext cx="35814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No man laid his hand on Him, because His hour had not yet come.</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a:defRPr/>
            </a:pPr>
            <a:r>
              <a:rPr lang="en-US" sz="9600"/>
              <a:t>John 13</a:t>
            </a:r>
          </a:p>
        </p:txBody>
      </p:sp>
      <p:sp>
        <p:nvSpPr>
          <p:cNvPr id="326659"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a:defRPr/>
            </a:pPr>
            <a:r>
              <a:rPr lang="en-US" sz="9600"/>
              <a:t>John 13</a:t>
            </a:r>
          </a:p>
        </p:txBody>
      </p:sp>
      <p:sp>
        <p:nvSpPr>
          <p:cNvPr id="333827"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33828" name="Rectangle 4"/>
          <p:cNvSpPr>
            <a:spLocks noChangeArrowheads="1"/>
          </p:cNvSpPr>
          <p:nvPr/>
        </p:nvSpPr>
        <p:spPr bwMode="auto">
          <a:xfrm>
            <a:off x="2895600" y="5181600"/>
            <a:ext cx="60960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defRPr/>
            </a:pPr>
            <a:r>
              <a:rPr lang="en-US" sz="5400" b="0" dirty="0">
                <a:effectLst>
                  <a:outerShdw blurRad="38100" dist="38100" dir="2700000" algn="tl">
                    <a:srgbClr val="000000"/>
                  </a:outerShdw>
                </a:effectLst>
              </a:rPr>
              <a:t>A collision of values</a:t>
            </a:r>
            <a:endParaRPr lang="en-US" sz="6600" b="0" dirty="0">
              <a:effectLst>
                <a:outerShdw blurRad="38100" dist="38100" dir="2700000" algn="tl">
                  <a:srgbClr val="000000"/>
                </a:outerShdw>
              </a:effectLst>
            </a:endParaRP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a:defRPr/>
            </a:pPr>
            <a:r>
              <a:rPr lang="en-US" sz="9600"/>
              <a:t>John 13</a:t>
            </a:r>
          </a:p>
        </p:txBody>
      </p:sp>
      <p:sp>
        <p:nvSpPr>
          <p:cNvPr id="333827"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33828" name="Rectangle 4"/>
          <p:cNvSpPr>
            <a:spLocks noChangeArrowheads="1"/>
          </p:cNvSpPr>
          <p:nvPr/>
        </p:nvSpPr>
        <p:spPr bwMode="auto">
          <a:xfrm>
            <a:off x="2895600" y="5181600"/>
            <a:ext cx="60960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a:effectLst>
                  <a:outerShdw blurRad="38100" dist="38100" dir="2700000" algn="tl">
                    <a:srgbClr val="000000"/>
                  </a:outerShdw>
                </a:effectLst>
              </a:rPr>
              <a:t>Our quest:</a:t>
            </a:r>
          </a:p>
          <a:p>
            <a:pPr algn="l">
              <a:lnSpc>
                <a:spcPct val="75000"/>
              </a:lnSpc>
              <a:spcBef>
                <a:spcPct val="10000"/>
              </a:spcBef>
              <a:defRPr/>
            </a:pPr>
            <a:endParaRPr lang="en-US" sz="6600" b="0">
              <a:effectLst>
                <a:outerShdw blurRad="38100" dist="38100" dir="2700000" algn="tl">
                  <a:srgbClr val="000000"/>
                </a:outerShdw>
              </a:effectLst>
            </a:endParaRP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defRPr/>
            </a:pPr>
            <a:r>
              <a:rPr lang="en-US" sz="9600"/>
              <a:t>John 13</a:t>
            </a:r>
          </a:p>
        </p:txBody>
      </p:sp>
      <p:sp>
        <p:nvSpPr>
          <p:cNvPr id="369667"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69668" name="Rectangle 4"/>
          <p:cNvSpPr>
            <a:spLocks noChangeArrowheads="1"/>
          </p:cNvSpPr>
          <p:nvPr/>
        </p:nvSpPr>
        <p:spPr bwMode="auto">
          <a:xfrm>
            <a:off x="2895600" y="5181600"/>
            <a:ext cx="60960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a:effectLst>
                  <a:outerShdw blurRad="38100" dist="38100" dir="2700000" algn="tl">
                    <a:srgbClr val="000000"/>
                  </a:outerShdw>
                </a:effectLst>
              </a:rPr>
              <a:t>Our quest:</a:t>
            </a:r>
          </a:p>
          <a:p>
            <a:pPr algn="l">
              <a:lnSpc>
                <a:spcPct val="75000"/>
              </a:lnSpc>
              <a:spcBef>
                <a:spcPct val="10000"/>
              </a:spcBef>
              <a:defRPr/>
            </a:pPr>
            <a:r>
              <a:rPr lang="en-US" sz="5400" b="0">
                <a:effectLst>
                  <a:outerShdw blurRad="38100" dist="38100" dir="2700000" algn="tl">
                    <a:srgbClr val="000000"/>
                  </a:outerShdw>
                </a:effectLst>
              </a:rPr>
              <a:t>Someone to love me</a:t>
            </a:r>
            <a:endParaRPr lang="en-US" sz="6600" b="0">
              <a:effectLst>
                <a:outerShdw blurRad="38100" dist="38100" dir="2700000" algn="tl">
                  <a:srgbClr val="000000"/>
                </a:outerShdw>
              </a:effectLst>
            </a:endParaRP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defRPr/>
            </a:pPr>
            <a:r>
              <a:rPr lang="en-US" sz="9600"/>
              <a:t>John 13</a:t>
            </a:r>
          </a:p>
        </p:txBody>
      </p:sp>
      <p:sp>
        <p:nvSpPr>
          <p:cNvPr id="369667"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69668" name="Rectangle 4"/>
          <p:cNvSpPr>
            <a:spLocks noChangeArrowheads="1"/>
          </p:cNvSpPr>
          <p:nvPr/>
        </p:nvSpPr>
        <p:spPr bwMode="auto">
          <a:xfrm>
            <a:off x="3352800" y="5181600"/>
            <a:ext cx="56388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effectLst>
                  <a:outerShdw blurRad="38100" dist="38100" dir="2700000" algn="tl">
                    <a:srgbClr val="000000"/>
                  </a:outerShdw>
                </a:effectLst>
              </a:rPr>
              <a:t>Our quest:</a:t>
            </a:r>
          </a:p>
          <a:p>
            <a:pPr algn="l">
              <a:lnSpc>
                <a:spcPct val="75000"/>
              </a:lnSpc>
              <a:spcBef>
                <a:spcPct val="10000"/>
              </a:spcBef>
              <a:defRPr/>
            </a:pPr>
            <a:r>
              <a:rPr lang="en-US" sz="5400" b="0" dirty="0">
                <a:effectLst>
                  <a:outerShdw blurRad="38100" dist="38100" dir="2700000" algn="tl">
                    <a:srgbClr val="000000"/>
                  </a:outerShdw>
                </a:effectLst>
              </a:rPr>
              <a:t>         to admire me</a:t>
            </a:r>
            <a:endParaRPr lang="en-US" sz="6600" b="0" dirty="0">
              <a:effectLst>
                <a:outerShdw blurRad="38100" dist="38100" dir="2700000" algn="tl">
                  <a:srgbClr val="000000"/>
                </a:outerShdw>
              </a:effectLst>
            </a:endParaRP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a:defRPr/>
            </a:pPr>
            <a:r>
              <a:rPr lang="en-US" sz="9600"/>
              <a:t>John 13</a:t>
            </a:r>
          </a:p>
        </p:txBody>
      </p:sp>
      <p:sp>
        <p:nvSpPr>
          <p:cNvPr id="334851"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34852" name="Rectangle 4"/>
          <p:cNvSpPr>
            <a:spLocks noChangeArrowheads="1"/>
          </p:cNvSpPr>
          <p:nvPr/>
        </p:nvSpPr>
        <p:spPr bwMode="auto">
          <a:xfrm>
            <a:off x="3124200" y="5181600"/>
            <a:ext cx="5867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effectLst>
                  <a:outerShdw blurRad="38100" dist="38100" dir="2700000" algn="tl">
                    <a:srgbClr val="000000"/>
                  </a:outerShdw>
                </a:effectLst>
              </a:rPr>
              <a:t>Jesus’ example:</a:t>
            </a:r>
          </a:p>
          <a:p>
            <a:pPr algn="l">
              <a:lnSpc>
                <a:spcPct val="75000"/>
              </a:lnSpc>
              <a:spcBef>
                <a:spcPct val="10000"/>
              </a:spcBef>
              <a:defRPr/>
            </a:pPr>
            <a:r>
              <a:rPr lang="en-US" sz="5400" b="0" dirty="0">
                <a:effectLst>
                  <a:outerShdw blurRad="38100" dist="38100" dir="2700000" algn="tl">
                    <a:srgbClr val="000000"/>
                  </a:outerShdw>
                </a:effectLst>
              </a:rPr>
              <a:t>           Serving love</a:t>
            </a:r>
            <a:endParaRPr lang="en-US" sz="6600" b="0" dirty="0">
              <a:effectLst>
                <a:outerShdw blurRad="38100" dist="38100" dir="2700000" algn="tl">
                  <a:srgbClr val="000000"/>
                </a:outerShdw>
              </a:effectLst>
            </a:endParaRP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a:defRPr/>
            </a:pPr>
            <a:r>
              <a:rPr lang="en-US" sz="9600"/>
              <a:t>John 13</a:t>
            </a:r>
          </a:p>
        </p:txBody>
      </p:sp>
      <p:sp>
        <p:nvSpPr>
          <p:cNvPr id="334851" name="Rectangle 3"/>
          <p:cNvSpPr>
            <a:spLocks noGrp="1" noChangeArrowheads="1"/>
          </p:cNvSpPr>
          <p:nvPr>
            <p:ph type="body" idx="1"/>
          </p:nvPr>
        </p:nvSpPr>
        <p:spPr/>
        <p:txBody>
          <a:bodyPr/>
          <a:lstStyle/>
          <a:p>
            <a:pPr>
              <a:buFont typeface="Monotype Sorts" pitchFamily="2" charset="2"/>
              <a:buNone/>
              <a:defRPr/>
            </a:pPr>
            <a:r>
              <a:rPr lang="en-US" sz="4800" dirty="0"/>
              <a:t>14 “If I then, the Lord and the Teacher, washed your feet, </a:t>
            </a:r>
            <a:br>
              <a:rPr lang="en-US" sz="4800" dirty="0"/>
            </a:br>
            <a:r>
              <a:rPr lang="en-US" sz="4800" dirty="0"/>
              <a:t>you also ought to wash one another’s feet. </a:t>
            </a:r>
          </a:p>
          <a:p>
            <a:pPr>
              <a:buFont typeface="Monotype Sorts" pitchFamily="2" charset="2"/>
              <a:buNone/>
              <a:defRPr/>
            </a:pPr>
            <a:r>
              <a:rPr lang="en-US" sz="4800" dirty="0"/>
              <a:t>15 For I gave you an example that you also should do as I did to you.”</a:t>
            </a:r>
          </a:p>
        </p:txBody>
      </p:sp>
      <p:sp>
        <p:nvSpPr>
          <p:cNvPr id="334852" name="Rectangle 4"/>
          <p:cNvSpPr>
            <a:spLocks noChangeArrowheads="1"/>
          </p:cNvSpPr>
          <p:nvPr/>
        </p:nvSpPr>
        <p:spPr bwMode="auto">
          <a:xfrm>
            <a:off x="3124200" y="5181600"/>
            <a:ext cx="5867400" cy="1524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effectLst>
                  <a:outerShdw blurRad="38100" dist="38100" dir="2700000" algn="tl">
                    <a:srgbClr val="000000"/>
                  </a:outerShdw>
                </a:effectLst>
              </a:rPr>
              <a:t>Jesus’ example:</a:t>
            </a:r>
          </a:p>
          <a:p>
            <a:pPr algn="l">
              <a:lnSpc>
                <a:spcPct val="75000"/>
              </a:lnSpc>
              <a:spcBef>
                <a:spcPct val="10000"/>
              </a:spcBef>
              <a:defRPr/>
            </a:pPr>
            <a:r>
              <a:rPr lang="en-US" sz="5400" b="0" dirty="0">
                <a:effectLst>
                  <a:outerShdw blurRad="38100" dist="38100" dir="2700000" algn="tl">
                    <a:srgbClr val="000000"/>
                  </a:outerShdw>
                </a:effectLst>
              </a:rPr>
              <a:t>        Sacrificial love</a:t>
            </a:r>
            <a:endParaRPr lang="en-US" sz="6600" b="0" dirty="0">
              <a:effectLst>
                <a:outerShdw blurRad="38100" dist="38100" dir="2700000" algn="tl">
                  <a:srgbClr val="000000"/>
                </a:outerShdw>
              </a:effectLst>
            </a:endParaRP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a:defRPr/>
            </a:pPr>
            <a:r>
              <a:rPr lang="en-US" sz="9600"/>
              <a:t>John 13</a:t>
            </a:r>
          </a:p>
        </p:txBody>
      </p:sp>
      <p:sp>
        <p:nvSpPr>
          <p:cNvPr id="335875"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5875">
                                            <p:txEl>
                                              <p:pRg st="1" end="1"/>
                                            </p:txEl>
                                          </p:spTgt>
                                        </p:tgtEl>
                                        <p:attrNameLst>
                                          <p:attrName>style.visibility</p:attrName>
                                        </p:attrNameLst>
                                      </p:cBhvr>
                                      <p:to>
                                        <p:strVal val="visible"/>
                                      </p:to>
                                    </p:set>
                                    <p:animEffect transition="in" filter="wipe(left)">
                                      <p:cBhvr>
                                        <p:cTn id="7" dur="500"/>
                                        <p:tgtEl>
                                          <p:spTgt spid="335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uiExpand="1"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9600"/>
              <a:t>John 13</a:t>
            </a:r>
          </a:p>
        </p:txBody>
      </p:sp>
      <p:sp>
        <p:nvSpPr>
          <p:cNvPr id="367619"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53252" name="Oval 4"/>
          <p:cNvSpPr>
            <a:spLocks noChangeArrowheads="1"/>
          </p:cNvSpPr>
          <p:nvPr/>
        </p:nvSpPr>
        <p:spPr bwMode="auto">
          <a:xfrm>
            <a:off x="97972" y="4038600"/>
            <a:ext cx="2286000" cy="838200"/>
          </a:xfrm>
          <a:prstGeom prst="ellipse">
            <a:avLst/>
          </a:prstGeom>
          <a:noFill/>
          <a:ln w="7620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a:defRPr/>
            </a:pPr>
            <a:r>
              <a:rPr lang="en-US" sz="9600"/>
              <a:t>John 13</a:t>
            </a:r>
          </a:p>
        </p:txBody>
      </p:sp>
      <p:sp>
        <p:nvSpPr>
          <p:cNvPr id="367619"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5" name="Rectangle 5"/>
          <p:cNvSpPr>
            <a:spLocks noChangeArrowheads="1"/>
          </p:cNvSpPr>
          <p:nvPr/>
        </p:nvSpPr>
        <p:spPr bwMode="auto">
          <a:xfrm>
            <a:off x="2286000" y="5410200"/>
            <a:ext cx="5410200" cy="1295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i="1">
                <a:effectLst>
                  <a:outerShdw blurRad="38100" dist="38100" dir="2700000" algn="tl">
                    <a:srgbClr val="000000"/>
                  </a:outerShdw>
                </a:effectLst>
              </a:rPr>
              <a:t>makarios</a:t>
            </a:r>
            <a:r>
              <a:rPr lang="en-US" sz="5400" b="0">
                <a:effectLst>
                  <a:outerShdw blurRad="38100" dist="38100" dir="2700000" algn="tl">
                    <a:srgbClr val="000000"/>
                  </a:outerShdw>
                </a:effectLst>
              </a:rPr>
              <a:t> = happy or fortunate</a:t>
            </a:r>
            <a:endParaRPr lang="en-US" sz="6600" b="0">
              <a:effectLst>
                <a:outerShdw blurRad="38100" dist="38100" dir="2700000" algn="tl">
                  <a:srgbClr val="000000"/>
                </a:outerShdw>
              </a:effectLst>
            </a:endParaRPr>
          </a:p>
        </p:txBody>
      </p:sp>
      <p:sp>
        <p:nvSpPr>
          <p:cNvPr id="6" name="Oval 4"/>
          <p:cNvSpPr>
            <a:spLocks noChangeArrowheads="1"/>
          </p:cNvSpPr>
          <p:nvPr/>
        </p:nvSpPr>
        <p:spPr bwMode="auto">
          <a:xfrm>
            <a:off x="97972" y="4038600"/>
            <a:ext cx="2286000" cy="838200"/>
          </a:xfrm>
          <a:prstGeom prst="ellipse">
            <a:avLst/>
          </a:prstGeom>
          <a:noFill/>
          <a:ln w="7620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13</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
        <p:nvSpPr>
          <p:cNvPr id="4" name="Rectangle 4"/>
          <p:cNvSpPr>
            <a:spLocks noChangeArrowheads="1"/>
          </p:cNvSpPr>
          <p:nvPr/>
        </p:nvSpPr>
        <p:spPr bwMode="auto">
          <a:xfrm>
            <a:off x="5791200" y="42672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2:4</a:t>
            </a:r>
          </a:p>
          <a:p>
            <a:pPr algn="l">
              <a:lnSpc>
                <a:spcPct val="75000"/>
              </a:lnSpc>
              <a:spcBef>
                <a:spcPct val="10000"/>
              </a:spcBef>
              <a:defRPr/>
            </a:pPr>
            <a:r>
              <a:rPr lang="en-US" sz="4800" b="0" dirty="0">
                <a:effectLst>
                  <a:outerShdw blurRad="38100" dist="38100" dir="2700000" algn="tl">
                    <a:srgbClr val="000000"/>
                  </a:outerShdw>
                </a:effectLst>
              </a:rPr>
              <a:t>         7:30</a:t>
            </a:r>
          </a:p>
          <a:p>
            <a:pPr algn="l">
              <a:lnSpc>
                <a:spcPct val="75000"/>
              </a:lnSpc>
              <a:spcBef>
                <a:spcPct val="10000"/>
              </a:spcBef>
              <a:defRPr/>
            </a:pPr>
            <a:r>
              <a:rPr lang="en-US" sz="4800" b="0" dirty="0">
                <a:effectLst>
                  <a:outerShdw blurRad="38100" dist="38100" dir="2700000" algn="tl">
                    <a:srgbClr val="000000"/>
                  </a:outerShdw>
                </a:effectLst>
              </a:rPr>
              <a:t>         8:20</a:t>
            </a:r>
          </a:p>
          <a:p>
            <a:pPr algn="l">
              <a:lnSpc>
                <a:spcPct val="75000"/>
              </a:lnSpc>
              <a:spcBef>
                <a:spcPct val="10000"/>
              </a:spcBef>
              <a:defRPr/>
            </a:pPr>
            <a:r>
              <a:rPr lang="en-US" sz="4800" b="0" dirty="0">
                <a:effectLst>
                  <a:outerShdw blurRad="38100" dist="38100" dir="2700000" algn="tl">
                    <a:srgbClr val="000000"/>
                  </a:outerShdw>
                </a:effectLst>
              </a:rPr>
              <a:t>         12:23</a:t>
            </a:r>
          </a:p>
        </p:txBody>
      </p:sp>
      <p:cxnSp>
        <p:nvCxnSpPr>
          <p:cNvPr id="7" name="Straight Arrow Connector 6"/>
          <p:cNvCxnSpPr/>
          <p:nvPr/>
        </p:nvCxnSpPr>
        <p:spPr bwMode="auto">
          <a:xfrm>
            <a:off x="3810000" y="4876800"/>
            <a:ext cx="3429000" cy="838200"/>
          </a:xfrm>
          <a:prstGeom prst="straightConnector1">
            <a:avLst/>
          </a:prstGeom>
          <a:noFill/>
          <a:ln w="7620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81000" y="3429000"/>
            <a:ext cx="35814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No one seized Him, because His hour had not yet come.</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5" name="Rectangle 5"/>
          <p:cNvSpPr>
            <a:spLocks noChangeArrowheads="1"/>
          </p:cNvSpPr>
          <p:nvPr/>
        </p:nvSpPr>
        <p:spPr bwMode="auto">
          <a:xfrm>
            <a:off x="2514600" y="5410200"/>
            <a:ext cx="6477000" cy="1295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5400" b="0" dirty="0">
                <a:effectLst>
                  <a:outerShdw blurRad="38100" dist="38100" dir="2700000" algn="tl">
                    <a:srgbClr val="000000"/>
                  </a:outerShdw>
                </a:effectLst>
              </a:rPr>
              <a:t>Must actually practice others-centered love</a:t>
            </a:r>
            <a:endParaRPr lang="en-US" sz="6600" b="0" dirty="0">
              <a:effectLst>
                <a:outerShdw blurRad="38100" dist="38100" dir="2700000" algn="tl">
                  <a:srgbClr val="000000"/>
                </a:outerShdw>
              </a:effectLst>
            </a:endParaRPr>
          </a:p>
        </p:txBody>
      </p:sp>
      <p:sp>
        <p:nvSpPr>
          <p:cNvPr id="6" name="Oval 4"/>
          <p:cNvSpPr>
            <a:spLocks noChangeArrowheads="1"/>
          </p:cNvSpPr>
          <p:nvPr/>
        </p:nvSpPr>
        <p:spPr bwMode="auto">
          <a:xfrm>
            <a:off x="3733800" y="4049486"/>
            <a:ext cx="2286000" cy="762000"/>
          </a:xfrm>
          <a:prstGeom prst="ellipse">
            <a:avLst/>
          </a:prstGeom>
          <a:noFill/>
          <a:ln w="7620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57348"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6" name="Rectangle 5"/>
          <p:cNvSpPr>
            <a:spLocks noChangeArrowheads="1"/>
          </p:cNvSpPr>
          <p:nvPr/>
        </p:nvSpPr>
        <p:spPr bwMode="auto">
          <a:xfrm>
            <a:off x="381000" y="2971800"/>
            <a:ext cx="8229600" cy="3657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13:34 “A new commandment I give to you, that you love one another, even as I have loved you, that you also love one another.</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 name="Rectangle 5"/>
          <p:cNvSpPr>
            <a:spLocks noChangeArrowheads="1"/>
          </p:cNvSpPr>
          <p:nvPr/>
        </p:nvSpPr>
        <p:spPr bwMode="auto">
          <a:xfrm>
            <a:off x="381000" y="2971800"/>
            <a:ext cx="8229600" cy="3657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13:34 “A new commandment I give to you, that you love one another, even as I have loved you, that you also love one another.</a:t>
            </a:r>
          </a:p>
          <a:p>
            <a:pPr algn="l">
              <a:lnSpc>
                <a:spcPct val="75000"/>
              </a:lnSpc>
              <a:spcBef>
                <a:spcPct val="10000"/>
              </a:spcBef>
              <a:defRPr/>
            </a:pPr>
            <a:r>
              <a:rPr lang="en-US" sz="4400" b="0" dirty="0">
                <a:effectLst>
                  <a:outerShdw blurRad="38100" dist="38100" dir="2700000" algn="tl">
                    <a:srgbClr val="000000"/>
                  </a:outerShdw>
                </a:effectLst>
              </a:rPr>
              <a:t>35 ﻿﻿By this all men will know that you are my disciples, if you have love for one another.”</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 name="Rectangle 5"/>
          <p:cNvSpPr>
            <a:spLocks noChangeArrowheads="1"/>
          </p:cNvSpPr>
          <p:nvPr/>
        </p:nvSpPr>
        <p:spPr bwMode="auto">
          <a:xfrm>
            <a:off x="381000" y="2971800"/>
            <a:ext cx="8229600" cy="3657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13:34 “A new commandment I give to you, that you love one another, even as I have loved you, that you also love one another.</a:t>
            </a:r>
          </a:p>
          <a:p>
            <a:pPr algn="l">
              <a:lnSpc>
                <a:spcPct val="75000"/>
              </a:lnSpc>
              <a:spcBef>
                <a:spcPct val="10000"/>
              </a:spcBef>
              <a:defRPr/>
            </a:pPr>
            <a:r>
              <a:rPr lang="en-US" sz="4400" b="0" dirty="0">
                <a:effectLst>
                  <a:outerShdw blurRad="38100" dist="38100" dir="2700000" algn="tl">
                    <a:srgbClr val="000000"/>
                  </a:outerShdw>
                </a:effectLst>
              </a:rPr>
              <a:t>35 ﻿﻿By this all men will know that you are my disciples, if you have love for one another.”</a:t>
            </a:r>
          </a:p>
        </p:txBody>
      </p:sp>
      <p:sp>
        <p:nvSpPr>
          <p:cNvPr id="5" name="Oval 4"/>
          <p:cNvSpPr/>
          <p:nvPr/>
        </p:nvSpPr>
        <p:spPr bwMode="auto">
          <a:xfrm>
            <a:off x="304800" y="3962400"/>
            <a:ext cx="6096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a:endParaRP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5837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6" name="Rectangle 5"/>
          <p:cNvSpPr>
            <a:spLocks noChangeArrowheads="1"/>
          </p:cNvSpPr>
          <p:nvPr/>
        </p:nvSpPr>
        <p:spPr bwMode="auto">
          <a:xfrm>
            <a:off x="381000" y="2971800"/>
            <a:ext cx="8229600" cy="3657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400" b="0" dirty="0">
                <a:effectLst>
                  <a:outerShdw blurRad="38100" dist="38100" dir="2700000" algn="tl">
                    <a:srgbClr val="000000"/>
                  </a:outerShdw>
                </a:effectLst>
              </a:rPr>
              <a:t>13:34 “A new commandment I give to you, that you love one another, even as I have loved you, that you also love one another.</a:t>
            </a:r>
          </a:p>
          <a:p>
            <a:pPr algn="l">
              <a:lnSpc>
                <a:spcPct val="75000"/>
              </a:lnSpc>
              <a:spcBef>
                <a:spcPct val="10000"/>
              </a:spcBef>
              <a:defRPr/>
            </a:pPr>
            <a:r>
              <a:rPr lang="en-US" sz="4400" b="0" dirty="0">
                <a:effectLst>
                  <a:outerShdw blurRad="38100" dist="38100" dir="2700000" algn="tl">
                    <a:srgbClr val="000000"/>
                  </a:outerShdw>
                </a:effectLst>
              </a:rPr>
              <a:t>35 ﻿﻿By this all men will know that you are my disciples, if you have love for one another.”</a:t>
            </a:r>
          </a:p>
        </p:txBody>
      </p:sp>
      <p:cxnSp>
        <p:nvCxnSpPr>
          <p:cNvPr id="11" name="Straight Arrow Connector 10"/>
          <p:cNvCxnSpPr/>
          <p:nvPr/>
        </p:nvCxnSpPr>
        <p:spPr bwMode="auto">
          <a:xfrm rot="5400000">
            <a:off x="1104900" y="2857500"/>
            <a:ext cx="3657600" cy="3124200"/>
          </a:xfrm>
          <a:prstGeom prst="straightConnector1">
            <a:avLst/>
          </a:prstGeom>
          <a:noFill/>
          <a:ln w="76200" cap="flat" cmpd="sng" algn="ctr">
            <a:solidFill>
              <a:schemeClr val="tx1"/>
            </a:solidFill>
            <a:prstDash val="solid"/>
            <a:round/>
            <a:headEnd type="none" w="med" len="med"/>
            <a:tailEnd type="arrow"/>
          </a:ln>
          <a:effectLst/>
        </p:spPr>
      </p:cxnSp>
      <p:sp>
        <p:nvSpPr>
          <p:cNvPr id="7" name="Rectangle 6"/>
          <p:cNvSpPr>
            <a:spLocks noChangeArrowheads="1"/>
          </p:cNvSpPr>
          <p:nvPr/>
        </p:nvSpPr>
        <p:spPr bwMode="auto">
          <a:xfrm>
            <a:off x="3276600" y="2133600"/>
            <a:ext cx="39624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defRPr/>
            </a:pPr>
            <a:r>
              <a:rPr lang="en-US" sz="6000" b="0" dirty="0">
                <a:effectLst>
                  <a:outerShdw blurRad="38100" dist="38100" dir="2700000" algn="tl">
                    <a:srgbClr val="000000"/>
                  </a:outerShdw>
                </a:effectLst>
              </a:rPr>
              <a:t>Visible love</a:t>
            </a:r>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4516"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477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endParaRPr lang="en-US" sz="6000" b="0" dirty="0">
              <a:effectLst>
                <a:outerShdw blurRad="38100" dist="38100" dir="2700000" algn="tl">
                  <a:srgbClr val="000000"/>
                </a:outerShdw>
              </a:effectLst>
            </a:endParaRP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4516"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477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endParaRPr lang="en-US" sz="6000" b="0" dirty="0">
              <a:effectLst>
                <a:outerShdw blurRad="38100" dist="38100" dir="2700000" algn="tl">
                  <a:srgbClr val="000000"/>
                </a:outerShdw>
              </a:effectLst>
            </a:endParaRPr>
          </a:p>
        </p:txBody>
      </p:sp>
      <p:sp>
        <p:nvSpPr>
          <p:cNvPr id="64519" name="Rectangle 7"/>
          <p:cNvSpPr>
            <a:spLocks noChangeArrowheads="1"/>
          </p:cNvSpPr>
          <p:nvPr/>
        </p:nvSpPr>
        <p:spPr bwMode="auto">
          <a:xfrm>
            <a:off x="152400" y="2057400"/>
            <a:ext cx="8763000" cy="3429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1 John 4:16 ﻿﻿We have come to know and have believed the love which God has ﻿﻿﻿﻿for us. God is love, and all who live in love live in God, and God lives in them.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4516"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477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endParaRPr lang="en-US" sz="6000" b="0" dirty="0">
              <a:effectLst>
                <a:outerShdw blurRad="38100" dist="38100" dir="2700000" algn="tl">
                  <a:srgbClr val="000000"/>
                </a:outerShdw>
              </a:effectLst>
            </a:endParaRPr>
          </a:p>
        </p:txBody>
      </p:sp>
      <p:sp>
        <p:nvSpPr>
          <p:cNvPr id="64519" name="Rectangle 7"/>
          <p:cNvSpPr>
            <a:spLocks noChangeArrowheads="1"/>
          </p:cNvSpPr>
          <p:nvPr/>
        </p:nvSpPr>
        <p:spPr bwMode="auto">
          <a:xfrm>
            <a:off x="152400" y="2057400"/>
            <a:ext cx="8763000" cy="3429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1 John 4:16 ﻿﻿We have come to know and have believed the love which God has ﻿﻿﻿﻿for us. God is love, and all who live in love live in God, and God lives in them. 17 And as we live in God, our love grows more perfect… 19 We love because he first loved us.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4516"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477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endParaRPr lang="en-US" sz="6000" b="0" dirty="0">
              <a:effectLst>
                <a:outerShdw blurRad="38100" dist="38100" dir="2700000" algn="tl">
                  <a:srgbClr val="000000"/>
                </a:outerShdw>
              </a:effectLst>
            </a:endParaRPr>
          </a:p>
        </p:txBody>
      </p:sp>
      <p:sp>
        <p:nvSpPr>
          <p:cNvPr id="64519" name="Rectangle 7"/>
          <p:cNvSpPr>
            <a:spLocks noChangeArrowheads="1"/>
          </p:cNvSpPr>
          <p:nvPr/>
        </p:nvSpPr>
        <p:spPr bwMode="auto">
          <a:xfrm>
            <a:off x="152400" y="2057400"/>
            <a:ext cx="8305800" cy="1905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0000"/>
              </a:spcBef>
            </a:pPr>
            <a:r>
              <a:rPr lang="en-US" sz="4000" b="0" dirty="0"/>
              <a:t>Romans 5:5 Faith does not disappoint, because the love of God has been poured out within our hearts through the Holy Spirit who was given to us. </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861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defRPr/>
            </a:pPr>
            <a:r>
              <a:rPr lang="en-US" sz="9600"/>
              <a:t>John 13</a:t>
            </a:r>
          </a:p>
        </p:txBody>
      </p:sp>
      <p:sp>
        <p:nvSpPr>
          <p:cNvPr id="320515"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 hour had come</a:t>
            </a:r>
            <a:r>
              <a:rPr lang="en-US" dirty="0"/>
              <a:t> that He should depart out of this world to the Father, having loved His own who were in the world, He loved them to the end. </a:t>
            </a:r>
          </a:p>
        </p:txBody>
      </p:sp>
      <p:sp>
        <p:nvSpPr>
          <p:cNvPr id="4" name="Rectangle 4"/>
          <p:cNvSpPr>
            <a:spLocks noChangeArrowheads="1"/>
          </p:cNvSpPr>
          <p:nvPr/>
        </p:nvSpPr>
        <p:spPr bwMode="auto">
          <a:xfrm>
            <a:off x="5791200" y="4267200"/>
            <a:ext cx="31242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John 2:4</a:t>
            </a:r>
          </a:p>
          <a:p>
            <a:pPr algn="l">
              <a:lnSpc>
                <a:spcPct val="75000"/>
              </a:lnSpc>
              <a:spcBef>
                <a:spcPct val="10000"/>
              </a:spcBef>
              <a:defRPr/>
            </a:pPr>
            <a:r>
              <a:rPr lang="en-US" sz="4800" b="0" dirty="0">
                <a:effectLst>
                  <a:outerShdw blurRad="38100" dist="38100" dir="2700000" algn="tl">
                    <a:srgbClr val="000000"/>
                  </a:outerShdw>
                </a:effectLst>
              </a:rPr>
              <a:t>         7:30</a:t>
            </a:r>
          </a:p>
          <a:p>
            <a:pPr algn="l">
              <a:lnSpc>
                <a:spcPct val="75000"/>
              </a:lnSpc>
              <a:spcBef>
                <a:spcPct val="10000"/>
              </a:spcBef>
              <a:defRPr/>
            </a:pPr>
            <a:r>
              <a:rPr lang="en-US" sz="4800" b="0" dirty="0">
                <a:effectLst>
                  <a:outerShdw blurRad="38100" dist="38100" dir="2700000" algn="tl">
                    <a:srgbClr val="000000"/>
                  </a:outerShdw>
                </a:effectLst>
              </a:rPr>
              <a:t>         8:20</a:t>
            </a:r>
          </a:p>
          <a:p>
            <a:pPr algn="l">
              <a:lnSpc>
                <a:spcPct val="75000"/>
              </a:lnSpc>
              <a:spcBef>
                <a:spcPct val="10000"/>
              </a:spcBef>
              <a:defRPr/>
            </a:pPr>
            <a:r>
              <a:rPr lang="en-US" sz="4800" b="0" dirty="0">
                <a:effectLst>
                  <a:outerShdw blurRad="38100" dist="38100" dir="2700000" algn="tl">
                    <a:srgbClr val="000000"/>
                  </a:outerShdw>
                </a:effectLst>
              </a:rPr>
              <a:t>         12:23</a:t>
            </a:r>
          </a:p>
        </p:txBody>
      </p:sp>
      <p:cxnSp>
        <p:nvCxnSpPr>
          <p:cNvPr id="7" name="Straight Arrow Connector 6"/>
          <p:cNvCxnSpPr/>
          <p:nvPr/>
        </p:nvCxnSpPr>
        <p:spPr bwMode="auto">
          <a:xfrm>
            <a:off x="3810000" y="4876800"/>
            <a:ext cx="3505200" cy="1524000"/>
          </a:xfrm>
          <a:prstGeom prst="straightConnector1">
            <a:avLst/>
          </a:prstGeom>
          <a:noFill/>
          <a:ln w="7620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381000" y="3429000"/>
            <a:ext cx="3581400" cy="2819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“The hour has come for the Son of Man to be glorified.”</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861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p:txBody>
      </p:sp>
      <p:pic>
        <p:nvPicPr>
          <p:cNvPr id="2050" name="Picture 2"/>
          <p:cNvPicPr>
            <a:picLocks noChangeAspect="1" noChangeArrowheads="1"/>
          </p:cNvPicPr>
          <p:nvPr/>
        </p:nvPicPr>
        <p:blipFill>
          <a:blip r:embed="rId3" cstate="print"/>
          <a:srcRect t="2821"/>
          <a:stretch>
            <a:fillRect/>
          </a:stretch>
        </p:blipFill>
        <p:spPr bwMode="auto">
          <a:xfrm rot="926386">
            <a:off x="3371850" y="2765055"/>
            <a:ext cx="2400300" cy="3609975"/>
          </a:xfrm>
          <a:prstGeom prst="rect">
            <a:avLst/>
          </a:prstGeom>
          <a:noFill/>
          <a:ln w="9525">
            <a:noFill/>
            <a:miter lim="800000"/>
            <a:headEnd/>
            <a:tailEnd/>
          </a:ln>
          <a:effectLst/>
        </p:spPr>
      </p:pic>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861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6861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p:txBody>
      </p:sp>
      <p:pic>
        <p:nvPicPr>
          <p:cNvPr id="3074" name="Picture 2"/>
          <p:cNvPicPr>
            <a:picLocks noChangeAspect="1" noChangeArrowheads="1"/>
          </p:cNvPicPr>
          <p:nvPr/>
        </p:nvPicPr>
        <p:blipFill>
          <a:blip r:embed="rId3" cstate="print"/>
          <a:srcRect/>
          <a:stretch>
            <a:fillRect/>
          </a:stretch>
        </p:blipFill>
        <p:spPr bwMode="auto">
          <a:xfrm rot="956724">
            <a:off x="3395663" y="2720466"/>
            <a:ext cx="2352675" cy="3733800"/>
          </a:xfrm>
          <a:prstGeom prst="rect">
            <a:avLst/>
          </a:prstGeom>
          <a:noFill/>
          <a:ln w="9525">
            <a:noFill/>
            <a:miter lim="800000"/>
            <a:headEnd/>
            <a:tailEnd/>
          </a:ln>
          <a:effectLst/>
        </p:spPr>
      </p:pic>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71684"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next to people who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practice this &amp; observe…</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71684"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next to people who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practice this &amp; observe…</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outside your comfort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zone (self-protection)</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72708"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next to people who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practice this &amp; observe…</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outside your comfort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zone (self-protection)</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Identify soft spots</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pPr>
              <a:defRPr/>
            </a:pPr>
            <a:r>
              <a:rPr lang="en-US" sz="9600"/>
              <a:t>John 13</a:t>
            </a:r>
          </a:p>
        </p:txBody>
      </p:sp>
      <p:sp>
        <p:nvSpPr>
          <p:cNvPr id="368643" name="Rectangle 3"/>
          <p:cNvSpPr>
            <a:spLocks noGrp="1" noChangeArrowheads="1"/>
          </p:cNvSpPr>
          <p:nvPr>
            <p:ph type="body" idx="1"/>
          </p:nvPr>
        </p:nvSpPr>
        <p:spPr/>
        <p:txBody>
          <a:bodyPr/>
          <a:lstStyle/>
          <a:p>
            <a:pPr>
              <a:buFont typeface="Monotype Sorts" pitchFamily="2" charset="2"/>
              <a:buNone/>
              <a:defRPr/>
            </a:pPr>
            <a:r>
              <a:rPr lang="en-US" sz="4800"/>
              <a:t>16 “Truly, truly, I say to you, a slave is not greater than his master; neither is one who is sent greater than the one who sent him. </a:t>
            </a:r>
          </a:p>
          <a:p>
            <a:pPr>
              <a:buFont typeface="Monotype Sorts" pitchFamily="2" charset="2"/>
              <a:buNone/>
              <a:defRPr/>
            </a:pPr>
            <a:r>
              <a:rPr lang="en-US" sz="4800"/>
              <a:t>17 If you know these things, you are blessed if you do them.”</a:t>
            </a:r>
          </a:p>
        </p:txBody>
      </p:sp>
      <p:sp>
        <p:nvSpPr>
          <p:cNvPr id="73732" name="Oval 4"/>
          <p:cNvSpPr>
            <a:spLocks noChangeArrowheads="1"/>
          </p:cNvSpPr>
          <p:nvPr/>
        </p:nvSpPr>
        <p:spPr bwMode="auto">
          <a:xfrm>
            <a:off x="3657600" y="4572000"/>
            <a:ext cx="2286000" cy="762000"/>
          </a:xfrm>
          <a:prstGeom prst="ellipse">
            <a:avLst/>
          </a:prstGeom>
          <a:noFill/>
          <a:ln w="104775">
            <a:solidFill>
              <a:schemeClr val="tx1"/>
            </a:solidFill>
            <a:round/>
            <a:headEnd/>
            <a:tailEnd/>
          </a:ln>
        </p:spPr>
        <p:txBody>
          <a:bodyPr wrap="none" anchor="ctr"/>
          <a:lstStyle/>
          <a:p>
            <a:endParaRPr lang="en-US"/>
          </a:p>
        </p:txBody>
      </p:sp>
      <p:sp>
        <p:nvSpPr>
          <p:cNvPr id="7" name="Rectangle 6"/>
          <p:cNvSpPr>
            <a:spLocks noChangeArrowheads="1"/>
          </p:cNvSpPr>
          <p:nvPr/>
        </p:nvSpPr>
        <p:spPr bwMode="auto">
          <a:xfrm>
            <a:off x="228600" y="152400"/>
            <a:ext cx="7391400" cy="655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Learning to love like Jesus: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into his love for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you</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Learn what real love is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next to people who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practice this &amp; observe…</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Get outside your comfort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zone (self-protection)</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Identify soft spots</a:t>
            </a:r>
          </a:p>
          <a:p>
            <a:pPr algn="l">
              <a:lnSpc>
                <a:spcPct val="75000"/>
              </a:lnSpc>
              <a:spcBef>
                <a:spcPct val="10000"/>
              </a:spcBef>
              <a:buClr>
                <a:schemeClr val="tx2"/>
              </a:buClr>
              <a:buFont typeface="Wingdings" pitchFamily="2" charset="2"/>
              <a:buChar char="Ø"/>
              <a:defRPr/>
            </a:pPr>
            <a:r>
              <a:rPr lang="en-US" sz="4800" b="0" dirty="0">
                <a:effectLst>
                  <a:outerShdw blurRad="38100" dist="38100" dir="2700000" algn="tl">
                    <a:srgbClr val="000000"/>
                  </a:outerShdw>
                </a:effectLst>
              </a:rPr>
              <a:t>Time spent with God </a:t>
            </a:r>
            <a:br>
              <a:rPr lang="en-US" sz="4800" b="0" dirty="0">
                <a:effectLst>
                  <a:outerShdw blurRad="38100" dist="38100" dir="2700000" algn="tl">
                    <a:srgbClr val="000000"/>
                  </a:outerShdw>
                </a:effectLst>
              </a:rPr>
            </a:br>
            <a:r>
              <a:rPr lang="en-US" sz="4800" b="0" dirty="0">
                <a:effectLst>
                  <a:outerShdw blurRad="38100" dist="38100" dir="2700000" algn="tl">
                    <a:srgbClr val="000000"/>
                  </a:outerShdw>
                </a:effectLst>
              </a:rPr>
              <a:t>   “praying through” others</a:t>
            </a:r>
            <a:endParaRPr lang="en-US" sz="6000" b="0" dirty="0">
              <a:effectLst>
                <a:outerShdw blurRad="38100" dist="38100" dir="2700000" algn="tl">
                  <a:srgbClr val="000000"/>
                </a:outerShdw>
              </a:effectLst>
            </a:endParaRP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a:defRPr/>
            </a:pPr>
            <a:r>
              <a:rPr lang="en-US" sz="9600"/>
              <a:t>John 13</a:t>
            </a:r>
          </a:p>
        </p:txBody>
      </p:sp>
      <p:sp>
        <p:nvSpPr>
          <p:cNvPr id="380931" name="Rectangle 3"/>
          <p:cNvSpPr>
            <a:spLocks noGrp="1" noChangeArrowheads="1"/>
          </p:cNvSpPr>
          <p:nvPr>
            <p:ph type="body" idx="1"/>
          </p:nvPr>
        </p:nvSpPr>
        <p:spPr/>
        <p:txBody>
          <a:bodyPr/>
          <a:lstStyle/>
          <a:p>
            <a:pPr>
              <a:buFont typeface="Monotype Sorts" pitchFamily="2" charset="2"/>
              <a:buNone/>
              <a:defRPr/>
            </a:pPr>
            <a:r>
              <a:rPr lang="en-US"/>
              <a:t>16 “Truly, truly, I say to you, a slave is not greater than his master; neither is one who is sent greater than the one who sent him. </a:t>
            </a:r>
          </a:p>
          <a:p>
            <a:pPr>
              <a:buFont typeface="Monotype Sorts" pitchFamily="2" charset="2"/>
              <a:buNone/>
              <a:defRPr/>
            </a:pPr>
            <a:r>
              <a:rPr lang="en-US"/>
              <a:t>17 If you know these things, you are blessed if you do them.”</a:t>
            </a:r>
          </a:p>
        </p:txBody>
      </p:sp>
      <p:sp>
        <p:nvSpPr>
          <p:cNvPr id="75780" name="Oval 4"/>
          <p:cNvSpPr>
            <a:spLocks noChangeArrowheads="1"/>
          </p:cNvSpPr>
          <p:nvPr/>
        </p:nvSpPr>
        <p:spPr bwMode="auto">
          <a:xfrm>
            <a:off x="3505200" y="3810000"/>
            <a:ext cx="2286000" cy="838200"/>
          </a:xfrm>
          <a:prstGeom prst="ellipse">
            <a:avLst/>
          </a:prstGeom>
          <a:noFill/>
          <a:ln w="7620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76200" y="1295400"/>
            <a:ext cx="8991600" cy="3352800"/>
          </a:xfrm>
        </p:spPr>
        <p:txBody>
          <a:bodyPr/>
          <a:lstStyle/>
          <a:p>
            <a:pPr>
              <a:defRPr/>
            </a:pPr>
            <a:r>
              <a:rPr lang="en-US" sz="6000" dirty="0"/>
              <a:t>Observations?</a:t>
            </a:r>
          </a:p>
          <a:p>
            <a:pPr>
              <a:defRPr/>
            </a:pPr>
            <a:r>
              <a:rPr lang="en-US" sz="6000" dirty="0"/>
              <a:t>Questions?</a:t>
            </a:r>
          </a:p>
          <a:p>
            <a:pPr>
              <a:defRPr/>
            </a:pPr>
            <a:r>
              <a:rPr lang="en-US" sz="6000" dirty="0"/>
              <a:t>Experiences?</a:t>
            </a:r>
          </a:p>
          <a:p>
            <a:pPr>
              <a:buNone/>
              <a:defRPr/>
            </a:pPr>
            <a:r>
              <a:rPr lang="en-US" sz="6000" dirty="0"/>
              <a:t>Or</a:t>
            </a:r>
          </a:p>
          <a:p>
            <a:pPr>
              <a:defRPr/>
            </a:pPr>
            <a:r>
              <a:rPr lang="en-US" sz="6000" dirty="0"/>
              <a:t>What are some things you’ve found helpful in learning spiritual love? </a:t>
            </a:r>
          </a:p>
        </p:txBody>
      </p:sp>
      <p:sp>
        <p:nvSpPr>
          <p:cNvPr id="99332" name="Rectangle 4"/>
          <p:cNvSpPr>
            <a:spLocks noGrp="1" noChangeArrowheads="1"/>
          </p:cNvSpPr>
          <p:nvPr>
            <p:ph type="title"/>
          </p:nvPr>
        </p:nvSpPr>
        <p:spPr/>
        <p:txBody>
          <a:bodyPr/>
          <a:lstStyle/>
          <a:p>
            <a:pPr>
              <a:defRPr/>
            </a:pPr>
            <a:r>
              <a:rPr lang="en-US" sz="9600"/>
              <a:t>John 13</a:t>
            </a: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pPr>
              <a:defRPr/>
            </a:pPr>
            <a:r>
              <a:rPr lang="en-US" sz="9600"/>
              <a:t>John 13</a:t>
            </a:r>
          </a:p>
        </p:txBody>
      </p:sp>
      <p:sp>
        <p:nvSpPr>
          <p:cNvPr id="353283" name="Rectangle 3"/>
          <p:cNvSpPr>
            <a:spLocks noGrp="1" noChangeArrowheads="1"/>
          </p:cNvSpPr>
          <p:nvPr>
            <p:ph type="body" idx="1"/>
          </p:nvPr>
        </p:nvSpPr>
        <p:spPr/>
        <p:txBody>
          <a:bodyPr/>
          <a:lstStyle/>
          <a:p>
            <a:pPr>
              <a:buFont typeface="Monotype Sorts" pitchFamily="2" charset="2"/>
              <a:buNone/>
              <a:defRPr/>
            </a:pPr>
            <a:r>
              <a:rPr lang="en-US" dirty="0"/>
              <a:t>13:1 Now before the Feast of the Passover, Jesus </a:t>
            </a:r>
            <a:r>
              <a:rPr lang="en-US" u="sng" dirty="0"/>
              <a:t>knowing that His</a:t>
            </a:r>
            <a:r>
              <a:rPr lang="en-US" dirty="0"/>
              <a:t> </a:t>
            </a:r>
            <a:r>
              <a:rPr lang="en-US" u="sng" dirty="0"/>
              <a:t>hour had come </a:t>
            </a:r>
            <a:r>
              <a:rPr lang="en-US" dirty="0"/>
              <a:t>that He should depart out of this world to the Father, having loved His own who were in the world, He loved them to the end. </a:t>
            </a:r>
          </a:p>
        </p:txBody>
      </p:sp>
      <p:sp>
        <p:nvSpPr>
          <p:cNvPr id="353284" name="Rectangle 4"/>
          <p:cNvSpPr>
            <a:spLocks noChangeArrowheads="1"/>
          </p:cNvSpPr>
          <p:nvPr/>
        </p:nvSpPr>
        <p:spPr bwMode="auto">
          <a:xfrm>
            <a:off x="3733800" y="3505200"/>
            <a:ext cx="5257800" cy="2514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b="0" dirty="0">
                <a:effectLst>
                  <a:outerShdw blurRad="38100" dist="38100" dir="2700000" algn="tl">
                    <a:srgbClr val="000000"/>
                  </a:outerShdw>
                </a:effectLst>
              </a:rPr>
              <a:t>Setting:</a:t>
            </a:r>
          </a:p>
          <a:p>
            <a:pPr algn="l">
              <a:lnSpc>
                <a:spcPct val="75000"/>
              </a:lnSpc>
              <a:spcBef>
                <a:spcPct val="10000"/>
              </a:spcBef>
              <a:defRPr/>
            </a:pPr>
            <a:r>
              <a:rPr lang="en-US" sz="4800" b="0" dirty="0">
                <a:effectLst>
                  <a:outerShdw blurRad="38100" dist="38100" dir="2700000" algn="tl">
                    <a:srgbClr val="000000"/>
                  </a:outerShdw>
                </a:effectLst>
              </a:rPr>
              <a:t>- Jesus’ agony</a:t>
            </a:r>
          </a:p>
        </p:txBody>
      </p:sp>
      <p:sp>
        <p:nvSpPr>
          <p:cNvPr id="5" name="Rectangle 5"/>
          <p:cNvSpPr>
            <a:spLocks noChangeArrowheads="1"/>
          </p:cNvSpPr>
          <p:nvPr/>
        </p:nvSpPr>
        <p:spPr bwMode="auto">
          <a:xfrm>
            <a:off x="152400" y="3886200"/>
            <a:ext cx="5715000" cy="2743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rPr>
              <a:t>12:27 “Now </a:t>
            </a:r>
            <a:r>
              <a:rPr lang="en-US" sz="4000" b="0" u="sng" dirty="0">
                <a:effectLst>
                  <a:outerShdw blurRad="38100" dist="38100" dir="2700000" algn="tl">
                    <a:srgbClr val="000000"/>
                  </a:outerShdw>
                </a:effectLst>
              </a:rPr>
              <a:t>My soul has become troubled</a:t>
            </a:r>
            <a:r>
              <a:rPr lang="en-US" sz="4000" b="0" dirty="0">
                <a:effectLst>
                  <a:outerShdw blurRad="38100" dist="38100" dir="2700000" algn="tl">
                    <a:srgbClr val="000000"/>
                  </a:outerShdw>
                </a:effectLst>
              </a:rPr>
              <a:t>; and what shall I say, ‘Father, save Me from this hour’? But for this purpose I came to this hour.”</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4523</Words>
  <Application>Microsoft Office PowerPoint</Application>
  <PresentationFormat>On-screen Show (4:3)</PresentationFormat>
  <Paragraphs>398</Paragraphs>
  <Slides>68</Slides>
  <Notes>68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Calibri</vt:lpstr>
      <vt:lpstr>Monotype Sorts</vt:lpstr>
      <vt:lpstr>Times New Roman</vt:lpstr>
      <vt:lpstr>Wingdings</vt:lpstr>
      <vt:lpstr>Blank Presentation</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lpstr>John 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2024-07-01T18:31:11Z</dcterms:created>
  <dcterms:modified xsi:type="dcterms:W3CDTF">2024-07-01T18:31:17Z</dcterms:modified>
</cp:coreProperties>
</file>