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51" r:id="rId1"/>
  </p:sldMasterIdLst>
  <p:notesMasterIdLst>
    <p:notesMasterId r:id="rId70"/>
  </p:notesMasterIdLst>
  <p:sldIdLst>
    <p:sldId id="397" r:id="rId2"/>
    <p:sldId id="554" r:id="rId3"/>
    <p:sldId id="624" r:id="rId4"/>
    <p:sldId id="625" r:id="rId5"/>
    <p:sldId id="626" r:id="rId6"/>
    <p:sldId id="627" r:id="rId7"/>
    <p:sldId id="598" r:id="rId8"/>
    <p:sldId id="628" r:id="rId9"/>
    <p:sldId id="601" r:id="rId10"/>
    <p:sldId id="602" r:id="rId11"/>
    <p:sldId id="599" r:id="rId12"/>
    <p:sldId id="636" r:id="rId13"/>
    <p:sldId id="637" r:id="rId14"/>
    <p:sldId id="640" r:id="rId15"/>
    <p:sldId id="646" r:id="rId16"/>
    <p:sldId id="629" r:id="rId17"/>
    <p:sldId id="600" r:id="rId18"/>
    <p:sldId id="558" r:id="rId19"/>
    <p:sldId id="559" r:id="rId20"/>
    <p:sldId id="603" r:id="rId21"/>
    <p:sldId id="514" r:id="rId22"/>
    <p:sldId id="561" r:id="rId23"/>
    <p:sldId id="615" r:id="rId24"/>
    <p:sldId id="616" r:id="rId25"/>
    <p:sldId id="605" r:id="rId26"/>
    <p:sldId id="562" r:id="rId27"/>
    <p:sldId id="571" r:id="rId28"/>
    <p:sldId id="480" r:id="rId29"/>
    <p:sldId id="572" r:id="rId30"/>
    <p:sldId id="573" r:id="rId31"/>
    <p:sldId id="482" r:id="rId32"/>
    <p:sldId id="490" r:id="rId33"/>
    <p:sldId id="577" r:id="rId34"/>
    <p:sldId id="617" r:id="rId35"/>
    <p:sldId id="483" r:id="rId36"/>
    <p:sldId id="607" r:id="rId37"/>
    <p:sldId id="485" r:id="rId38"/>
    <p:sldId id="580" r:id="rId39"/>
    <p:sldId id="581" r:id="rId40"/>
    <p:sldId id="579" r:id="rId41"/>
    <p:sldId id="647" r:id="rId42"/>
    <p:sldId id="492" r:id="rId43"/>
    <p:sldId id="527" r:id="rId44"/>
    <p:sldId id="574" r:id="rId45"/>
    <p:sldId id="493" r:id="rId46"/>
    <p:sldId id="638" r:id="rId47"/>
    <p:sldId id="494" r:id="rId48"/>
    <p:sldId id="525" r:id="rId49"/>
    <p:sldId id="583" r:id="rId50"/>
    <p:sldId id="584" r:id="rId51"/>
    <p:sldId id="585" r:id="rId52"/>
    <p:sldId id="608" r:id="rId53"/>
    <p:sldId id="648" r:id="rId54"/>
    <p:sldId id="641" r:id="rId55"/>
    <p:sldId id="620" r:id="rId56"/>
    <p:sldId id="621" r:id="rId57"/>
    <p:sldId id="622" r:id="rId58"/>
    <p:sldId id="649" r:id="rId59"/>
    <p:sldId id="592" r:id="rId60"/>
    <p:sldId id="643" r:id="rId61"/>
    <p:sldId id="642" r:id="rId62"/>
    <p:sldId id="644" r:id="rId63"/>
    <p:sldId id="594" r:id="rId64"/>
    <p:sldId id="639" r:id="rId65"/>
    <p:sldId id="595" r:id="rId66"/>
    <p:sldId id="596" r:id="rId67"/>
    <p:sldId id="613" r:id="rId68"/>
    <p:sldId id="296" r:id="rId69"/>
  </p:sldIdLst>
  <p:sldSz cx="9144000" cy="6858000" type="screen4x3"/>
  <p:notesSz cx="6858000" cy="9144000"/>
  <p:defaultTextStyle>
    <a:defPPr>
      <a:defRPr lang="en-US"/>
    </a:defPPr>
    <a:lvl1pPr algn="ctr" rtl="0" eaLnBrk="0" fontAlgn="base" hangingPunct="0">
      <a:spcBef>
        <a:spcPct val="0"/>
      </a:spcBef>
      <a:spcAft>
        <a:spcPct val="0"/>
      </a:spcAft>
      <a:defRPr sz="2400" b="1" kern="1200">
        <a:solidFill>
          <a:schemeClr val="tx1"/>
        </a:solidFill>
        <a:latin typeface="Times New Roman"/>
        <a:ea typeface="+mn-ea"/>
        <a:cs typeface="+mn-cs"/>
      </a:defRPr>
    </a:lvl1pPr>
    <a:lvl2pPr marL="457200" algn="ctr" rtl="0" eaLnBrk="0" fontAlgn="base" hangingPunct="0">
      <a:spcBef>
        <a:spcPct val="0"/>
      </a:spcBef>
      <a:spcAft>
        <a:spcPct val="0"/>
      </a:spcAft>
      <a:defRPr sz="2400" b="1" kern="1200">
        <a:solidFill>
          <a:schemeClr val="tx1"/>
        </a:solidFill>
        <a:latin typeface="Times New Roman"/>
        <a:ea typeface="+mn-ea"/>
        <a:cs typeface="+mn-cs"/>
      </a:defRPr>
    </a:lvl2pPr>
    <a:lvl3pPr marL="914400" algn="ctr" rtl="0" eaLnBrk="0" fontAlgn="base" hangingPunct="0">
      <a:spcBef>
        <a:spcPct val="0"/>
      </a:spcBef>
      <a:spcAft>
        <a:spcPct val="0"/>
      </a:spcAft>
      <a:defRPr sz="2400" b="1" kern="1200">
        <a:solidFill>
          <a:schemeClr val="tx1"/>
        </a:solidFill>
        <a:latin typeface="Times New Roman"/>
        <a:ea typeface="+mn-ea"/>
        <a:cs typeface="+mn-cs"/>
      </a:defRPr>
    </a:lvl3pPr>
    <a:lvl4pPr marL="1371600" algn="ctr" rtl="0" eaLnBrk="0" fontAlgn="base" hangingPunct="0">
      <a:spcBef>
        <a:spcPct val="0"/>
      </a:spcBef>
      <a:spcAft>
        <a:spcPct val="0"/>
      </a:spcAft>
      <a:defRPr sz="2400" b="1" kern="1200">
        <a:solidFill>
          <a:schemeClr val="tx1"/>
        </a:solidFill>
        <a:latin typeface="Times New Roman"/>
        <a:ea typeface="+mn-ea"/>
        <a:cs typeface="+mn-cs"/>
      </a:defRPr>
    </a:lvl4pPr>
    <a:lvl5pPr marL="1828800" algn="ctr" rtl="0" eaLnBrk="0" fontAlgn="base" hangingPunct="0">
      <a:spcBef>
        <a:spcPct val="0"/>
      </a:spcBef>
      <a:spcAft>
        <a:spcPct val="0"/>
      </a:spcAft>
      <a:defRPr sz="2400" b="1" kern="1200">
        <a:solidFill>
          <a:schemeClr val="tx1"/>
        </a:solidFill>
        <a:latin typeface="Times New Roman"/>
        <a:ea typeface="+mn-ea"/>
        <a:cs typeface="+mn-cs"/>
      </a:defRPr>
    </a:lvl5pPr>
    <a:lvl6pPr marL="2286000" algn="l" defTabSz="914400" rtl="0" eaLnBrk="1" latinLnBrk="0" hangingPunct="1">
      <a:defRPr sz="2400" b="1" kern="1200">
        <a:solidFill>
          <a:schemeClr val="tx1"/>
        </a:solidFill>
        <a:latin typeface="Times New Roman"/>
        <a:ea typeface="+mn-ea"/>
        <a:cs typeface="+mn-cs"/>
      </a:defRPr>
    </a:lvl6pPr>
    <a:lvl7pPr marL="2743200" algn="l" defTabSz="914400" rtl="0" eaLnBrk="1" latinLnBrk="0" hangingPunct="1">
      <a:defRPr sz="2400" b="1" kern="1200">
        <a:solidFill>
          <a:schemeClr val="tx1"/>
        </a:solidFill>
        <a:latin typeface="Times New Roman"/>
        <a:ea typeface="+mn-ea"/>
        <a:cs typeface="+mn-cs"/>
      </a:defRPr>
    </a:lvl7pPr>
    <a:lvl8pPr marL="3200400" algn="l" defTabSz="914400" rtl="0" eaLnBrk="1" latinLnBrk="0" hangingPunct="1">
      <a:defRPr sz="2400" b="1" kern="1200">
        <a:solidFill>
          <a:schemeClr val="tx1"/>
        </a:solidFill>
        <a:latin typeface="Times New Roman"/>
        <a:ea typeface="+mn-ea"/>
        <a:cs typeface="+mn-cs"/>
      </a:defRPr>
    </a:lvl8pPr>
    <a:lvl9pPr marL="3657600" algn="l" defTabSz="914400" rtl="0" eaLnBrk="1" latinLnBrk="0" hangingPunct="1">
      <a:defRPr sz="2400" b="1" kern="1200">
        <a:solidFill>
          <a:schemeClr val="tx1"/>
        </a:solidFill>
        <a:latin typeface="Times New Roman"/>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E00"/>
    <a:srgbClr val="060862"/>
    <a:srgbClr val="0D12D7"/>
    <a:srgbClr val="00B200"/>
    <a:srgbClr val="008000"/>
    <a:srgbClr val="A5E6F3"/>
    <a:srgbClr val="003000"/>
    <a:srgbClr val="002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3647" autoAdjust="0"/>
    <p:restoredTop sz="94660"/>
  </p:normalViewPr>
  <p:slideViewPr>
    <p:cSldViewPr>
      <p:cViewPr varScale="1">
        <p:scale>
          <a:sx n="79" d="100"/>
          <a:sy n="79" d="100"/>
        </p:scale>
        <p:origin x="212"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6864"/>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6FAB7A-0DB9-472F-A20D-AB1F512405FC}" type="datetimeFigureOut">
              <a:rPr lang="en-US" smtClean="0"/>
              <a:pPr/>
              <a:t>7/1/2024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C4B5E1-8777-4FD8-B649-1CF111C7D02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C4B5E1-8777-4FD8-B649-1CF111C7D026}"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C4B5E1-8777-4FD8-B649-1CF111C7D026}"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C4B5E1-8777-4FD8-B649-1CF111C7D026}"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C4B5E1-8777-4FD8-B649-1CF111C7D026}"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C4B5E1-8777-4FD8-B649-1CF111C7D026}"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C4B5E1-8777-4FD8-B649-1CF111C7D026}"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C4B5E1-8777-4FD8-B649-1CF111C7D026}"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C4B5E1-8777-4FD8-B649-1CF111C7D026}"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C4B5E1-8777-4FD8-B649-1CF111C7D026}"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C4B5E1-8777-4FD8-B649-1CF111C7D026}"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C4B5E1-8777-4FD8-B649-1CF111C7D026}"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C4B5E1-8777-4FD8-B649-1CF111C7D026}"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C4B5E1-8777-4FD8-B649-1CF111C7D026}"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C4B5E1-8777-4FD8-B649-1CF111C7D026}"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C4B5E1-8777-4FD8-B649-1CF111C7D026}"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C4B5E1-8777-4FD8-B649-1CF111C7D026}"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C4B5E1-8777-4FD8-B649-1CF111C7D026}"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C4B5E1-8777-4FD8-B649-1CF111C7D026}"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C4B5E1-8777-4FD8-B649-1CF111C7D026}"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C4B5E1-8777-4FD8-B649-1CF111C7D026}"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C4B5E1-8777-4FD8-B649-1CF111C7D026}"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C4B5E1-8777-4FD8-B649-1CF111C7D026}"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C4B5E1-8777-4FD8-B649-1CF111C7D026}"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C4B5E1-8777-4FD8-B649-1CF111C7D026}"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C4B5E1-8777-4FD8-B649-1CF111C7D026}"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C4B5E1-8777-4FD8-B649-1CF111C7D026}" type="slidenum">
              <a:rPr lang="en-US" smtClean="0"/>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C4B5E1-8777-4FD8-B649-1CF111C7D026}" type="slidenum">
              <a:rPr lang="en-US" smtClean="0"/>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C4B5E1-8777-4FD8-B649-1CF111C7D026}" type="slidenum">
              <a:rPr lang="en-US" smtClean="0"/>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C4B5E1-8777-4FD8-B649-1CF111C7D026}" type="slidenum">
              <a:rPr lang="en-US" smtClean="0"/>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C4B5E1-8777-4FD8-B649-1CF111C7D026}" type="slidenum">
              <a:rPr lang="en-US" smtClean="0"/>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C4B5E1-8777-4FD8-B649-1CF111C7D026}" type="slidenum">
              <a:rPr lang="en-US" smtClean="0"/>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C4B5E1-8777-4FD8-B649-1CF111C7D026}" type="slidenum">
              <a:rPr lang="en-US" smtClean="0"/>
              <a:pPr/>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C4B5E1-8777-4FD8-B649-1CF111C7D026}" type="slidenum">
              <a:rPr lang="en-US" smtClean="0"/>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C4B5E1-8777-4FD8-B649-1CF111C7D026}" type="slidenum">
              <a:rPr lang="en-US" smtClean="0"/>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C4B5E1-8777-4FD8-B649-1CF111C7D026}" type="slidenum">
              <a:rPr lang="en-US" smtClean="0"/>
              <a:pPr/>
              <a:t>40</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C4B5E1-8777-4FD8-B649-1CF111C7D026}" type="slidenum">
              <a:rPr lang="en-US" smtClean="0"/>
              <a:pPr/>
              <a:t>41</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C4B5E1-8777-4FD8-B649-1CF111C7D026}" type="slidenum">
              <a:rPr lang="en-US" smtClean="0"/>
              <a:pPr/>
              <a:t>42</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C4B5E1-8777-4FD8-B649-1CF111C7D026}" type="slidenum">
              <a:rPr lang="en-US" smtClean="0"/>
              <a:pPr/>
              <a:t>43</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C4B5E1-8777-4FD8-B649-1CF111C7D026}" type="slidenum">
              <a:rPr lang="en-US" smtClean="0"/>
              <a:pPr/>
              <a:t>44</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C4B5E1-8777-4FD8-B649-1CF111C7D026}" type="slidenum">
              <a:rPr lang="en-US" smtClean="0"/>
              <a:pPr/>
              <a:t>45</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C4B5E1-8777-4FD8-B649-1CF111C7D026}" type="slidenum">
              <a:rPr lang="en-US" smtClean="0"/>
              <a:pPr/>
              <a:t>46</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C4B5E1-8777-4FD8-B649-1CF111C7D026}" type="slidenum">
              <a:rPr lang="en-US" smtClean="0"/>
              <a:pPr/>
              <a:t>47</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C4B5E1-8777-4FD8-B649-1CF111C7D026}" type="slidenum">
              <a:rPr lang="en-US" smtClean="0"/>
              <a:pPr/>
              <a:t>48</a:t>
            </a:fld>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C4B5E1-8777-4FD8-B649-1CF111C7D026}" type="slidenum">
              <a:rPr lang="en-US" smtClean="0"/>
              <a:pPr/>
              <a:t>49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C4B5E1-8777-4FD8-B649-1CF111C7D026}" type="slidenum">
              <a:rPr lang="en-US" smtClean="0"/>
              <a:pPr/>
              <a:t>5</a:t>
            </a:fld>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C4B5E1-8777-4FD8-B649-1CF111C7D026}" type="slidenum">
              <a:rPr lang="en-US" smtClean="0"/>
              <a:pPr/>
              <a:t>50</a:t>
            </a:fld>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C4B5E1-8777-4FD8-B649-1CF111C7D026}" type="slidenum">
              <a:rPr lang="en-US" smtClean="0"/>
              <a:pPr/>
              <a:t>51</a:t>
            </a:fld>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C4B5E1-8777-4FD8-B649-1CF111C7D026}" type="slidenum">
              <a:rPr lang="en-US" smtClean="0"/>
              <a:pPr/>
              <a:t>52</a:t>
            </a:fld>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C4B5E1-8777-4FD8-B649-1CF111C7D026}" type="slidenum">
              <a:rPr lang="en-US" smtClean="0"/>
              <a:pPr/>
              <a:t>53</a:t>
            </a:fld>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C4B5E1-8777-4FD8-B649-1CF111C7D026}" type="slidenum">
              <a:rPr lang="en-US" smtClean="0"/>
              <a:pPr/>
              <a:t>54</a:t>
            </a:fld>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C4B5E1-8777-4FD8-B649-1CF111C7D026}" type="slidenum">
              <a:rPr lang="en-US" smtClean="0"/>
              <a:pPr/>
              <a:t>55</a:t>
            </a:fld>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C4B5E1-8777-4FD8-B649-1CF111C7D026}" type="slidenum">
              <a:rPr lang="en-US" smtClean="0"/>
              <a:pPr/>
              <a:t>56</a:t>
            </a:fld>
            <a:endParaRPr 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C4B5E1-8777-4FD8-B649-1CF111C7D026}" type="slidenum">
              <a:rPr lang="en-US" smtClean="0"/>
              <a:pPr/>
              <a:t>57</a:t>
            </a:fld>
            <a:endParaRPr 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C4B5E1-8777-4FD8-B649-1CF111C7D026}" type="slidenum">
              <a:rPr lang="en-US" smtClean="0"/>
              <a:pPr/>
              <a:t>58</a:t>
            </a:fld>
            <a:endParaRPr 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C4B5E1-8777-4FD8-B649-1CF111C7D026}" type="slidenum">
              <a:rPr lang="en-US" smtClean="0"/>
              <a:pPr/>
              <a:t>59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C4B5E1-8777-4FD8-B649-1CF111C7D026}" type="slidenum">
              <a:rPr lang="en-US" smtClean="0"/>
              <a:pPr/>
              <a:t>6</a:t>
            </a:fld>
            <a:endParaRPr 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C4B5E1-8777-4FD8-B649-1CF111C7D026}" type="slidenum">
              <a:rPr lang="en-US" smtClean="0"/>
              <a:pPr/>
              <a:t>60</a:t>
            </a:fld>
            <a:endParaRPr lang="en-US"/>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C4B5E1-8777-4FD8-B649-1CF111C7D026}" type="slidenum">
              <a:rPr lang="en-US" smtClean="0"/>
              <a:pPr/>
              <a:t>61</a:t>
            </a:fld>
            <a:endParaRPr lang="en-US"/>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C4B5E1-8777-4FD8-B649-1CF111C7D026}" type="slidenum">
              <a:rPr lang="en-US" smtClean="0"/>
              <a:pPr/>
              <a:t>62</a:t>
            </a:fld>
            <a:endParaRPr lang="en-US"/>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C4B5E1-8777-4FD8-B649-1CF111C7D026}" type="slidenum">
              <a:rPr lang="en-US" smtClean="0"/>
              <a:pPr/>
              <a:t>63</a:t>
            </a:fld>
            <a:endParaRPr lang="en-US"/>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C4B5E1-8777-4FD8-B649-1CF111C7D026}" type="slidenum">
              <a:rPr lang="en-US" smtClean="0"/>
              <a:pPr/>
              <a:t>64</a:t>
            </a:fld>
            <a:endParaRPr lang="en-US"/>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C4B5E1-8777-4FD8-B649-1CF111C7D026}" type="slidenum">
              <a:rPr lang="en-US" smtClean="0"/>
              <a:pPr/>
              <a:t>65</a:t>
            </a:fld>
            <a:endParaRPr lang="en-US"/>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C4B5E1-8777-4FD8-B649-1CF111C7D026}" type="slidenum">
              <a:rPr lang="en-US" smtClean="0"/>
              <a:pPr/>
              <a:t>66</a:t>
            </a:fld>
            <a:endParaRPr lang="en-US"/>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C4B5E1-8777-4FD8-B649-1CF111C7D026}" type="slidenum">
              <a:rPr lang="en-US" smtClean="0"/>
              <a:pPr/>
              <a:t>67</a:t>
            </a:fld>
            <a:endParaRPr lang="en-US"/>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C4B5E1-8777-4FD8-B649-1CF111C7D026}" type="slidenum">
              <a:rPr lang="en-US" smtClean="0"/>
              <a:pPr/>
              <a:t>68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C4B5E1-8777-4FD8-B649-1CF111C7D026}"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C4B5E1-8777-4FD8-B649-1CF111C7D026}"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C4B5E1-8777-4FD8-B649-1CF111C7D026}"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400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0" y="0"/>
            <a:ext cx="6705600" cy="6400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a:buFont typeface="Wingdings" pitchFamily="2" charset="2"/>
              <a:buChar char="Ø"/>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0" y="1524000"/>
            <a:ext cx="44958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524000"/>
            <a:ext cx="44958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00004A"/>
            </a:gs>
          </a:gsLst>
          <a:lin ang="5400000" scaled="1"/>
        </a:gradFill>
        <a:effectLst/>
      </p:bgPr>
    </p:bg>
    <p:spTree>
      <p:nvGrpSpPr>
        <p:cNvPr id="1" name=""/>
        <p:cNvGrpSpPr/>
        <p:nvPr/>
      </p:nvGrpSpPr>
      <p:grpSpPr>
        <a:xfrm>
          <a:off x="0" y="0"/>
          <a:ext cx="0" cy="0"/>
          <a:chOff x="0" y="0"/>
          <a:chExt cx="0" cy="0"/>
        </a:xfrm>
      </p:grpSpPr>
      <p:sp>
        <p:nvSpPr>
          <p:cNvPr id="5125" name="Rectangle 5"/>
          <p:cNvSpPr>
            <a:spLocks noGrp="1" noChangeArrowheads="1"/>
          </p:cNvSpPr>
          <p:nvPr>
            <p:ph type="title"/>
          </p:nvPr>
        </p:nvSpPr>
        <p:spPr bwMode="auto">
          <a:xfrm>
            <a:off x="0" y="0"/>
            <a:ext cx="9144000" cy="1524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Slide Title</a:t>
            </a:r>
          </a:p>
        </p:txBody>
      </p:sp>
      <p:sp>
        <p:nvSpPr>
          <p:cNvPr id="5126" name="Rectangle 6"/>
          <p:cNvSpPr>
            <a:spLocks noGrp="1" noChangeArrowheads="1"/>
          </p:cNvSpPr>
          <p:nvPr>
            <p:ph type="body" idx="1"/>
          </p:nvPr>
        </p:nvSpPr>
        <p:spPr bwMode="auto">
          <a:xfrm>
            <a:off x="0" y="1524000"/>
            <a:ext cx="9144000" cy="4876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Body Text</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 bg1="dk2" tx1="lt1" bg2="dk1" tx2="lt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ransition>
    <p:wipe dir="r"/>
  </p:transition>
  <p:txStyles>
    <p:titleStyle>
      <a:lvl1pPr algn="ctr" rtl="0" eaLnBrk="0" fontAlgn="base" hangingPunct="0">
        <a:lnSpc>
          <a:spcPct val="80000"/>
        </a:lnSpc>
        <a:spcBef>
          <a:spcPct val="0"/>
        </a:spcBef>
        <a:spcAft>
          <a:spcPct val="0"/>
        </a:spcAft>
        <a:defRPr sz="6000" b="0">
          <a:solidFill>
            <a:srgbClr val="A5E6F3"/>
          </a:solidFill>
          <a:effectLst>
            <a:outerShdw blurRad="38100" dist="38100" dir="2700000" algn="tl">
              <a:srgbClr val="000000"/>
            </a:outerShdw>
          </a:effectLst>
          <a:latin typeface="+mj-lt"/>
          <a:ea typeface="+mj-ea"/>
          <a:cs typeface="+mj-cs"/>
        </a:defRPr>
      </a:lvl1pPr>
      <a:lvl2pPr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a:defRPr>
      </a:lvl2pPr>
      <a:lvl3pPr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a:defRPr>
      </a:lvl3pPr>
      <a:lvl4pPr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a:defRPr>
      </a:lvl4pPr>
      <a:lvl5pPr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a:defRPr>
      </a:lvl5pPr>
      <a:lvl6pPr marL="457200"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a:defRPr>
      </a:lvl6pPr>
      <a:lvl7pPr marL="914400"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a:defRPr>
      </a:lvl7pPr>
      <a:lvl8pPr marL="1371600"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a:defRPr>
      </a:lvl8pPr>
      <a:lvl9pPr marL="1828800"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a:defRPr>
      </a:lvl9pPr>
    </p:titleStyle>
    <p:bodyStyle>
      <a:lvl1pPr marL="285750" indent="-285750" algn="l" rtl="0" eaLnBrk="0" fontAlgn="base" hangingPunct="0">
        <a:lnSpc>
          <a:spcPct val="70000"/>
        </a:lnSpc>
        <a:spcBef>
          <a:spcPct val="15000"/>
        </a:spcBef>
        <a:spcAft>
          <a:spcPct val="0"/>
        </a:spcAft>
        <a:buClr>
          <a:schemeClr val="tx2"/>
        </a:buClr>
        <a:buSzPct val="100000"/>
        <a:buFont typeface="Wingdings" pitchFamily="2" charset="2"/>
        <a:buChar char="Ø"/>
        <a:defRPr sz="4400" b="0">
          <a:solidFill>
            <a:schemeClr val="tx1"/>
          </a:solidFill>
          <a:effectLst>
            <a:outerShdw blurRad="38100" dist="38100" dir="2700000" algn="tl">
              <a:srgbClr val="000000"/>
            </a:outerShdw>
          </a:effectLst>
          <a:latin typeface="+mn-lt"/>
          <a:ea typeface="+mn-ea"/>
          <a:cs typeface="+mn-cs"/>
        </a:defRPr>
      </a:lvl1pPr>
      <a:lvl2pPr marL="685800" indent="-228600" algn="l" rtl="0" eaLnBrk="0" fontAlgn="base" hangingPunct="0">
        <a:lnSpc>
          <a:spcPct val="70000"/>
        </a:lnSpc>
        <a:spcBef>
          <a:spcPct val="15000"/>
        </a:spcBef>
        <a:spcAft>
          <a:spcPct val="0"/>
        </a:spcAft>
        <a:buSzPct val="100000"/>
        <a:buChar char="–"/>
        <a:defRPr sz="3600" b="0">
          <a:solidFill>
            <a:schemeClr val="tx1"/>
          </a:solidFill>
          <a:effectLst>
            <a:outerShdw blurRad="38100" dist="38100" dir="2700000" algn="tl">
              <a:srgbClr val="000000"/>
            </a:outerShdw>
          </a:effectLst>
          <a:latin typeface="+mn-lt"/>
        </a:defRPr>
      </a:lvl2pPr>
      <a:lvl3pPr marL="1143000" indent="-228600" algn="l" rtl="0" eaLnBrk="0" fontAlgn="base" hangingPunct="0">
        <a:lnSpc>
          <a:spcPct val="70000"/>
        </a:lnSpc>
        <a:spcBef>
          <a:spcPct val="15000"/>
        </a:spcBef>
        <a:spcAft>
          <a:spcPct val="0"/>
        </a:spcAft>
        <a:buSzPct val="100000"/>
        <a:buChar char="»"/>
        <a:defRPr b="0">
          <a:solidFill>
            <a:schemeClr val="tx1"/>
          </a:solidFill>
          <a:effectLst>
            <a:outerShdw blurRad="38100" dist="38100" dir="2700000" algn="tl">
              <a:srgbClr val="000000"/>
            </a:outerShdw>
          </a:effectLst>
          <a:latin typeface="+mn-lt"/>
        </a:defRPr>
      </a:lvl3pPr>
      <a:lvl4pPr marL="1543050" indent="-171450" algn="l" rtl="0" eaLnBrk="0" fontAlgn="base" hangingPunct="0">
        <a:lnSpc>
          <a:spcPct val="70000"/>
        </a:lnSpc>
        <a:spcBef>
          <a:spcPct val="15000"/>
        </a:spcBef>
        <a:spcAft>
          <a:spcPct val="0"/>
        </a:spcAft>
        <a:buSzPct val="100000"/>
        <a:buChar char="•"/>
        <a:defRPr sz="1400" b="0">
          <a:solidFill>
            <a:schemeClr val="tx1"/>
          </a:solidFill>
          <a:effectLst>
            <a:outerShdw blurRad="38100" dist="38100" dir="2700000" algn="tl">
              <a:srgbClr val="000000"/>
            </a:outerShdw>
          </a:effectLst>
          <a:latin typeface="+mn-lt"/>
        </a:defRPr>
      </a:lvl4pPr>
      <a:lvl5pPr marL="2000250" indent="-171450" algn="l" rtl="0" eaLnBrk="0" fontAlgn="base" hangingPunct="0">
        <a:lnSpc>
          <a:spcPct val="70000"/>
        </a:lnSpc>
        <a:spcBef>
          <a:spcPct val="15000"/>
        </a:spcBef>
        <a:spcAft>
          <a:spcPct val="0"/>
        </a:spcAft>
        <a:buSzPct val="100000"/>
        <a:buChar char="–"/>
        <a:defRPr sz="1400" b="0">
          <a:solidFill>
            <a:schemeClr val="tx1"/>
          </a:solidFill>
          <a:effectLst>
            <a:outerShdw blurRad="38100" dist="38100" dir="2700000" algn="tl">
              <a:srgbClr val="000000"/>
            </a:outerShdw>
          </a:effectLst>
          <a:latin typeface="+mn-lt"/>
        </a:defRPr>
      </a:lvl5pPr>
      <a:lvl6pPr marL="24574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6pPr>
      <a:lvl7pPr marL="29146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7pPr>
      <a:lvl8pPr marL="33718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8pPr>
      <a:lvl9pPr marL="38290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8354" name="Rectangle 2"/>
          <p:cNvSpPr>
            <a:spLocks noGrp="1" noChangeArrowheads="1"/>
          </p:cNvSpPr>
          <p:nvPr>
            <p:ph type="title"/>
          </p:nvPr>
        </p:nvSpPr>
        <p:spPr/>
        <p:txBody>
          <a:bodyPr/>
          <a:lstStyle/>
          <a:p>
            <a:pPr>
              <a:defRPr/>
            </a:pPr>
            <a:r>
              <a:rPr lang="en-US" sz="9600"/>
              <a:t>John 13</a:t>
            </a:r>
          </a:p>
        </p:txBody>
      </p:sp>
      <p:sp>
        <p:nvSpPr>
          <p:cNvPr id="228355" name="Rectangle 3"/>
          <p:cNvSpPr>
            <a:spLocks noGrp="1" noChangeArrowheads="1"/>
          </p:cNvSpPr>
          <p:nvPr>
            <p:ph type="body" idx="1"/>
          </p:nvPr>
        </p:nvSpPr>
        <p:spPr>
          <a:xfrm>
            <a:off x="533400" y="2667000"/>
            <a:ext cx="8382000" cy="3962400"/>
          </a:xfrm>
        </p:spPr>
        <p:txBody>
          <a:bodyPr/>
          <a:lstStyle/>
          <a:p>
            <a:pPr>
              <a:lnSpc>
                <a:spcPct val="90000"/>
              </a:lnSpc>
              <a:defRPr/>
            </a:pPr>
            <a:r>
              <a:rPr lang="en-US" sz="6600" dirty="0"/>
              <a:t>The Upper Room</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28355">
                                            <p:txEl>
                                              <p:pRg st="0" end="0"/>
                                            </p:txEl>
                                          </p:spTgt>
                                        </p:tgtEl>
                                        <p:attrNameLst>
                                          <p:attrName>style.visibility</p:attrName>
                                        </p:attrNameLst>
                                      </p:cBhvr>
                                      <p:to>
                                        <p:strVal val="visible"/>
                                      </p:to>
                                    </p:set>
                                    <p:animEffect transition="in" filter="wipe(left)">
                                      <p:cBhvr>
                                        <p:cTn id="7" dur="500"/>
                                        <p:tgtEl>
                                          <p:spTgt spid="22835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8355" grpId="0" build="p"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282" name="Rectangle 2"/>
          <p:cNvSpPr>
            <a:spLocks noGrp="1" noChangeArrowheads="1"/>
          </p:cNvSpPr>
          <p:nvPr>
            <p:ph type="title"/>
          </p:nvPr>
        </p:nvSpPr>
        <p:spPr/>
        <p:txBody>
          <a:bodyPr/>
          <a:lstStyle/>
          <a:p>
            <a:pPr>
              <a:defRPr/>
            </a:pPr>
            <a:r>
              <a:rPr lang="en-US" sz="9600"/>
              <a:t>John 13</a:t>
            </a:r>
          </a:p>
        </p:txBody>
      </p:sp>
      <p:sp>
        <p:nvSpPr>
          <p:cNvPr id="353283" name="Rectangle 3"/>
          <p:cNvSpPr>
            <a:spLocks noGrp="1" noChangeArrowheads="1"/>
          </p:cNvSpPr>
          <p:nvPr>
            <p:ph type="body" idx="1"/>
          </p:nvPr>
        </p:nvSpPr>
        <p:spPr/>
        <p:txBody>
          <a:bodyPr/>
          <a:lstStyle/>
          <a:p>
            <a:pPr>
              <a:buFont typeface="Monotype Sorts" pitchFamily="2" charset="2"/>
              <a:buNone/>
              <a:defRPr/>
            </a:pPr>
            <a:r>
              <a:rPr lang="en-US" dirty="0"/>
              <a:t>13:1 Now before the Feast of the Passover, Jesus </a:t>
            </a:r>
            <a:r>
              <a:rPr lang="en-US" u="sng" dirty="0"/>
              <a:t>knowing that His</a:t>
            </a:r>
            <a:r>
              <a:rPr lang="en-US" dirty="0"/>
              <a:t> </a:t>
            </a:r>
            <a:r>
              <a:rPr lang="en-US" u="sng" dirty="0"/>
              <a:t>hour had come </a:t>
            </a:r>
            <a:r>
              <a:rPr lang="en-US" dirty="0"/>
              <a:t>that He should depart out of this world to the Father, having loved His own who were in the world, He loved them to the end. </a:t>
            </a:r>
          </a:p>
        </p:txBody>
      </p:sp>
      <p:sp>
        <p:nvSpPr>
          <p:cNvPr id="353284" name="Rectangle 4"/>
          <p:cNvSpPr>
            <a:spLocks noChangeArrowheads="1"/>
          </p:cNvSpPr>
          <p:nvPr/>
        </p:nvSpPr>
        <p:spPr bwMode="auto">
          <a:xfrm>
            <a:off x="3733800" y="3505200"/>
            <a:ext cx="5257800" cy="25146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4800" b="0" dirty="0">
                <a:effectLst>
                  <a:outerShdw blurRad="38100" dist="38100" dir="2700000" algn="tl">
                    <a:srgbClr val="000000"/>
                  </a:outerShdw>
                </a:effectLst>
              </a:rPr>
              <a:t>Setting:</a:t>
            </a:r>
          </a:p>
          <a:p>
            <a:pPr algn="l">
              <a:lnSpc>
                <a:spcPct val="75000"/>
              </a:lnSpc>
              <a:spcBef>
                <a:spcPct val="10000"/>
              </a:spcBef>
              <a:defRPr/>
            </a:pPr>
            <a:r>
              <a:rPr lang="en-US" sz="4800" b="0" dirty="0">
                <a:effectLst>
                  <a:outerShdw blurRad="38100" dist="38100" dir="2700000" algn="tl">
                    <a:srgbClr val="000000"/>
                  </a:outerShdw>
                </a:effectLst>
              </a:rPr>
              <a:t>- Jesus’ agony</a:t>
            </a:r>
          </a:p>
        </p:txBody>
      </p:sp>
      <p:sp>
        <p:nvSpPr>
          <p:cNvPr id="5" name="Rectangle 5"/>
          <p:cNvSpPr>
            <a:spLocks noChangeArrowheads="1"/>
          </p:cNvSpPr>
          <p:nvPr/>
        </p:nvSpPr>
        <p:spPr bwMode="auto">
          <a:xfrm>
            <a:off x="457200" y="4648200"/>
            <a:ext cx="5334000" cy="20574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defRPr/>
            </a:pPr>
            <a:r>
              <a:rPr lang="en-US" sz="4400" b="0" dirty="0">
                <a:effectLst>
                  <a:outerShdw blurRad="38100" dist="38100" dir="2700000" algn="tl">
                    <a:srgbClr val="000000"/>
                  </a:outerShdw>
                </a:effectLst>
              </a:rPr>
              <a:t>Matthew 26:36 </a:t>
            </a:r>
            <a:br>
              <a:rPr lang="en-US" sz="4400" b="0" dirty="0">
                <a:effectLst>
                  <a:outerShdw blurRad="38100" dist="38100" dir="2700000" algn="tl">
                    <a:srgbClr val="000000"/>
                  </a:outerShdw>
                </a:effectLst>
              </a:rPr>
            </a:br>
            <a:r>
              <a:rPr lang="en-US" sz="4400" b="0" dirty="0"/>
              <a:t>“My soul is </a:t>
            </a:r>
            <a:r>
              <a:rPr lang="en-US" sz="4400" b="0" u="sng" dirty="0"/>
              <a:t>crushed with grief to the point of death</a:t>
            </a:r>
            <a:r>
              <a:rPr lang="en-US" sz="4400" b="0" dirty="0"/>
              <a:t>.”</a:t>
            </a:r>
          </a:p>
        </p:txBody>
      </p:sp>
    </p:spTree>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282" name="Rectangle 2"/>
          <p:cNvSpPr>
            <a:spLocks noGrp="1" noChangeArrowheads="1"/>
          </p:cNvSpPr>
          <p:nvPr>
            <p:ph type="title"/>
          </p:nvPr>
        </p:nvSpPr>
        <p:spPr/>
        <p:txBody>
          <a:bodyPr/>
          <a:lstStyle/>
          <a:p>
            <a:pPr>
              <a:defRPr/>
            </a:pPr>
            <a:r>
              <a:rPr lang="en-US" sz="9600"/>
              <a:t>John 13</a:t>
            </a:r>
          </a:p>
        </p:txBody>
      </p:sp>
      <p:sp>
        <p:nvSpPr>
          <p:cNvPr id="353283" name="Rectangle 3"/>
          <p:cNvSpPr>
            <a:spLocks noGrp="1" noChangeArrowheads="1"/>
          </p:cNvSpPr>
          <p:nvPr>
            <p:ph type="body" idx="1"/>
          </p:nvPr>
        </p:nvSpPr>
        <p:spPr/>
        <p:txBody>
          <a:bodyPr/>
          <a:lstStyle/>
          <a:p>
            <a:pPr>
              <a:buFont typeface="Monotype Sorts" pitchFamily="2" charset="2"/>
              <a:buNone/>
              <a:defRPr/>
            </a:pPr>
            <a:r>
              <a:rPr lang="en-US" dirty="0"/>
              <a:t>13:1 Now before the Feast of the Passover, Jesus </a:t>
            </a:r>
            <a:r>
              <a:rPr lang="en-US" u="sng" dirty="0"/>
              <a:t>knowing that His</a:t>
            </a:r>
            <a:r>
              <a:rPr lang="en-US" dirty="0"/>
              <a:t> </a:t>
            </a:r>
            <a:r>
              <a:rPr lang="en-US" u="sng" dirty="0"/>
              <a:t>hour had come </a:t>
            </a:r>
            <a:r>
              <a:rPr lang="en-US" dirty="0"/>
              <a:t>that He should depart out of this world to the Father, having loved His own who were in the world, He loved them to the end. </a:t>
            </a:r>
          </a:p>
        </p:txBody>
      </p:sp>
      <p:sp>
        <p:nvSpPr>
          <p:cNvPr id="353284" name="Rectangle 4"/>
          <p:cNvSpPr>
            <a:spLocks noChangeArrowheads="1"/>
          </p:cNvSpPr>
          <p:nvPr/>
        </p:nvSpPr>
        <p:spPr bwMode="auto">
          <a:xfrm>
            <a:off x="3733800" y="3505200"/>
            <a:ext cx="5257800" cy="25146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4800" b="0" dirty="0">
                <a:effectLst>
                  <a:outerShdw blurRad="38100" dist="38100" dir="2700000" algn="tl">
                    <a:srgbClr val="000000"/>
                  </a:outerShdw>
                </a:effectLst>
              </a:rPr>
              <a:t>Setting:</a:t>
            </a:r>
          </a:p>
          <a:p>
            <a:pPr algn="l">
              <a:lnSpc>
                <a:spcPct val="75000"/>
              </a:lnSpc>
              <a:spcBef>
                <a:spcPct val="10000"/>
              </a:spcBef>
              <a:defRPr/>
            </a:pPr>
            <a:r>
              <a:rPr lang="en-US" sz="4800" b="0" dirty="0">
                <a:effectLst>
                  <a:outerShdw blurRad="38100" dist="38100" dir="2700000" algn="tl">
                    <a:srgbClr val="000000"/>
                  </a:outerShdw>
                </a:effectLst>
              </a:rPr>
              <a:t>- Jesus’ agony</a:t>
            </a:r>
          </a:p>
          <a:p>
            <a:pPr algn="l">
              <a:lnSpc>
                <a:spcPct val="75000"/>
              </a:lnSpc>
              <a:spcBef>
                <a:spcPct val="10000"/>
              </a:spcBef>
              <a:defRPr/>
            </a:pPr>
            <a:r>
              <a:rPr lang="en-US" sz="4800" b="0" dirty="0">
                <a:effectLst>
                  <a:outerShdw blurRad="38100" dist="38100" dir="2700000" algn="tl">
                    <a:srgbClr val="000000"/>
                  </a:outerShdw>
                </a:effectLst>
              </a:rPr>
              <a:t>- Recent history</a:t>
            </a:r>
          </a:p>
        </p:txBody>
      </p:sp>
    </p:spTree>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282" name="Rectangle 2"/>
          <p:cNvSpPr>
            <a:spLocks noGrp="1" noChangeArrowheads="1"/>
          </p:cNvSpPr>
          <p:nvPr>
            <p:ph type="title"/>
          </p:nvPr>
        </p:nvSpPr>
        <p:spPr/>
        <p:txBody>
          <a:bodyPr/>
          <a:lstStyle/>
          <a:p>
            <a:pPr>
              <a:defRPr/>
            </a:pPr>
            <a:r>
              <a:rPr lang="en-US" sz="9600"/>
              <a:t>John 13</a:t>
            </a:r>
          </a:p>
        </p:txBody>
      </p:sp>
      <p:sp>
        <p:nvSpPr>
          <p:cNvPr id="353283" name="Rectangle 3"/>
          <p:cNvSpPr>
            <a:spLocks noGrp="1" noChangeArrowheads="1"/>
          </p:cNvSpPr>
          <p:nvPr>
            <p:ph type="body" idx="1"/>
          </p:nvPr>
        </p:nvSpPr>
        <p:spPr/>
        <p:txBody>
          <a:bodyPr/>
          <a:lstStyle/>
          <a:p>
            <a:pPr>
              <a:buFont typeface="Monotype Sorts" pitchFamily="2" charset="2"/>
              <a:buNone/>
              <a:defRPr/>
            </a:pPr>
            <a:r>
              <a:rPr lang="en-US" dirty="0"/>
              <a:t>13:1 Now before the Feast of the Passover, Jesus </a:t>
            </a:r>
            <a:r>
              <a:rPr lang="en-US" u="sng" dirty="0"/>
              <a:t>knowing that His</a:t>
            </a:r>
            <a:r>
              <a:rPr lang="en-US" dirty="0"/>
              <a:t> </a:t>
            </a:r>
            <a:r>
              <a:rPr lang="en-US" u="sng" dirty="0"/>
              <a:t>hour had come </a:t>
            </a:r>
            <a:r>
              <a:rPr lang="en-US" dirty="0"/>
              <a:t>that He should depart out of this world to the Father, having loved His own who were in the world, He loved them to the end. </a:t>
            </a:r>
          </a:p>
        </p:txBody>
      </p:sp>
      <p:sp>
        <p:nvSpPr>
          <p:cNvPr id="353284" name="Rectangle 4"/>
          <p:cNvSpPr>
            <a:spLocks noChangeArrowheads="1"/>
          </p:cNvSpPr>
          <p:nvPr/>
        </p:nvSpPr>
        <p:spPr bwMode="auto">
          <a:xfrm>
            <a:off x="3733800" y="3505200"/>
            <a:ext cx="5257800" cy="25146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4800" b="0" dirty="0">
                <a:effectLst>
                  <a:outerShdw blurRad="38100" dist="38100" dir="2700000" algn="tl">
                    <a:srgbClr val="000000"/>
                  </a:outerShdw>
                </a:effectLst>
              </a:rPr>
              <a:t>Setting:</a:t>
            </a:r>
          </a:p>
          <a:p>
            <a:pPr algn="l">
              <a:lnSpc>
                <a:spcPct val="75000"/>
              </a:lnSpc>
              <a:spcBef>
                <a:spcPct val="10000"/>
              </a:spcBef>
              <a:defRPr/>
            </a:pPr>
            <a:r>
              <a:rPr lang="en-US" sz="4800" b="0" dirty="0">
                <a:effectLst>
                  <a:outerShdw blurRad="38100" dist="38100" dir="2700000" algn="tl">
                    <a:srgbClr val="000000"/>
                  </a:outerShdw>
                </a:effectLst>
              </a:rPr>
              <a:t>- Jesus’ agony</a:t>
            </a:r>
          </a:p>
          <a:p>
            <a:pPr algn="l">
              <a:lnSpc>
                <a:spcPct val="75000"/>
              </a:lnSpc>
              <a:spcBef>
                <a:spcPct val="10000"/>
              </a:spcBef>
              <a:defRPr/>
            </a:pPr>
            <a:r>
              <a:rPr lang="en-US" sz="4800" b="0" dirty="0">
                <a:effectLst>
                  <a:outerShdw blurRad="38100" dist="38100" dir="2700000" algn="tl">
                    <a:srgbClr val="000000"/>
                  </a:outerShdw>
                </a:effectLst>
              </a:rPr>
              <a:t>- Recent history</a:t>
            </a:r>
          </a:p>
        </p:txBody>
      </p:sp>
      <p:sp>
        <p:nvSpPr>
          <p:cNvPr id="5" name="Rectangle 4"/>
          <p:cNvSpPr>
            <a:spLocks noChangeArrowheads="1"/>
          </p:cNvSpPr>
          <p:nvPr/>
        </p:nvSpPr>
        <p:spPr bwMode="auto">
          <a:xfrm>
            <a:off x="152400" y="2819400"/>
            <a:ext cx="8305800" cy="3810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defRPr/>
            </a:pPr>
            <a:r>
              <a:rPr lang="en-US" sz="3600" b="0" dirty="0">
                <a:effectLst>
                  <a:outerShdw blurRad="38100" dist="38100" dir="2700000" algn="tl">
                    <a:srgbClr val="000000"/>
                  </a:outerShdw>
                </a:effectLst>
              </a:rPr>
              <a:t>Mark 10:35 And James and John, the two sons of Zebedee, came up to him, saying to Him, “Teacher, we want You to do for us whatever we ask of you.” </a:t>
            </a:r>
          </a:p>
          <a:p>
            <a:pPr algn="l">
              <a:lnSpc>
                <a:spcPct val="75000"/>
              </a:lnSpc>
              <a:defRPr/>
            </a:pPr>
            <a:r>
              <a:rPr lang="en-US" sz="3600" b="0" dirty="0">
                <a:effectLst>
                  <a:outerShdw blurRad="38100" dist="38100" dir="2700000" algn="tl">
                    <a:srgbClr val="000000"/>
                  </a:outerShdw>
                </a:effectLst>
              </a:rPr>
              <a:t>36 And He said to them, “What do you want me to do for you?” </a:t>
            </a:r>
          </a:p>
          <a:p>
            <a:pPr algn="l">
              <a:lnSpc>
                <a:spcPct val="75000"/>
              </a:lnSpc>
              <a:defRPr/>
            </a:pPr>
            <a:r>
              <a:rPr lang="en-US" sz="3600" b="0" dirty="0">
                <a:effectLst>
                  <a:outerShdw blurRad="38100" dist="38100" dir="2700000" algn="tl">
                    <a:srgbClr val="000000"/>
                  </a:outerShdw>
                </a:effectLst>
              </a:rPr>
              <a:t>37 And they said to Him, “Grant that we may sit in your glory, one on your right, and one on your left.”</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wipe(left)">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wipe(left)">
                                      <p:cBhvr>
                                        <p:cTn id="12"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282" name="Rectangle 2"/>
          <p:cNvSpPr>
            <a:spLocks noGrp="1" noChangeArrowheads="1"/>
          </p:cNvSpPr>
          <p:nvPr>
            <p:ph type="title"/>
          </p:nvPr>
        </p:nvSpPr>
        <p:spPr/>
        <p:txBody>
          <a:bodyPr/>
          <a:lstStyle/>
          <a:p>
            <a:pPr>
              <a:defRPr/>
            </a:pPr>
            <a:r>
              <a:rPr lang="en-US" sz="9600"/>
              <a:t>John 13</a:t>
            </a:r>
          </a:p>
        </p:txBody>
      </p:sp>
      <p:sp>
        <p:nvSpPr>
          <p:cNvPr id="353283" name="Rectangle 3"/>
          <p:cNvSpPr>
            <a:spLocks noGrp="1" noChangeArrowheads="1"/>
          </p:cNvSpPr>
          <p:nvPr>
            <p:ph type="body" idx="1"/>
          </p:nvPr>
        </p:nvSpPr>
        <p:spPr/>
        <p:txBody>
          <a:bodyPr/>
          <a:lstStyle/>
          <a:p>
            <a:pPr>
              <a:buFont typeface="Monotype Sorts" pitchFamily="2" charset="2"/>
              <a:buNone/>
              <a:defRPr/>
            </a:pPr>
            <a:r>
              <a:rPr lang="en-US" dirty="0"/>
              <a:t>13:1 Now before the Feast of the Passover, Jesus </a:t>
            </a:r>
            <a:r>
              <a:rPr lang="en-US" u="sng" dirty="0"/>
              <a:t>knowing that His</a:t>
            </a:r>
            <a:r>
              <a:rPr lang="en-US" dirty="0"/>
              <a:t> </a:t>
            </a:r>
            <a:r>
              <a:rPr lang="en-US" u="sng" dirty="0"/>
              <a:t>hour had come </a:t>
            </a:r>
            <a:r>
              <a:rPr lang="en-US" dirty="0"/>
              <a:t>that He should depart out of this world to the Father, having loved His own who were in the world, He loved them to the end. </a:t>
            </a:r>
          </a:p>
        </p:txBody>
      </p:sp>
      <p:sp>
        <p:nvSpPr>
          <p:cNvPr id="353284" name="Rectangle 4"/>
          <p:cNvSpPr>
            <a:spLocks noChangeArrowheads="1"/>
          </p:cNvSpPr>
          <p:nvPr/>
        </p:nvSpPr>
        <p:spPr bwMode="auto">
          <a:xfrm>
            <a:off x="3733800" y="3505200"/>
            <a:ext cx="5257800" cy="25146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4800" b="0" dirty="0">
                <a:effectLst>
                  <a:outerShdw blurRad="38100" dist="38100" dir="2700000" algn="tl">
                    <a:srgbClr val="000000"/>
                  </a:outerShdw>
                </a:effectLst>
              </a:rPr>
              <a:t>Setting:</a:t>
            </a:r>
          </a:p>
          <a:p>
            <a:pPr algn="l">
              <a:lnSpc>
                <a:spcPct val="75000"/>
              </a:lnSpc>
              <a:spcBef>
                <a:spcPct val="10000"/>
              </a:spcBef>
              <a:defRPr/>
            </a:pPr>
            <a:r>
              <a:rPr lang="en-US" sz="4800" b="0" dirty="0">
                <a:effectLst>
                  <a:outerShdw blurRad="38100" dist="38100" dir="2700000" algn="tl">
                    <a:srgbClr val="000000"/>
                  </a:outerShdw>
                </a:effectLst>
              </a:rPr>
              <a:t>- Jesus’ agony</a:t>
            </a:r>
          </a:p>
          <a:p>
            <a:pPr algn="l">
              <a:lnSpc>
                <a:spcPct val="75000"/>
              </a:lnSpc>
              <a:spcBef>
                <a:spcPct val="10000"/>
              </a:spcBef>
              <a:defRPr/>
            </a:pPr>
            <a:r>
              <a:rPr lang="en-US" sz="4800" b="0" dirty="0">
                <a:effectLst>
                  <a:outerShdw blurRad="38100" dist="38100" dir="2700000" algn="tl">
                    <a:srgbClr val="000000"/>
                  </a:outerShdw>
                </a:effectLst>
              </a:rPr>
              <a:t>- Recent history</a:t>
            </a:r>
          </a:p>
        </p:txBody>
      </p:sp>
      <p:sp>
        <p:nvSpPr>
          <p:cNvPr id="6" name="Rectangle 5"/>
          <p:cNvSpPr>
            <a:spLocks noChangeArrowheads="1"/>
          </p:cNvSpPr>
          <p:nvPr/>
        </p:nvSpPr>
        <p:spPr bwMode="auto">
          <a:xfrm>
            <a:off x="152400" y="2895600"/>
            <a:ext cx="8305800" cy="3810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defRPr/>
            </a:pPr>
            <a:r>
              <a:rPr lang="en-US" sz="3600" b="0" dirty="0">
                <a:effectLst>
                  <a:outerShdw blurRad="38100" dist="38100" dir="2700000" algn="tl">
                    <a:srgbClr val="000000"/>
                  </a:outerShdw>
                </a:effectLst>
              </a:rPr>
              <a:t>Mark 10:38 But Jesus said to them, “You don’t know what you are asking! Are you able to drink from the bitter cup of suffering I am about to drink? Are you able to be baptized with the baptism of suffering I must be baptized with?”</a:t>
            </a:r>
          </a:p>
        </p:txBody>
      </p:sp>
    </p:spTree>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282" name="Rectangle 2"/>
          <p:cNvSpPr>
            <a:spLocks noGrp="1" noChangeArrowheads="1"/>
          </p:cNvSpPr>
          <p:nvPr>
            <p:ph type="title"/>
          </p:nvPr>
        </p:nvSpPr>
        <p:spPr/>
        <p:txBody>
          <a:bodyPr/>
          <a:lstStyle/>
          <a:p>
            <a:pPr>
              <a:defRPr/>
            </a:pPr>
            <a:r>
              <a:rPr lang="en-US" sz="9600"/>
              <a:t>John 13</a:t>
            </a:r>
          </a:p>
        </p:txBody>
      </p:sp>
      <p:sp>
        <p:nvSpPr>
          <p:cNvPr id="353283" name="Rectangle 3"/>
          <p:cNvSpPr>
            <a:spLocks noGrp="1" noChangeArrowheads="1"/>
          </p:cNvSpPr>
          <p:nvPr>
            <p:ph type="body" idx="1"/>
          </p:nvPr>
        </p:nvSpPr>
        <p:spPr/>
        <p:txBody>
          <a:bodyPr/>
          <a:lstStyle/>
          <a:p>
            <a:pPr>
              <a:buFont typeface="Monotype Sorts" pitchFamily="2" charset="2"/>
              <a:buNone/>
              <a:defRPr/>
            </a:pPr>
            <a:r>
              <a:rPr lang="en-US" dirty="0"/>
              <a:t>13:1 Now before the Feast of the Passover, Jesus </a:t>
            </a:r>
            <a:r>
              <a:rPr lang="en-US" u="sng" dirty="0"/>
              <a:t>knowing that His</a:t>
            </a:r>
            <a:r>
              <a:rPr lang="en-US" dirty="0"/>
              <a:t> </a:t>
            </a:r>
            <a:r>
              <a:rPr lang="en-US" u="sng" dirty="0"/>
              <a:t>hour had come </a:t>
            </a:r>
            <a:r>
              <a:rPr lang="en-US" dirty="0"/>
              <a:t>that He should depart out of this world to the Father, having loved His own who were in the world, He loved them to the end. </a:t>
            </a:r>
          </a:p>
        </p:txBody>
      </p:sp>
      <p:sp>
        <p:nvSpPr>
          <p:cNvPr id="353284" name="Rectangle 4"/>
          <p:cNvSpPr>
            <a:spLocks noChangeArrowheads="1"/>
          </p:cNvSpPr>
          <p:nvPr/>
        </p:nvSpPr>
        <p:spPr bwMode="auto">
          <a:xfrm>
            <a:off x="3733800" y="3505200"/>
            <a:ext cx="5257800" cy="25146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4800" b="0" dirty="0">
                <a:effectLst>
                  <a:outerShdw blurRad="38100" dist="38100" dir="2700000" algn="tl">
                    <a:srgbClr val="000000"/>
                  </a:outerShdw>
                </a:effectLst>
              </a:rPr>
              <a:t>Setting:</a:t>
            </a:r>
          </a:p>
          <a:p>
            <a:pPr algn="l">
              <a:lnSpc>
                <a:spcPct val="75000"/>
              </a:lnSpc>
              <a:spcBef>
                <a:spcPct val="10000"/>
              </a:spcBef>
              <a:defRPr/>
            </a:pPr>
            <a:r>
              <a:rPr lang="en-US" sz="4800" b="0" dirty="0">
                <a:effectLst>
                  <a:outerShdw blurRad="38100" dist="38100" dir="2700000" algn="tl">
                    <a:srgbClr val="000000"/>
                  </a:outerShdw>
                </a:effectLst>
              </a:rPr>
              <a:t>- Jesus’ agony</a:t>
            </a:r>
          </a:p>
          <a:p>
            <a:pPr algn="l">
              <a:lnSpc>
                <a:spcPct val="75000"/>
              </a:lnSpc>
              <a:spcBef>
                <a:spcPct val="10000"/>
              </a:spcBef>
              <a:defRPr/>
            </a:pPr>
            <a:r>
              <a:rPr lang="en-US" sz="4800" b="0" dirty="0">
                <a:effectLst>
                  <a:outerShdw blurRad="38100" dist="38100" dir="2700000" algn="tl">
                    <a:srgbClr val="000000"/>
                  </a:outerShdw>
                </a:effectLst>
              </a:rPr>
              <a:t>- Recent history</a:t>
            </a:r>
          </a:p>
        </p:txBody>
      </p:sp>
      <p:sp>
        <p:nvSpPr>
          <p:cNvPr id="6" name="Rectangle 5"/>
          <p:cNvSpPr>
            <a:spLocks noChangeArrowheads="1"/>
          </p:cNvSpPr>
          <p:nvPr/>
        </p:nvSpPr>
        <p:spPr bwMode="auto">
          <a:xfrm>
            <a:off x="152400" y="2895600"/>
            <a:ext cx="8305800" cy="3810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defRPr/>
            </a:pPr>
            <a:r>
              <a:rPr lang="en-US" sz="3600" b="0" dirty="0">
                <a:effectLst>
                  <a:outerShdw blurRad="38100" dist="38100" dir="2700000" algn="tl">
                    <a:srgbClr val="000000"/>
                  </a:outerShdw>
                </a:effectLst>
              </a:rPr>
              <a:t>Mark 10:38 But Jesus said to them, “You don’t know what you are asking! Are you able to drink from the bitter cup of suffering I am about to drink? Are you able to be baptized with the baptism of suffering I must be baptized with?”</a:t>
            </a:r>
          </a:p>
          <a:p>
            <a:pPr algn="l">
              <a:lnSpc>
                <a:spcPct val="75000"/>
              </a:lnSpc>
              <a:defRPr/>
            </a:pPr>
            <a:r>
              <a:rPr lang="en-US" sz="3600" b="0" dirty="0">
                <a:effectLst>
                  <a:outerShdw blurRad="38100" dist="38100" dir="2700000" algn="tl">
                    <a:srgbClr val="000000"/>
                  </a:outerShdw>
                </a:effectLst>
              </a:rPr>
              <a:t>39 “Oh yes,” they replied, “we are able!”</a:t>
            </a:r>
          </a:p>
        </p:txBody>
      </p:sp>
    </p:spTree>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282" name="Rectangle 2"/>
          <p:cNvSpPr>
            <a:spLocks noGrp="1" noChangeArrowheads="1"/>
          </p:cNvSpPr>
          <p:nvPr>
            <p:ph type="title"/>
          </p:nvPr>
        </p:nvSpPr>
        <p:spPr/>
        <p:txBody>
          <a:bodyPr/>
          <a:lstStyle/>
          <a:p>
            <a:pPr>
              <a:defRPr/>
            </a:pPr>
            <a:r>
              <a:rPr lang="en-US" sz="9600"/>
              <a:t>John 13</a:t>
            </a:r>
          </a:p>
        </p:txBody>
      </p:sp>
      <p:sp>
        <p:nvSpPr>
          <p:cNvPr id="353283" name="Rectangle 3"/>
          <p:cNvSpPr>
            <a:spLocks noGrp="1" noChangeArrowheads="1"/>
          </p:cNvSpPr>
          <p:nvPr>
            <p:ph type="body" idx="1"/>
          </p:nvPr>
        </p:nvSpPr>
        <p:spPr/>
        <p:txBody>
          <a:bodyPr/>
          <a:lstStyle/>
          <a:p>
            <a:pPr>
              <a:buFont typeface="Monotype Sorts" pitchFamily="2" charset="2"/>
              <a:buNone/>
              <a:defRPr/>
            </a:pPr>
            <a:r>
              <a:rPr lang="en-US" dirty="0"/>
              <a:t>13:1 Now before the Feast of the Passover, Jesus </a:t>
            </a:r>
            <a:r>
              <a:rPr lang="en-US" u="sng" dirty="0"/>
              <a:t>knowing that His</a:t>
            </a:r>
            <a:r>
              <a:rPr lang="en-US" dirty="0"/>
              <a:t> </a:t>
            </a:r>
            <a:r>
              <a:rPr lang="en-US" u="sng" dirty="0"/>
              <a:t>hour had come </a:t>
            </a:r>
            <a:r>
              <a:rPr lang="en-US" dirty="0"/>
              <a:t>that He should depart out of this world to the Father, having loved His own who were in the world, He loved them to the end. </a:t>
            </a:r>
          </a:p>
        </p:txBody>
      </p:sp>
      <p:sp>
        <p:nvSpPr>
          <p:cNvPr id="353284" name="Rectangle 4"/>
          <p:cNvSpPr>
            <a:spLocks noChangeArrowheads="1"/>
          </p:cNvSpPr>
          <p:nvPr/>
        </p:nvSpPr>
        <p:spPr bwMode="auto">
          <a:xfrm>
            <a:off x="3733800" y="3505200"/>
            <a:ext cx="5257800" cy="25146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4800" b="0" dirty="0">
                <a:effectLst>
                  <a:outerShdw blurRad="38100" dist="38100" dir="2700000" algn="tl">
                    <a:srgbClr val="000000"/>
                  </a:outerShdw>
                </a:effectLst>
              </a:rPr>
              <a:t>Setting:</a:t>
            </a:r>
          </a:p>
          <a:p>
            <a:pPr algn="l">
              <a:lnSpc>
                <a:spcPct val="75000"/>
              </a:lnSpc>
              <a:spcBef>
                <a:spcPct val="10000"/>
              </a:spcBef>
              <a:defRPr/>
            </a:pPr>
            <a:r>
              <a:rPr lang="en-US" sz="4800" b="0" dirty="0">
                <a:effectLst>
                  <a:outerShdw blurRad="38100" dist="38100" dir="2700000" algn="tl">
                    <a:srgbClr val="000000"/>
                  </a:outerShdw>
                </a:effectLst>
              </a:rPr>
              <a:t>- Jesus’ agony</a:t>
            </a:r>
          </a:p>
          <a:p>
            <a:pPr algn="l">
              <a:lnSpc>
                <a:spcPct val="75000"/>
              </a:lnSpc>
              <a:spcBef>
                <a:spcPct val="10000"/>
              </a:spcBef>
              <a:defRPr/>
            </a:pPr>
            <a:r>
              <a:rPr lang="en-US" sz="4800" b="0" dirty="0">
                <a:effectLst>
                  <a:outerShdw blurRad="38100" dist="38100" dir="2700000" algn="tl">
                    <a:srgbClr val="000000"/>
                  </a:outerShdw>
                </a:effectLst>
              </a:rPr>
              <a:t>- Recent history</a:t>
            </a:r>
          </a:p>
        </p:txBody>
      </p:sp>
      <p:sp>
        <p:nvSpPr>
          <p:cNvPr id="6" name="Rectangle 5"/>
          <p:cNvSpPr>
            <a:spLocks noChangeArrowheads="1"/>
          </p:cNvSpPr>
          <p:nvPr/>
        </p:nvSpPr>
        <p:spPr bwMode="auto">
          <a:xfrm>
            <a:off x="152400" y="2895600"/>
            <a:ext cx="8305800" cy="3810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defRPr/>
            </a:pPr>
            <a:r>
              <a:rPr lang="en-US" sz="3600" b="0" dirty="0">
                <a:effectLst>
                  <a:outerShdw blurRad="38100" dist="38100" dir="2700000" algn="tl">
                    <a:srgbClr val="000000"/>
                  </a:outerShdw>
                </a:effectLst>
              </a:rPr>
              <a:t>Mark 10:41 When the ten other disciples heard what James and John had asked, they were indignant.</a:t>
            </a:r>
          </a:p>
        </p:txBody>
      </p:sp>
    </p:spTree>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282" name="Rectangle 2"/>
          <p:cNvSpPr>
            <a:spLocks noGrp="1" noChangeArrowheads="1"/>
          </p:cNvSpPr>
          <p:nvPr>
            <p:ph type="title"/>
          </p:nvPr>
        </p:nvSpPr>
        <p:spPr/>
        <p:txBody>
          <a:bodyPr/>
          <a:lstStyle/>
          <a:p>
            <a:pPr>
              <a:defRPr/>
            </a:pPr>
            <a:r>
              <a:rPr lang="en-US" sz="9600"/>
              <a:t>John 13</a:t>
            </a:r>
          </a:p>
        </p:txBody>
      </p:sp>
      <p:sp>
        <p:nvSpPr>
          <p:cNvPr id="353283" name="Rectangle 3"/>
          <p:cNvSpPr>
            <a:spLocks noGrp="1" noChangeArrowheads="1"/>
          </p:cNvSpPr>
          <p:nvPr>
            <p:ph type="body" idx="1"/>
          </p:nvPr>
        </p:nvSpPr>
        <p:spPr/>
        <p:txBody>
          <a:bodyPr/>
          <a:lstStyle/>
          <a:p>
            <a:pPr>
              <a:buFont typeface="Monotype Sorts" pitchFamily="2" charset="2"/>
              <a:buNone/>
              <a:defRPr/>
            </a:pPr>
            <a:r>
              <a:rPr lang="en-US" dirty="0"/>
              <a:t>13:1 Now before the Feast of the Passover, Jesus </a:t>
            </a:r>
            <a:r>
              <a:rPr lang="en-US" u="sng" dirty="0"/>
              <a:t>knowing that His</a:t>
            </a:r>
            <a:r>
              <a:rPr lang="en-US" dirty="0"/>
              <a:t> </a:t>
            </a:r>
            <a:r>
              <a:rPr lang="en-US" u="sng" dirty="0"/>
              <a:t>hour had come </a:t>
            </a:r>
            <a:r>
              <a:rPr lang="en-US" dirty="0"/>
              <a:t>that He should depart out of this world to the Father, having loved His own who were in the world, He loved them to the end. </a:t>
            </a:r>
          </a:p>
        </p:txBody>
      </p:sp>
      <p:sp>
        <p:nvSpPr>
          <p:cNvPr id="353284" name="Rectangle 4"/>
          <p:cNvSpPr>
            <a:spLocks noChangeArrowheads="1"/>
          </p:cNvSpPr>
          <p:nvPr/>
        </p:nvSpPr>
        <p:spPr bwMode="auto">
          <a:xfrm>
            <a:off x="3733800" y="3505200"/>
            <a:ext cx="5257800" cy="25146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4800" b="0" dirty="0">
                <a:effectLst>
                  <a:outerShdw blurRad="38100" dist="38100" dir="2700000" algn="tl">
                    <a:srgbClr val="000000"/>
                  </a:outerShdw>
                </a:effectLst>
              </a:rPr>
              <a:t>Setting:</a:t>
            </a:r>
          </a:p>
          <a:p>
            <a:pPr algn="l">
              <a:lnSpc>
                <a:spcPct val="75000"/>
              </a:lnSpc>
              <a:spcBef>
                <a:spcPct val="10000"/>
              </a:spcBef>
              <a:defRPr/>
            </a:pPr>
            <a:r>
              <a:rPr lang="en-US" sz="4800" b="0" dirty="0">
                <a:effectLst>
                  <a:outerShdw blurRad="38100" dist="38100" dir="2700000" algn="tl">
                    <a:srgbClr val="000000"/>
                  </a:outerShdw>
                </a:effectLst>
              </a:rPr>
              <a:t>- Jesus’ agony</a:t>
            </a:r>
          </a:p>
          <a:p>
            <a:pPr algn="l">
              <a:lnSpc>
                <a:spcPct val="75000"/>
              </a:lnSpc>
              <a:spcBef>
                <a:spcPct val="10000"/>
              </a:spcBef>
              <a:defRPr/>
            </a:pPr>
            <a:r>
              <a:rPr lang="en-US" sz="4800" b="0" dirty="0">
                <a:effectLst>
                  <a:outerShdw blurRad="38100" dist="38100" dir="2700000" algn="tl">
                    <a:srgbClr val="000000"/>
                  </a:outerShdw>
                </a:effectLst>
              </a:rPr>
              <a:t>- Recent history</a:t>
            </a:r>
          </a:p>
        </p:txBody>
      </p:sp>
    </p:spTree>
  </p:cSld>
  <p:clrMapOvr>
    <a:masterClrMapping/>
  </p:clrMapOvr>
  <p:transition>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282" name="Rectangle 2"/>
          <p:cNvSpPr>
            <a:spLocks noGrp="1" noChangeArrowheads="1"/>
          </p:cNvSpPr>
          <p:nvPr>
            <p:ph type="title"/>
          </p:nvPr>
        </p:nvSpPr>
        <p:spPr/>
        <p:txBody>
          <a:bodyPr/>
          <a:lstStyle/>
          <a:p>
            <a:pPr>
              <a:defRPr/>
            </a:pPr>
            <a:r>
              <a:rPr lang="en-US" sz="9600"/>
              <a:t>John 13</a:t>
            </a:r>
          </a:p>
        </p:txBody>
      </p:sp>
      <p:sp>
        <p:nvSpPr>
          <p:cNvPr id="353283" name="Rectangle 3"/>
          <p:cNvSpPr>
            <a:spLocks noGrp="1" noChangeArrowheads="1"/>
          </p:cNvSpPr>
          <p:nvPr>
            <p:ph type="body" idx="1"/>
          </p:nvPr>
        </p:nvSpPr>
        <p:spPr/>
        <p:txBody>
          <a:bodyPr/>
          <a:lstStyle/>
          <a:p>
            <a:pPr>
              <a:buFont typeface="Monotype Sorts" pitchFamily="2" charset="2"/>
              <a:buNone/>
              <a:defRPr/>
            </a:pPr>
            <a:r>
              <a:rPr lang="en-US" dirty="0"/>
              <a:t>13:1 Now before the Feast of the Passover, Jesus </a:t>
            </a:r>
            <a:r>
              <a:rPr lang="en-US" u="sng" dirty="0"/>
              <a:t>knowing that His</a:t>
            </a:r>
            <a:r>
              <a:rPr lang="en-US" dirty="0"/>
              <a:t> </a:t>
            </a:r>
            <a:r>
              <a:rPr lang="en-US" u="sng" dirty="0"/>
              <a:t>hour had come </a:t>
            </a:r>
            <a:r>
              <a:rPr lang="en-US" dirty="0"/>
              <a:t>that He should depart out of this world to the Father, having loved His own who were in the world, He loved them to the end. </a:t>
            </a:r>
          </a:p>
        </p:txBody>
      </p:sp>
      <p:sp>
        <p:nvSpPr>
          <p:cNvPr id="353284" name="Rectangle 4"/>
          <p:cNvSpPr>
            <a:spLocks noChangeArrowheads="1"/>
          </p:cNvSpPr>
          <p:nvPr/>
        </p:nvSpPr>
        <p:spPr bwMode="auto">
          <a:xfrm>
            <a:off x="3733800" y="3505200"/>
            <a:ext cx="5257800" cy="25146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4800" b="0" dirty="0">
                <a:effectLst>
                  <a:outerShdw blurRad="38100" dist="38100" dir="2700000" algn="tl">
                    <a:srgbClr val="000000"/>
                  </a:outerShdw>
                </a:effectLst>
              </a:rPr>
              <a:t>Setting:</a:t>
            </a:r>
          </a:p>
          <a:p>
            <a:pPr algn="l">
              <a:lnSpc>
                <a:spcPct val="75000"/>
              </a:lnSpc>
              <a:spcBef>
                <a:spcPct val="10000"/>
              </a:spcBef>
              <a:defRPr/>
            </a:pPr>
            <a:r>
              <a:rPr lang="en-US" sz="4800" b="0" dirty="0">
                <a:effectLst>
                  <a:outerShdw blurRad="38100" dist="38100" dir="2700000" algn="tl">
                    <a:srgbClr val="000000"/>
                  </a:outerShdw>
                </a:effectLst>
              </a:rPr>
              <a:t>- Jesus’ agony</a:t>
            </a:r>
          </a:p>
          <a:p>
            <a:pPr algn="l">
              <a:lnSpc>
                <a:spcPct val="75000"/>
              </a:lnSpc>
              <a:spcBef>
                <a:spcPct val="10000"/>
              </a:spcBef>
              <a:defRPr/>
            </a:pPr>
            <a:r>
              <a:rPr lang="en-US" sz="4800" b="0" dirty="0">
                <a:effectLst>
                  <a:outerShdw blurRad="38100" dist="38100" dir="2700000" algn="tl">
                    <a:srgbClr val="000000"/>
                  </a:outerShdw>
                </a:effectLst>
              </a:rPr>
              <a:t>- Recent history</a:t>
            </a:r>
          </a:p>
          <a:p>
            <a:pPr algn="l">
              <a:lnSpc>
                <a:spcPct val="75000"/>
              </a:lnSpc>
              <a:spcBef>
                <a:spcPct val="10000"/>
              </a:spcBef>
              <a:defRPr/>
            </a:pPr>
            <a:r>
              <a:rPr lang="en-US" sz="4800" b="0" dirty="0">
                <a:effectLst>
                  <a:outerShdw blurRad="38100" dist="38100" dir="2700000" algn="tl">
                    <a:srgbClr val="000000"/>
                  </a:outerShdw>
                </a:effectLst>
              </a:rPr>
              <a:t>- Growing isolation</a:t>
            </a:r>
          </a:p>
        </p:txBody>
      </p:sp>
    </p:spTree>
  </p:cSld>
  <p:clrMapOvr>
    <a:masterClrMapping/>
  </p:clrMapOvr>
  <p:transition>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282" name="Rectangle 2"/>
          <p:cNvSpPr>
            <a:spLocks noGrp="1" noChangeArrowheads="1"/>
          </p:cNvSpPr>
          <p:nvPr>
            <p:ph type="title"/>
          </p:nvPr>
        </p:nvSpPr>
        <p:spPr/>
        <p:txBody>
          <a:bodyPr/>
          <a:lstStyle/>
          <a:p>
            <a:pPr>
              <a:defRPr/>
            </a:pPr>
            <a:r>
              <a:rPr lang="en-US" sz="9600"/>
              <a:t>John 13</a:t>
            </a:r>
          </a:p>
        </p:txBody>
      </p:sp>
      <p:sp>
        <p:nvSpPr>
          <p:cNvPr id="353283" name="Rectangle 3"/>
          <p:cNvSpPr>
            <a:spLocks noGrp="1" noChangeArrowheads="1"/>
          </p:cNvSpPr>
          <p:nvPr>
            <p:ph type="body" idx="1"/>
          </p:nvPr>
        </p:nvSpPr>
        <p:spPr/>
        <p:txBody>
          <a:bodyPr/>
          <a:lstStyle/>
          <a:p>
            <a:pPr>
              <a:buFont typeface="Monotype Sorts" pitchFamily="2" charset="2"/>
              <a:buNone/>
              <a:defRPr/>
            </a:pPr>
            <a:r>
              <a:rPr lang="en-US" dirty="0"/>
              <a:t>13:1 Now before the Feast of the Passover, Jesus </a:t>
            </a:r>
            <a:r>
              <a:rPr lang="en-US" u="sng" dirty="0"/>
              <a:t>knowing that His hour had come</a:t>
            </a:r>
            <a:r>
              <a:rPr lang="en-US" dirty="0"/>
              <a:t> that He should depart out of this world to the Father, having loved His own who were in the world, He loved them to the end. </a:t>
            </a:r>
          </a:p>
        </p:txBody>
      </p:sp>
    </p:spTree>
  </p:cSld>
  <p:clrMapOvr>
    <a:masterClrMapping/>
  </p:clrMapOvr>
  <p:transition>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282" name="Rectangle 2"/>
          <p:cNvSpPr>
            <a:spLocks noGrp="1" noChangeArrowheads="1"/>
          </p:cNvSpPr>
          <p:nvPr>
            <p:ph type="title"/>
          </p:nvPr>
        </p:nvSpPr>
        <p:spPr/>
        <p:txBody>
          <a:bodyPr/>
          <a:lstStyle/>
          <a:p>
            <a:pPr>
              <a:defRPr/>
            </a:pPr>
            <a:r>
              <a:rPr lang="en-US" sz="9600"/>
              <a:t>John 13</a:t>
            </a:r>
          </a:p>
        </p:txBody>
      </p:sp>
      <p:sp>
        <p:nvSpPr>
          <p:cNvPr id="353283" name="Rectangle 3"/>
          <p:cNvSpPr>
            <a:spLocks noGrp="1" noChangeArrowheads="1"/>
          </p:cNvSpPr>
          <p:nvPr>
            <p:ph type="body" idx="1"/>
          </p:nvPr>
        </p:nvSpPr>
        <p:spPr/>
        <p:txBody>
          <a:bodyPr/>
          <a:lstStyle/>
          <a:p>
            <a:pPr>
              <a:buFont typeface="Monotype Sorts" pitchFamily="2" charset="2"/>
              <a:buNone/>
              <a:defRPr/>
            </a:pPr>
            <a:r>
              <a:rPr lang="en-US" dirty="0"/>
              <a:t>13:1 Now before the Feast of the Passover, Jesus knowing that His hour had come that He should </a:t>
            </a:r>
            <a:r>
              <a:rPr lang="en-US" u="sng" dirty="0"/>
              <a:t>depart out of this world to the Father</a:t>
            </a:r>
            <a:r>
              <a:rPr lang="en-US" dirty="0"/>
              <a:t>, having loved His own who were in the world, He loved them to the end. </a:t>
            </a:r>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pPr>
              <a:defRPr/>
            </a:pPr>
            <a:r>
              <a:rPr lang="en-US" sz="9600"/>
              <a:t>John 13</a:t>
            </a:r>
          </a:p>
        </p:txBody>
      </p:sp>
      <p:sp>
        <p:nvSpPr>
          <p:cNvPr id="320515" name="Rectangle 3"/>
          <p:cNvSpPr>
            <a:spLocks noGrp="1" noChangeArrowheads="1"/>
          </p:cNvSpPr>
          <p:nvPr>
            <p:ph type="body" idx="1"/>
          </p:nvPr>
        </p:nvSpPr>
        <p:spPr/>
        <p:txBody>
          <a:bodyPr/>
          <a:lstStyle/>
          <a:p>
            <a:pPr>
              <a:buFont typeface="Monotype Sorts" pitchFamily="2" charset="2"/>
              <a:buNone/>
              <a:defRPr/>
            </a:pPr>
            <a:r>
              <a:rPr lang="en-US" dirty="0"/>
              <a:t>13:1 Now before the Feast of the Passover, Jesus </a:t>
            </a:r>
            <a:r>
              <a:rPr lang="en-US" u="sng" dirty="0"/>
              <a:t>knowing that His hour had come</a:t>
            </a:r>
            <a:r>
              <a:rPr lang="en-US" dirty="0"/>
              <a:t> that He should depart out of this world to the Father, having loved His own who were in the world, He loved them to the end. </a:t>
            </a:r>
          </a:p>
        </p:txBody>
      </p:sp>
      <p:sp>
        <p:nvSpPr>
          <p:cNvPr id="4" name="Rectangle 4"/>
          <p:cNvSpPr>
            <a:spLocks noChangeArrowheads="1"/>
          </p:cNvSpPr>
          <p:nvPr/>
        </p:nvSpPr>
        <p:spPr bwMode="auto">
          <a:xfrm>
            <a:off x="5791200" y="4267200"/>
            <a:ext cx="3124200" cy="24384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4800" b="0" dirty="0">
                <a:effectLst>
                  <a:outerShdw blurRad="38100" dist="38100" dir="2700000" algn="tl">
                    <a:srgbClr val="000000"/>
                  </a:outerShdw>
                </a:effectLst>
              </a:rPr>
              <a:t>John 2:4</a:t>
            </a:r>
          </a:p>
          <a:p>
            <a:pPr algn="l">
              <a:lnSpc>
                <a:spcPct val="75000"/>
              </a:lnSpc>
              <a:spcBef>
                <a:spcPct val="10000"/>
              </a:spcBef>
              <a:defRPr/>
            </a:pPr>
            <a:r>
              <a:rPr lang="en-US" sz="4800" b="0" dirty="0">
                <a:effectLst>
                  <a:outerShdw blurRad="38100" dist="38100" dir="2700000" algn="tl">
                    <a:srgbClr val="000000"/>
                  </a:outerShdw>
                </a:effectLst>
              </a:rPr>
              <a:t>         7:30</a:t>
            </a:r>
          </a:p>
          <a:p>
            <a:pPr algn="l">
              <a:lnSpc>
                <a:spcPct val="75000"/>
              </a:lnSpc>
              <a:spcBef>
                <a:spcPct val="10000"/>
              </a:spcBef>
              <a:defRPr/>
            </a:pPr>
            <a:r>
              <a:rPr lang="en-US" sz="4800" b="0" dirty="0">
                <a:effectLst>
                  <a:outerShdw blurRad="38100" dist="38100" dir="2700000" algn="tl">
                    <a:srgbClr val="000000"/>
                  </a:outerShdw>
                </a:effectLst>
              </a:rPr>
              <a:t>         8:20</a:t>
            </a:r>
          </a:p>
          <a:p>
            <a:pPr algn="l">
              <a:lnSpc>
                <a:spcPct val="75000"/>
              </a:lnSpc>
              <a:spcBef>
                <a:spcPct val="10000"/>
              </a:spcBef>
              <a:defRPr/>
            </a:pPr>
            <a:r>
              <a:rPr lang="en-US" sz="4800" b="0" dirty="0">
                <a:effectLst>
                  <a:outerShdw blurRad="38100" dist="38100" dir="2700000" algn="tl">
                    <a:srgbClr val="000000"/>
                  </a:outerShdw>
                </a:effectLst>
              </a:rPr>
              <a:t>         12:23</a:t>
            </a:r>
          </a:p>
        </p:txBody>
      </p:sp>
    </p:spTree>
  </p:cSld>
  <p:clrMapOvr>
    <a:masterClrMapping/>
  </p:clrMapOvr>
  <p:transition>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282" name="Rectangle 2"/>
          <p:cNvSpPr>
            <a:spLocks noGrp="1" noChangeArrowheads="1"/>
          </p:cNvSpPr>
          <p:nvPr>
            <p:ph type="title"/>
          </p:nvPr>
        </p:nvSpPr>
        <p:spPr/>
        <p:txBody>
          <a:bodyPr/>
          <a:lstStyle/>
          <a:p>
            <a:pPr>
              <a:defRPr/>
            </a:pPr>
            <a:r>
              <a:rPr lang="en-US" sz="9600"/>
              <a:t>John 13</a:t>
            </a:r>
          </a:p>
        </p:txBody>
      </p:sp>
      <p:sp>
        <p:nvSpPr>
          <p:cNvPr id="353283" name="Rectangle 3"/>
          <p:cNvSpPr>
            <a:spLocks noGrp="1" noChangeArrowheads="1"/>
          </p:cNvSpPr>
          <p:nvPr>
            <p:ph type="body" idx="1"/>
          </p:nvPr>
        </p:nvSpPr>
        <p:spPr/>
        <p:txBody>
          <a:bodyPr/>
          <a:lstStyle/>
          <a:p>
            <a:pPr>
              <a:buFont typeface="Monotype Sorts" pitchFamily="2" charset="2"/>
              <a:buNone/>
              <a:defRPr/>
            </a:pPr>
            <a:r>
              <a:rPr lang="en-US" dirty="0"/>
              <a:t>13:1 Now before the Feast of the Passover, Jesus knowing that His hour had come that He should depart out of this world to the Father, </a:t>
            </a:r>
            <a:r>
              <a:rPr lang="en-US" u="sng" dirty="0"/>
              <a:t>having loved His own who were in the world, He loved them to the end</a:t>
            </a:r>
            <a:r>
              <a:rPr lang="en-US" dirty="0"/>
              <a:t>. </a:t>
            </a:r>
          </a:p>
        </p:txBody>
      </p:sp>
    </p:spTree>
  </p:cSld>
  <p:clrMapOvr>
    <a:masterClrMapping/>
  </p:clrMapOvr>
  <p:transition>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6354" name="Rectangle 2"/>
          <p:cNvSpPr>
            <a:spLocks noGrp="1" noChangeArrowheads="1"/>
          </p:cNvSpPr>
          <p:nvPr>
            <p:ph type="title"/>
          </p:nvPr>
        </p:nvSpPr>
        <p:spPr/>
        <p:txBody>
          <a:bodyPr/>
          <a:lstStyle/>
          <a:p>
            <a:pPr>
              <a:defRPr/>
            </a:pPr>
            <a:r>
              <a:rPr lang="en-US" sz="9600"/>
              <a:t>John 13</a:t>
            </a:r>
          </a:p>
        </p:txBody>
      </p:sp>
      <p:sp>
        <p:nvSpPr>
          <p:cNvPr id="356355" name="Rectangle 3"/>
          <p:cNvSpPr>
            <a:spLocks noGrp="1" noChangeArrowheads="1"/>
          </p:cNvSpPr>
          <p:nvPr>
            <p:ph type="body" idx="1"/>
          </p:nvPr>
        </p:nvSpPr>
        <p:spPr/>
        <p:txBody>
          <a:bodyPr/>
          <a:lstStyle/>
          <a:p>
            <a:pPr>
              <a:buFont typeface="Monotype Sorts" pitchFamily="2" charset="2"/>
              <a:buNone/>
              <a:defRPr/>
            </a:pPr>
            <a:r>
              <a:rPr lang="en-US"/>
              <a:t>2 And during supper, the devil having already put into the heart of Judas Iscariot, the son of Simon, to betray Him… </a:t>
            </a:r>
          </a:p>
        </p:txBody>
      </p:sp>
    </p:spTree>
  </p:cSld>
  <p:clrMapOvr>
    <a:masterClrMapping/>
  </p:clrMapOvr>
  <p:transition>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6354" name="Rectangle 2"/>
          <p:cNvSpPr>
            <a:spLocks noGrp="1" noChangeArrowheads="1"/>
          </p:cNvSpPr>
          <p:nvPr>
            <p:ph type="title"/>
          </p:nvPr>
        </p:nvSpPr>
        <p:spPr/>
        <p:txBody>
          <a:bodyPr/>
          <a:lstStyle/>
          <a:p>
            <a:pPr>
              <a:defRPr/>
            </a:pPr>
            <a:r>
              <a:rPr lang="en-US" sz="9600"/>
              <a:t>John 13</a:t>
            </a:r>
          </a:p>
        </p:txBody>
      </p:sp>
      <p:sp>
        <p:nvSpPr>
          <p:cNvPr id="356355" name="Rectangle 3"/>
          <p:cNvSpPr>
            <a:spLocks noGrp="1" noChangeArrowheads="1"/>
          </p:cNvSpPr>
          <p:nvPr>
            <p:ph type="body" idx="1"/>
          </p:nvPr>
        </p:nvSpPr>
        <p:spPr/>
        <p:txBody>
          <a:bodyPr/>
          <a:lstStyle/>
          <a:p>
            <a:pPr>
              <a:buFont typeface="Monotype Sorts" pitchFamily="2" charset="2"/>
              <a:buNone/>
              <a:defRPr/>
            </a:pPr>
            <a:r>
              <a:rPr lang="en-US" dirty="0"/>
              <a:t>2 And during supper, the devil having already put into the heart of Judas Iscariot, the son of Simon, to betray Him… </a:t>
            </a:r>
          </a:p>
        </p:txBody>
      </p:sp>
      <p:sp>
        <p:nvSpPr>
          <p:cNvPr id="5" name="Rectangle 5"/>
          <p:cNvSpPr>
            <a:spLocks noChangeArrowheads="1"/>
          </p:cNvSpPr>
          <p:nvPr/>
        </p:nvSpPr>
        <p:spPr bwMode="auto">
          <a:xfrm>
            <a:off x="4876800" y="3124200"/>
            <a:ext cx="3505200" cy="14478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defRPr/>
            </a:pPr>
            <a:r>
              <a:rPr lang="en-US" sz="4000" b="0" dirty="0">
                <a:effectLst>
                  <a:outerShdw blurRad="38100" dist="38100" dir="2700000" algn="tl">
                    <a:srgbClr val="000000"/>
                  </a:outerShdw>
                </a:effectLst>
              </a:rPr>
              <a:t>Already has the money in his pocket!</a:t>
            </a:r>
          </a:p>
        </p:txBody>
      </p:sp>
    </p:spTree>
  </p:cSld>
  <p:clrMapOvr>
    <a:masterClrMapping/>
  </p:clrMapOvr>
  <p:transition>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6354" name="Rectangle 2"/>
          <p:cNvSpPr>
            <a:spLocks noGrp="1" noChangeArrowheads="1"/>
          </p:cNvSpPr>
          <p:nvPr>
            <p:ph type="title"/>
          </p:nvPr>
        </p:nvSpPr>
        <p:spPr/>
        <p:txBody>
          <a:bodyPr/>
          <a:lstStyle/>
          <a:p>
            <a:pPr>
              <a:defRPr/>
            </a:pPr>
            <a:r>
              <a:rPr lang="en-US" sz="9600"/>
              <a:t>John 13</a:t>
            </a:r>
          </a:p>
        </p:txBody>
      </p:sp>
      <p:sp>
        <p:nvSpPr>
          <p:cNvPr id="356355" name="Rectangle 3"/>
          <p:cNvSpPr>
            <a:spLocks noGrp="1" noChangeArrowheads="1"/>
          </p:cNvSpPr>
          <p:nvPr>
            <p:ph type="body" idx="1"/>
          </p:nvPr>
        </p:nvSpPr>
        <p:spPr/>
        <p:txBody>
          <a:bodyPr/>
          <a:lstStyle/>
          <a:p>
            <a:pPr>
              <a:buFont typeface="Monotype Sorts" pitchFamily="2" charset="2"/>
              <a:buNone/>
              <a:defRPr/>
            </a:pPr>
            <a:r>
              <a:rPr lang="en-US" dirty="0"/>
              <a:t>2 And during supper, the devil having already put into the heart of Judas Iscariot, the son of Simon, to betray Him… </a:t>
            </a:r>
          </a:p>
        </p:txBody>
      </p:sp>
      <p:sp>
        <p:nvSpPr>
          <p:cNvPr id="5" name="Rectangle 5"/>
          <p:cNvSpPr>
            <a:spLocks noChangeArrowheads="1"/>
          </p:cNvSpPr>
          <p:nvPr/>
        </p:nvSpPr>
        <p:spPr bwMode="auto">
          <a:xfrm>
            <a:off x="4876800" y="3124200"/>
            <a:ext cx="3505200" cy="14478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defRPr/>
            </a:pPr>
            <a:r>
              <a:rPr lang="en-US" sz="4000" b="0" dirty="0">
                <a:effectLst>
                  <a:outerShdw blurRad="38100" dist="38100" dir="2700000" algn="tl">
                    <a:srgbClr val="000000"/>
                  </a:outerShdw>
                </a:effectLst>
              </a:rPr>
              <a:t>Already has the money in his pocket!</a:t>
            </a:r>
          </a:p>
        </p:txBody>
      </p:sp>
      <p:sp>
        <p:nvSpPr>
          <p:cNvPr id="6" name="Rectangle 5"/>
          <p:cNvSpPr>
            <a:spLocks noChangeArrowheads="1"/>
          </p:cNvSpPr>
          <p:nvPr/>
        </p:nvSpPr>
        <p:spPr bwMode="auto">
          <a:xfrm>
            <a:off x="304800" y="4724400"/>
            <a:ext cx="8382000" cy="19812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defRPr/>
            </a:pPr>
            <a:r>
              <a:rPr lang="en-US" sz="4000" b="0" dirty="0">
                <a:effectLst>
                  <a:outerShdw blurRad="38100" dist="38100" dir="2700000" algn="tl">
                    <a:srgbClr val="000000"/>
                  </a:outerShdw>
                </a:effectLst>
              </a:rPr>
              <a:t>Mat. 26:14-16 Then one of the twelve, named Judas Iscariot, went to the chief priests and said, “What are you willing to give me to betray Him to you?”</a:t>
            </a:r>
          </a:p>
        </p:txBody>
      </p:sp>
    </p:spTree>
  </p:cSld>
  <p:clrMapOvr>
    <a:masterClrMapping/>
  </p:clrMapOvr>
  <p:transition>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6354" name="Rectangle 2"/>
          <p:cNvSpPr>
            <a:spLocks noGrp="1" noChangeArrowheads="1"/>
          </p:cNvSpPr>
          <p:nvPr>
            <p:ph type="title"/>
          </p:nvPr>
        </p:nvSpPr>
        <p:spPr/>
        <p:txBody>
          <a:bodyPr/>
          <a:lstStyle/>
          <a:p>
            <a:pPr>
              <a:defRPr/>
            </a:pPr>
            <a:r>
              <a:rPr lang="en-US" sz="9600"/>
              <a:t>John 13</a:t>
            </a:r>
          </a:p>
        </p:txBody>
      </p:sp>
      <p:sp>
        <p:nvSpPr>
          <p:cNvPr id="356355" name="Rectangle 3"/>
          <p:cNvSpPr>
            <a:spLocks noGrp="1" noChangeArrowheads="1"/>
          </p:cNvSpPr>
          <p:nvPr>
            <p:ph type="body" idx="1"/>
          </p:nvPr>
        </p:nvSpPr>
        <p:spPr/>
        <p:txBody>
          <a:bodyPr/>
          <a:lstStyle/>
          <a:p>
            <a:pPr>
              <a:buFont typeface="Monotype Sorts" pitchFamily="2" charset="2"/>
              <a:buNone/>
              <a:defRPr/>
            </a:pPr>
            <a:r>
              <a:rPr lang="en-US" dirty="0"/>
              <a:t>2 And during supper, the devil having already put into the heart of Judas Iscariot, the son of Simon, to betray Him… </a:t>
            </a:r>
          </a:p>
        </p:txBody>
      </p:sp>
      <p:sp>
        <p:nvSpPr>
          <p:cNvPr id="5" name="Rectangle 5"/>
          <p:cNvSpPr>
            <a:spLocks noChangeArrowheads="1"/>
          </p:cNvSpPr>
          <p:nvPr/>
        </p:nvSpPr>
        <p:spPr bwMode="auto">
          <a:xfrm>
            <a:off x="4876800" y="3124200"/>
            <a:ext cx="3505200" cy="14478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defRPr/>
            </a:pPr>
            <a:r>
              <a:rPr lang="en-US" sz="4000" b="0" dirty="0">
                <a:effectLst>
                  <a:outerShdw blurRad="38100" dist="38100" dir="2700000" algn="tl">
                    <a:srgbClr val="000000"/>
                  </a:outerShdw>
                </a:effectLst>
              </a:rPr>
              <a:t>Already has the money in his pocket!</a:t>
            </a:r>
          </a:p>
        </p:txBody>
      </p:sp>
      <p:sp>
        <p:nvSpPr>
          <p:cNvPr id="6" name="Rectangle 5"/>
          <p:cNvSpPr>
            <a:spLocks noChangeArrowheads="1"/>
          </p:cNvSpPr>
          <p:nvPr/>
        </p:nvSpPr>
        <p:spPr bwMode="auto">
          <a:xfrm>
            <a:off x="304800" y="4724400"/>
            <a:ext cx="8382000" cy="19812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defRPr/>
            </a:pPr>
            <a:r>
              <a:rPr lang="en-US" sz="4000" b="0" dirty="0">
                <a:effectLst>
                  <a:outerShdw blurRad="38100" dist="38100" dir="2700000" algn="tl">
                    <a:srgbClr val="000000"/>
                  </a:outerShdw>
                </a:effectLst>
              </a:rPr>
              <a:t>Mat. 26:14-16 And they weighed out thirty pieces of silver to him. </a:t>
            </a:r>
          </a:p>
          <a:p>
            <a:pPr algn="l">
              <a:lnSpc>
                <a:spcPct val="75000"/>
              </a:lnSpc>
              <a:defRPr/>
            </a:pPr>
            <a:r>
              <a:rPr lang="en-US" sz="4000" b="0" dirty="0">
                <a:effectLst>
                  <a:outerShdw blurRad="38100" dist="38100" dir="2700000" algn="tl">
                    <a:srgbClr val="000000"/>
                  </a:outerShdw>
                </a:effectLst>
              </a:rPr>
              <a:t>From then on he began looking for a good opportunity to betray Jesus. </a:t>
            </a:r>
          </a:p>
        </p:txBody>
      </p:sp>
    </p:spTree>
  </p:cSld>
  <p:clrMapOvr>
    <a:masterClrMapping/>
  </p:clrMapOvr>
  <p:transition>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6354" name="Rectangle 2"/>
          <p:cNvSpPr>
            <a:spLocks noGrp="1" noChangeArrowheads="1"/>
          </p:cNvSpPr>
          <p:nvPr>
            <p:ph type="title"/>
          </p:nvPr>
        </p:nvSpPr>
        <p:spPr/>
        <p:txBody>
          <a:bodyPr/>
          <a:lstStyle/>
          <a:p>
            <a:pPr>
              <a:defRPr/>
            </a:pPr>
            <a:r>
              <a:rPr lang="en-US" sz="9600"/>
              <a:t>John 13</a:t>
            </a:r>
          </a:p>
        </p:txBody>
      </p:sp>
      <p:sp>
        <p:nvSpPr>
          <p:cNvPr id="356355" name="Rectangle 3"/>
          <p:cNvSpPr>
            <a:spLocks noGrp="1" noChangeArrowheads="1"/>
          </p:cNvSpPr>
          <p:nvPr>
            <p:ph type="body" idx="1"/>
          </p:nvPr>
        </p:nvSpPr>
        <p:spPr/>
        <p:txBody>
          <a:bodyPr/>
          <a:lstStyle/>
          <a:p>
            <a:pPr>
              <a:buFont typeface="Monotype Sorts" pitchFamily="2" charset="2"/>
              <a:buNone/>
              <a:defRPr/>
            </a:pPr>
            <a:r>
              <a:rPr lang="en-US" dirty="0"/>
              <a:t>2 And during supper, the devil having already put into the heart of Judas Iscariot, the son of Simon, to betray Him… </a:t>
            </a:r>
          </a:p>
        </p:txBody>
      </p:sp>
      <p:sp>
        <p:nvSpPr>
          <p:cNvPr id="5" name="Rectangle 5"/>
          <p:cNvSpPr>
            <a:spLocks noChangeArrowheads="1"/>
          </p:cNvSpPr>
          <p:nvPr/>
        </p:nvSpPr>
        <p:spPr bwMode="auto">
          <a:xfrm>
            <a:off x="4876800" y="3200400"/>
            <a:ext cx="3810000" cy="23622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defRPr/>
            </a:pPr>
            <a:r>
              <a:rPr lang="en-US" sz="4000" b="0" dirty="0">
                <a:effectLst>
                  <a:outerShdw blurRad="38100" dist="38100" dir="2700000" algn="tl">
                    <a:srgbClr val="000000"/>
                  </a:outerShdw>
                </a:effectLst>
              </a:rPr>
              <a:t>Among the other disciples:</a:t>
            </a:r>
          </a:p>
          <a:p>
            <a:pPr algn="l">
              <a:lnSpc>
                <a:spcPct val="75000"/>
              </a:lnSpc>
              <a:defRPr/>
            </a:pPr>
            <a:r>
              <a:rPr lang="en-US" sz="4000" b="0" dirty="0">
                <a:effectLst>
                  <a:outerShdw blurRad="38100" dist="38100" dir="2700000" algn="tl">
                    <a:srgbClr val="000000"/>
                  </a:outerShdw>
                </a:effectLst>
              </a:rPr>
              <a:t> - discord</a:t>
            </a:r>
          </a:p>
          <a:p>
            <a:pPr algn="l">
              <a:lnSpc>
                <a:spcPct val="75000"/>
              </a:lnSpc>
              <a:defRPr/>
            </a:pPr>
            <a:r>
              <a:rPr lang="en-US" sz="4000" b="0" dirty="0">
                <a:effectLst>
                  <a:outerShdw blurRad="38100" dist="38100" dir="2700000" algn="tl">
                    <a:srgbClr val="000000"/>
                  </a:outerShdw>
                </a:effectLst>
              </a:rPr>
              <a:t> - pride</a:t>
            </a:r>
          </a:p>
          <a:p>
            <a:pPr algn="l">
              <a:lnSpc>
                <a:spcPct val="75000"/>
              </a:lnSpc>
              <a:defRPr/>
            </a:pPr>
            <a:r>
              <a:rPr lang="en-US" sz="4000" b="0" dirty="0">
                <a:effectLst>
                  <a:outerShdw blurRad="38100" dist="38100" dir="2700000" algn="tl">
                    <a:srgbClr val="000000"/>
                  </a:outerShdw>
                </a:effectLst>
              </a:rPr>
              <a:t> - competition</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wipe(left)">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wipe(left)">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wipe(left)">
                                      <p:cBhvr>
                                        <p:cTn id="17"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6354" name="Rectangle 2"/>
          <p:cNvSpPr>
            <a:spLocks noGrp="1" noChangeArrowheads="1"/>
          </p:cNvSpPr>
          <p:nvPr>
            <p:ph type="title"/>
          </p:nvPr>
        </p:nvSpPr>
        <p:spPr/>
        <p:txBody>
          <a:bodyPr/>
          <a:lstStyle/>
          <a:p>
            <a:pPr>
              <a:defRPr/>
            </a:pPr>
            <a:r>
              <a:rPr lang="en-US" sz="9600"/>
              <a:t>John 13</a:t>
            </a:r>
          </a:p>
        </p:txBody>
      </p:sp>
      <p:sp>
        <p:nvSpPr>
          <p:cNvPr id="356355" name="Rectangle 3"/>
          <p:cNvSpPr>
            <a:spLocks noGrp="1" noChangeArrowheads="1"/>
          </p:cNvSpPr>
          <p:nvPr>
            <p:ph type="body" idx="1"/>
          </p:nvPr>
        </p:nvSpPr>
        <p:spPr/>
        <p:txBody>
          <a:bodyPr/>
          <a:lstStyle/>
          <a:p>
            <a:pPr>
              <a:buFont typeface="Monotype Sorts" pitchFamily="2" charset="2"/>
              <a:buNone/>
              <a:defRPr/>
            </a:pPr>
            <a:r>
              <a:rPr lang="en-US"/>
              <a:t>2 And during supper, the devil having already put into the heart of Judas Iscariot, the son of Simon, to betray Him… </a:t>
            </a:r>
          </a:p>
        </p:txBody>
      </p:sp>
      <p:sp>
        <p:nvSpPr>
          <p:cNvPr id="6" name="Rectangle 5"/>
          <p:cNvSpPr>
            <a:spLocks noChangeArrowheads="1"/>
          </p:cNvSpPr>
          <p:nvPr/>
        </p:nvSpPr>
        <p:spPr bwMode="auto">
          <a:xfrm>
            <a:off x="4876800" y="3200400"/>
            <a:ext cx="3810000" cy="23622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defRPr/>
            </a:pPr>
            <a:r>
              <a:rPr lang="en-US" sz="4000" b="0" dirty="0">
                <a:effectLst>
                  <a:outerShdw blurRad="38100" dist="38100" dir="2700000" algn="tl">
                    <a:srgbClr val="000000"/>
                  </a:outerShdw>
                </a:effectLst>
              </a:rPr>
              <a:t>Among the other disciples:</a:t>
            </a:r>
          </a:p>
          <a:p>
            <a:pPr algn="l">
              <a:lnSpc>
                <a:spcPct val="75000"/>
              </a:lnSpc>
              <a:defRPr/>
            </a:pPr>
            <a:r>
              <a:rPr lang="en-US" sz="4000" b="0" dirty="0">
                <a:effectLst>
                  <a:outerShdw blurRad="38100" dist="38100" dir="2700000" algn="tl">
                    <a:srgbClr val="000000"/>
                  </a:outerShdw>
                </a:effectLst>
              </a:rPr>
              <a:t> - discord</a:t>
            </a:r>
          </a:p>
          <a:p>
            <a:pPr algn="l">
              <a:lnSpc>
                <a:spcPct val="75000"/>
              </a:lnSpc>
              <a:defRPr/>
            </a:pPr>
            <a:r>
              <a:rPr lang="en-US" sz="4000" b="0" dirty="0">
                <a:effectLst>
                  <a:outerShdw blurRad="38100" dist="38100" dir="2700000" algn="tl">
                    <a:srgbClr val="000000"/>
                  </a:outerShdw>
                </a:effectLst>
              </a:rPr>
              <a:t> - pride</a:t>
            </a:r>
          </a:p>
          <a:p>
            <a:pPr algn="l">
              <a:lnSpc>
                <a:spcPct val="75000"/>
              </a:lnSpc>
              <a:defRPr/>
            </a:pPr>
            <a:r>
              <a:rPr lang="en-US" sz="4000" b="0" dirty="0">
                <a:effectLst>
                  <a:outerShdw blurRad="38100" dist="38100" dir="2700000" algn="tl">
                    <a:srgbClr val="000000"/>
                  </a:outerShdw>
                </a:effectLst>
              </a:rPr>
              <a:t> - competition</a:t>
            </a:r>
          </a:p>
        </p:txBody>
      </p:sp>
      <p:sp>
        <p:nvSpPr>
          <p:cNvPr id="5" name="Rectangle 5"/>
          <p:cNvSpPr>
            <a:spLocks noChangeArrowheads="1"/>
          </p:cNvSpPr>
          <p:nvPr/>
        </p:nvSpPr>
        <p:spPr bwMode="auto">
          <a:xfrm>
            <a:off x="685800" y="4191000"/>
            <a:ext cx="6858000" cy="19812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defRPr/>
            </a:pPr>
            <a:r>
              <a:rPr lang="en-US" sz="4000" b="0" dirty="0">
                <a:effectLst>
                  <a:outerShdw blurRad="38100" dist="38100" dir="2700000" algn="tl">
                    <a:srgbClr val="000000"/>
                  </a:outerShdw>
                </a:effectLst>
              </a:rPr>
              <a:t>Luke 22:24 Then they began to argue among themselves about who would be the greatest among them. </a:t>
            </a:r>
          </a:p>
        </p:txBody>
      </p:sp>
    </p:spTree>
  </p:cSld>
  <p:clrMapOvr>
    <a:masterClrMapping/>
  </p:clrMapOvr>
  <p:transition>
    <p:wipe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6354" name="Rectangle 2"/>
          <p:cNvSpPr>
            <a:spLocks noGrp="1" noChangeArrowheads="1"/>
          </p:cNvSpPr>
          <p:nvPr>
            <p:ph type="title"/>
          </p:nvPr>
        </p:nvSpPr>
        <p:spPr/>
        <p:txBody>
          <a:bodyPr/>
          <a:lstStyle/>
          <a:p>
            <a:pPr>
              <a:defRPr/>
            </a:pPr>
            <a:r>
              <a:rPr lang="en-US" sz="9600"/>
              <a:t>John 13</a:t>
            </a:r>
          </a:p>
        </p:txBody>
      </p:sp>
      <p:sp>
        <p:nvSpPr>
          <p:cNvPr id="356355" name="Rectangle 3"/>
          <p:cNvSpPr>
            <a:spLocks noGrp="1" noChangeArrowheads="1"/>
          </p:cNvSpPr>
          <p:nvPr>
            <p:ph type="body" idx="1"/>
          </p:nvPr>
        </p:nvSpPr>
        <p:spPr/>
        <p:txBody>
          <a:bodyPr/>
          <a:lstStyle/>
          <a:p>
            <a:pPr>
              <a:buFont typeface="Monotype Sorts" pitchFamily="2" charset="2"/>
              <a:buNone/>
              <a:defRPr/>
            </a:pPr>
            <a:r>
              <a:rPr lang="en-US"/>
              <a:t>2 And during supper, the devil having already put into the heart of Judas Iscariot, the son of Simon, to betray Him… </a:t>
            </a:r>
          </a:p>
        </p:txBody>
      </p:sp>
      <p:sp>
        <p:nvSpPr>
          <p:cNvPr id="5" name="Rectangle 4"/>
          <p:cNvSpPr>
            <a:spLocks noChangeArrowheads="1"/>
          </p:cNvSpPr>
          <p:nvPr/>
        </p:nvSpPr>
        <p:spPr bwMode="auto">
          <a:xfrm>
            <a:off x="4876800" y="3200400"/>
            <a:ext cx="3810000" cy="23622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defRPr/>
            </a:pPr>
            <a:r>
              <a:rPr lang="en-US" sz="4000" b="0" dirty="0">
                <a:effectLst>
                  <a:outerShdw blurRad="38100" dist="38100" dir="2700000" algn="tl">
                    <a:srgbClr val="000000"/>
                  </a:outerShdw>
                </a:effectLst>
              </a:rPr>
              <a:t>Among the other disciples:</a:t>
            </a:r>
          </a:p>
          <a:p>
            <a:pPr algn="l">
              <a:lnSpc>
                <a:spcPct val="75000"/>
              </a:lnSpc>
              <a:defRPr/>
            </a:pPr>
            <a:r>
              <a:rPr lang="en-US" sz="4000" b="0" dirty="0">
                <a:effectLst>
                  <a:outerShdw blurRad="38100" dist="38100" dir="2700000" algn="tl">
                    <a:srgbClr val="000000"/>
                  </a:outerShdw>
                </a:effectLst>
              </a:rPr>
              <a:t> - discord</a:t>
            </a:r>
          </a:p>
          <a:p>
            <a:pPr algn="l">
              <a:lnSpc>
                <a:spcPct val="75000"/>
              </a:lnSpc>
              <a:defRPr/>
            </a:pPr>
            <a:r>
              <a:rPr lang="en-US" sz="4000" b="0" dirty="0">
                <a:effectLst>
                  <a:outerShdw blurRad="38100" dist="38100" dir="2700000" algn="tl">
                    <a:srgbClr val="000000"/>
                  </a:outerShdw>
                </a:effectLst>
              </a:rPr>
              <a:t> - pride</a:t>
            </a:r>
          </a:p>
          <a:p>
            <a:pPr algn="l">
              <a:lnSpc>
                <a:spcPct val="75000"/>
              </a:lnSpc>
              <a:defRPr/>
            </a:pPr>
            <a:r>
              <a:rPr lang="en-US" sz="4000" b="0" dirty="0">
                <a:effectLst>
                  <a:outerShdw blurRad="38100" dist="38100" dir="2700000" algn="tl">
                    <a:srgbClr val="000000"/>
                  </a:outerShdw>
                </a:effectLst>
              </a:rPr>
              <a:t> - competition</a:t>
            </a:r>
          </a:p>
        </p:txBody>
      </p:sp>
    </p:spTree>
  </p:cSld>
  <p:clrMapOvr>
    <a:masterClrMapping/>
  </p:clrMapOvr>
  <p:transition>
    <p:wipe dir="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538" name="Rectangle 2"/>
          <p:cNvSpPr>
            <a:spLocks noGrp="1" noChangeArrowheads="1"/>
          </p:cNvSpPr>
          <p:nvPr>
            <p:ph type="title"/>
          </p:nvPr>
        </p:nvSpPr>
        <p:spPr/>
        <p:txBody>
          <a:bodyPr/>
          <a:lstStyle/>
          <a:p>
            <a:pPr>
              <a:defRPr/>
            </a:pPr>
            <a:r>
              <a:rPr lang="en-US" sz="9600"/>
              <a:t>John 13</a:t>
            </a:r>
          </a:p>
        </p:txBody>
      </p:sp>
      <p:sp>
        <p:nvSpPr>
          <p:cNvPr id="321539" name="Rectangle 3"/>
          <p:cNvSpPr>
            <a:spLocks noGrp="1" noChangeArrowheads="1"/>
          </p:cNvSpPr>
          <p:nvPr>
            <p:ph type="body" idx="1"/>
          </p:nvPr>
        </p:nvSpPr>
        <p:spPr/>
        <p:txBody>
          <a:bodyPr/>
          <a:lstStyle/>
          <a:p>
            <a:pPr>
              <a:buFont typeface="Monotype Sorts" pitchFamily="2" charset="2"/>
              <a:buNone/>
              <a:defRPr/>
            </a:pPr>
            <a:r>
              <a:rPr lang="en-US"/>
              <a:t>2 And during supper, the devil having already put into the heart of Judas Iscariot, the son of Simon, to betray Him,</a:t>
            </a:r>
          </a:p>
          <a:p>
            <a:pPr>
              <a:buFont typeface="Monotype Sorts" pitchFamily="2" charset="2"/>
              <a:buNone/>
              <a:defRPr/>
            </a:pPr>
            <a:r>
              <a:rPr lang="en-US"/>
              <a:t>3 Jesus, knowing that the Father had given all things into His hands, and that He had come forth from God, and was going back to God, </a:t>
            </a:r>
          </a:p>
        </p:txBody>
      </p:sp>
    </p:spTree>
  </p:cSld>
  <p:clrMapOvr>
    <a:masterClrMapping/>
  </p:clrMapOvr>
  <p:transition>
    <p:wipe dir="r"/>
  </p:transition>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2562" name="Rectangle 2"/>
          <p:cNvSpPr>
            <a:spLocks noGrp="1" noChangeArrowheads="1"/>
          </p:cNvSpPr>
          <p:nvPr>
            <p:ph type="title"/>
          </p:nvPr>
        </p:nvSpPr>
        <p:spPr/>
        <p:txBody>
          <a:bodyPr/>
          <a:lstStyle/>
          <a:p>
            <a:pPr>
              <a:defRPr/>
            </a:pPr>
            <a:r>
              <a:rPr lang="en-US" sz="9600"/>
              <a:t>John 13</a:t>
            </a:r>
          </a:p>
        </p:txBody>
      </p:sp>
      <p:sp>
        <p:nvSpPr>
          <p:cNvPr id="322563" name="Rectangle 3"/>
          <p:cNvSpPr>
            <a:spLocks noGrp="1" noChangeArrowheads="1"/>
          </p:cNvSpPr>
          <p:nvPr>
            <p:ph type="body" idx="1"/>
          </p:nvPr>
        </p:nvSpPr>
        <p:spPr/>
        <p:txBody>
          <a:bodyPr/>
          <a:lstStyle/>
          <a:p>
            <a:pPr>
              <a:buFont typeface="Monotype Sorts" pitchFamily="2" charset="2"/>
              <a:buNone/>
              <a:defRPr/>
            </a:pPr>
            <a:r>
              <a:rPr lang="en-US" dirty="0"/>
              <a:t>4 rose from supper, and laid aside His garments; and taking a towel, He girded Himself about. </a:t>
            </a:r>
          </a:p>
          <a:p>
            <a:pPr>
              <a:buFont typeface="Monotype Sorts" pitchFamily="2" charset="2"/>
              <a:buNone/>
              <a:defRPr/>
            </a:pPr>
            <a:r>
              <a:rPr lang="en-US" dirty="0"/>
              <a:t>5 Then He poured water into the basin, and </a:t>
            </a:r>
            <a:r>
              <a:rPr lang="en-US" u="sng" dirty="0"/>
              <a:t>began to wash the disciples’ feet</a:t>
            </a:r>
            <a:r>
              <a:rPr lang="en-US" dirty="0"/>
              <a:t>, and to wipe them with the towel with which He was girded. </a:t>
            </a:r>
          </a:p>
        </p:txBody>
      </p:sp>
    </p:spTree>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pPr>
              <a:defRPr/>
            </a:pPr>
            <a:r>
              <a:rPr lang="en-US" sz="9600"/>
              <a:t>John 13</a:t>
            </a:r>
          </a:p>
        </p:txBody>
      </p:sp>
      <p:sp>
        <p:nvSpPr>
          <p:cNvPr id="320515" name="Rectangle 3"/>
          <p:cNvSpPr>
            <a:spLocks noGrp="1" noChangeArrowheads="1"/>
          </p:cNvSpPr>
          <p:nvPr>
            <p:ph type="body" idx="1"/>
          </p:nvPr>
        </p:nvSpPr>
        <p:spPr/>
        <p:txBody>
          <a:bodyPr/>
          <a:lstStyle/>
          <a:p>
            <a:pPr>
              <a:buFont typeface="Monotype Sorts" pitchFamily="2" charset="2"/>
              <a:buNone/>
              <a:defRPr/>
            </a:pPr>
            <a:r>
              <a:rPr lang="en-US" dirty="0"/>
              <a:t>13:1 Now before the Feast of the Passover, Jesus </a:t>
            </a:r>
            <a:r>
              <a:rPr lang="en-US" u="sng" dirty="0"/>
              <a:t>knowing that His hour had come</a:t>
            </a:r>
            <a:r>
              <a:rPr lang="en-US" dirty="0"/>
              <a:t> that He should depart out of this world to the Father, having loved His own who were in the world, He loved them to the end. </a:t>
            </a:r>
          </a:p>
        </p:txBody>
      </p:sp>
      <p:sp>
        <p:nvSpPr>
          <p:cNvPr id="4" name="Rectangle 4"/>
          <p:cNvSpPr>
            <a:spLocks noChangeArrowheads="1"/>
          </p:cNvSpPr>
          <p:nvPr/>
        </p:nvSpPr>
        <p:spPr bwMode="auto">
          <a:xfrm>
            <a:off x="5791200" y="4267200"/>
            <a:ext cx="3124200" cy="24384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4800" b="0" dirty="0">
                <a:effectLst>
                  <a:outerShdw blurRad="38100" dist="38100" dir="2700000" algn="tl">
                    <a:srgbClr val="000000"/>
                  </a:outerShdw>
                </a:effectLst>
              </a:rPr>
              <a:t>John 2:4</a:t>
            </a:r>
          </a:p>
          <a:p>
            <a:pPr algn="l">
              <a:lnSpc>
                <a:spcPct val="75000"/>
              </a:lnSpc>
              <a:spcBef>
                <a:spcPct val="10000"/>
              </a:spcBef>
              <a:defRPr/>
            </a:pPr>
            <a:r>
              <a:rPr lang="en-US" sz="4800" b="0" dirty="0">
                <a:effectLst>
                  <a:outerShdw blurRad="38100" dist="38100" dir="2700000" algn="tl">
                    <a:srgbClr val="000000"/>
                  </a:outerShdw>
                </a:effectLst>
              </a:rPr>
              <a:t>         7:30</a:t>
            </a:r>
          </a:p>
          <a:p>
            <a:pPr algn="l">
              <a:lnSpc>
                <a:spcPct val="75000"/>
              </a:lnSpc>
              <a:spcBef>
                <a:spcPct val="10000"/>
              </a:spcBef>
              <a:defRPr/>
            </a:pPr>
            <a:r>
              <a:rPr lang="en-US" sz="4800" b="0" dirty="0">
                <a:effectLst>
                  <a:outerShdw blurRad="38100" dist="38100" dir="2700000" algn="tl">
                    <a:srgbClr val="000000"/>
                  </a:outerShdw>
                </a:effectLst>
              </a:rPr>
              <a:t>         8:20</a:t>
            </a:r>
          </a:p>
          <a:p>
            <a:pPr algn="l">
              <a:lnSpc>
                <a:spcPct val="75000"/>
              </a:lnSpc>
              <a:spcBef>
                <a:spcPct val="10000"/>
              </a:spcBef>
              <a:defRPr/>
            </a:pPr>
            <a:r>
              <a:rPr lang="en-US" sz="4800" b="0" dirty="0">
                <a:effectLst>
                  <a:outerShdw blurRad="38100" dist="38100" dir="2700000" algn="tl">
                    <a:srgbClr val="000000"/>
                  </a:outerShdw>
                </a:effectLst>
              </a:rPr>
              <a:t>         12:23</a:t>
            </a:r>
          </a:p>
        </p:txBody>
      </p:sp>
      <p:cxnSp>
        <p:nvCxnSpPr>
          <p:cNvPr id="7" name="Straight Arrow Connector 6"/>
          <p:cNvCxnSpPr/>
          <p:nvPr/>
        </p:nvCxnSpPr>
        <p:spPr bwMode="auto">
          <a:xfrm flipV="1">
            <a:off x="3810000" y="4495800"/>
            <a:ext cx="3352800" cy="381000"/>
          </a:xfrm>
          <a:prstGeom prst="straightConnector1">
            <a:avLst/>
          </a:prstGeom>
          <a:noFill/>
          <a:ln w="76200" cap="flat" cmpd="sng" algn="ctr">
            <a:solidFill>
              <a:schemeClr val="tx1"/>
            </a:solidFill>
            <a:prstDash val="solid"/>
            <a:round/>
            <a:headEnd type="none" w="med" len="med"/>
            <a:tailEnd type="arrow"/>
          </a:ln>
          <a:effectLst/>
        </p:spPr>
      </p:cxnSp>
      <p:sp>
        <p:nvSpPr>
          <p:cNvPr id="5" name="Rectangle 4"/>
          <p:cNvSpPr>
            <a:spLocks noChangeArrowheads="1"/>
          </p:cNvSpPr>
          <p:nvPr/>
        </p:nvSpPr>
        <p:spPr bwMode="auto">
          <a:xfrm>
            <a:off x="671639" y="4419600"/>
            <a:ext cx="3124200" cy="24384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4800" b="0" dirty="0">
                <a:effectLst>
                  <a:outerShdw blurRad="38100" dist="38100" dir="2700000" algn="tl">
                    <a:srgbClr val="000000"/>
                  </a:outerShdw>
                </a:effectLst>
              </a:rPr>
              <a:t>“My hour has not yet come.”</a:t>
            </a:r>
          </a:p>
        </p:txBody>
      </p:sp>
    </p:spTree>
  </p:cSld>
  <p:clrMapOvr>
    <a:masterClrMapping/>
  </p:clrMapOvr>
  <p:transition>
    <p:wipe dir="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Rectangle 2"/>
          <p:cNvSpPr>
            <a:spLocks noGrp="1" noChangeArrowheads="1"/>
          </p:cNvSpPr>
          <p:nvPr>
            <p:ph type="title"/>
          </p:nvPr>
        </p:nvSpPr>
        <p:spPr/>
        <p:txBody>
          <a:bodyPr/>
          <a:lstStyle/>
          <a:p>
            <a:pPr>
              <a:defRPr/>
            </a:pPr>
            <a:r>
              <a:rPr lang="en-US" sz="9600"/>
              <a:t>John 13</a:t>
            </a:r>
          </a:p>
        </p:txBody>
      </p:sp>
      <p:sp>
        <p:nvSpPr>
          <p:cNvPr id="329731" name="Rectangle 3"/>
          <p:cNvSpPr>
            <a:spLocks noGrp="1" noChangeArrowheads="1"/>
          </p:cNvSpPr>
          <p:nvPr>
            <p:ph type="body" idx="1"/>
          </p:nvPr>
        </p:nvSpPr>
        <p:spPr/>
        <p:txBody>
          <a:bodyPr/>
          <a:lstStyle/>
          <a:p>
            <a:pPr>
              <a:buFont typeface="Monotype Sorts" pitchFamily="2" charset="2"/>
              <a:buNone/>
              <a:defRPr/>
            </a:pPr>
            <a:r>
              <a:rPr lang="en-US"/>
              <a:t>4 rose from supper, and laid aside His garments; and taking a towel, He girded Himself about. </a:t>
            </a:r>
          </a:p>
          <a:p>
            <a:pPr>
              <a:buFont typeface="Monotype Sorts" pitchFamily="2" charset="2"/>
              <a:buNone/>
              <a:defRPr/>
            </a:pPr>
            <a:r>
              <a:rPr lang="en-US"/>
              <a:t>5 Then He poured water into the basin, and </a:t>
            </a:r>
            <a:r>
              <a:rPr lang="en-US" u="sng"/>
              <a:t>began to wash the disciples’ feet</a:t>
            </a:r>
            <a:r>
              <a:rPr lang="en-US"/>
              <a:t>, and to wipe them with the towel with which He was girded. </a:t>
            </a:r>
          </a:p>
        </p:txBody>
      </p:sp>
      <p:sp>
        <p:nvSpPr>
          <p:cNvPr id="33796" name="Rectangle 4"/>
          <p:cNvSpPr>
            <a:spLocks noChangeArrowheads="1"/>
          </p:cNvSpPr>
          <p:nvPr/>
        </p:nvSpPr>
        <p:spPr bwMode="auto">
          <a:xfrm>
            <a:off x="381000" y="5105400"/>
            <a:ext cx="8534400" cy="8382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p:spPr>
        <p:txBody>
          <a:bodyPr/>
          <a:lstStyle/>
          <a:p>
            <a:pPr algn="l">
              <a:lnSpc>
                <a:spcPct val="77000"/>
              </a:lnSpc>
              <a:spcBef>
                <a:spcPct val="10000"/>
              </a:spcBef>
            </a:pPr>
            <a:r>
              <a:rPr lang="en-US" sz="6600" b="0" dirty="0"/>
              <a:t>Imagine this happening!</a:t>
            </a:r>
          </a:p>
        </p:txBody>
      </p:sp>
    </p:spTree>
  </p:cSld>
  <p:clrMapOvr>
    <a:masterClrMapping/>
  </p:clrMapOvr>
  <p:transition>
    <p:wipe dir="r"/>
  </p:transition>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3586" name="Rectangle 2"/>
          <p:cNvSpPr>
            <a:spLocks noGrp="1" noChangeArrowheads="1"/>
          </p:cNvSpPr>
          <p:nvPr>
            <p:ph type="title"/>
          </p:nvPr>
        </p:nvSpPr>
        <p:spPr/>
        <p:txBody>
          <a:bodyPr/>
          <a:lstStyle/>
          <a:p>
            <a:pPr>
              <a:defRPr/>
            </a:pPr>
            <a:r>
              <a:rPr lang="en-US" sz="9600"/>
              <a:t>John 13</a:t>
            </a:r>
          </a:p>
        </p:txBody>
      </p:sp>
      <p:sp>
        <p:nvSpPr>
          <p:cNvPr id="323587" name="Rectangle 3"/>
          <p:cNvSpPr>
            <a:spLocks noGrp="1" noChangeArrowheads="1"/>
          </p:cNvSpPr>
          <p:nvPr>
            <p:ph type="body" idx="1"/>
          </p:nvPr>
        </p:nvSpPr>
        <p:spPr>
          <a:xfrm>
            <a:off x="0" y="1295400"/>
            <a:ext cx="9144000" cy="4876800"/>
          </a:xfrm>
        </p:spPr>
        <p:txBody>
          <a:bodyPr/>
          <a:lstStyle/>
          <a:p>
            <a:pPr>
              <a:buFont typeface="Monotype Sorts" pitchFamily="2" charset="2"/>
              <a:buNone/>
              <a:defRPr/>
            </a:pPr>
            <a:r>
              <a:rPr lang="en-US" dirty="0"/>
              <a:t>6 And so He came to Simon Peter. He said to Him, “Lord, do You wash my feet?” </a:t>
            </a:r>
          </a:p>
          <a:p>
            <a:pPr>
              <a:buFont typeface="Wingdings" pitchFamily="2" charset="2"/>
              <a:buNone/>
              <a:defRPr/>
            </a:pPr>
            <a:r>
              <a:rPr lang="en-US" dirty="0"/>
              <a:t>7 Jesus replied, “You don’t understand now what I am doing, but someday you will.” </a:t>
            </a:r>
          </a:p>
          <a:p>
            <a:pPr>
              <a:buFont typeface="Monotype Sorts" pitchFamily="2" charset="2"/>
              <a:buNone/>
              <a:defRPr/>
            </a:pPr>
            <a:r>
              <a:rPr lang="en-US" dirty="0"/>
              <a:t>8 Peter said to him, “</a:t>
            </a:r>
            <a:r>
              <a:rPr lang="en-US" u="sng" dirty="0"/>
              <a:t>Never shall You wash my feet</a:t>
            </a:r>
            <a:r>
              <a:rPr lang="en-US" dirty="0"/>
              <a:t>!”</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23587">
                                            <p:txEl>
                                              <p:pRg st="1" end="1"/>
                                            </p:txEl>
                                          </p:spTgt>
                                        </p:tgtEl>
                                        <p:attrNameLst>
                                          <p:attrName>style.visibility</p:attrName>
                                        </p:attrNameLst>
                                      </p:cBhvr>
                                      <p:to>
                                        <p:strVal val="visible"/>
                                      </p:to>
                                    </p:set>
                                    <p:animEffect transition="in" filter="wipe(left)">
                                      <p:cBhvr>
                                        <p:cTn id="7" dur="500"/>
                                        <p:tgtEl>
                                          <p:spTgt spid="32358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23587">
                                            <p:txEl>
                                              <p:pRg st="2" end="2"/>
                                            </p:txEl>
                                          </p:spTgt>
                                        </p:tgtEl>
                                        <p:attrNameLst>
                                          <p:attrName>style.visibility</p:attrName>
                                        </p:attrNameLst>
                                      </p:cBhvr>
                                      <p:to>
                                        <p:strVal val="visible"/>
                                      </p:to>
                                    </p:set>
                                    <p:animEffect transition="in" filter="wipe(left)">
                                      <p:cBhvr>
                                        <p:cTn id="12" dur="500"/>
                                        <p:tgtEl>
                                          <p:spTgt spid="32358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3587" grpId="0" uiExpand="1" build="p"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1778" name="Rectangle 2"/>
          <p:cNvSpPr>
            <a:spLocks noGrp="1" noChangeArrowheads="1"/>
          </p:cNvSpPr>
          <p:nvPr>
            <p:ph type="title"/>
          </p:nvPr>
        </p:nvSpPr>
        <p:spPr/>
        <p:txBody>
          <a:bodyPr/>
          <a:lstStyle/>
          <a:p>
            <a:pPr>
              <a:defRPr/>
            </a:pPr>
            <a:r>
              <a:rPr lang="en-US" sz="9600"/>
              <a:t>John 13</a:t>
            </a:r>
          </a:p>
        </p:txBody>
      </p:sp>
      <p:sp>
        <p:nvSpPr>
          <p:cNvPr id="331779" name="Rectangle 3"/>
          <p:cNvSpPr>
            <a:spLocks noGrp="1" noChangeArrowheads="1"/>
          </p:cNvSpPr>
          <p:nvPr>
            <p:ph type="body" idx="1"/>
          </p:nvPr>
        </p:nvSpPr>
        <p:spPr>
          <a:xfrm>
            <a:off x="0" y="1295400"/>
            <a:ext cx="9144000" cy="4876800"/>
          </a:xfrm>
        </p:spPr>
        <p:txBody>
          <a:bodyPr/>
          <a:lstStyle/>
          <a:p>
            <a:pPr>
              <a:buFont typeface="Monotype Sorts" pitchFamily="2" charset="2"/>
              <a:buNone/>
              <a:defRPr/>
            </a:pPr>
            <a:r>
              <a:rPr lang="en-US" dirty="0"/>
              <a:t>6 And so He came to Simon Peter. He said to Him, “Lord, do You wash my feet?” </a:t>
            </a:r>
          </a:p>
          <a:p>
            <a:pPr>
              <a:buFont typeface="Monotype Sorts" pitchFamily="2" charset="2"/>
              <a:buNone/>
              <a:defRPr/>
            </a:pPr>
            <a:r>
              <a:rPr lang="en-US" dirty="0"/>
              <a:t>7 Jesus replied, “You don’t understand now what I am doing, but someday you will.” </a:t>
            </a:r>
          </a:p>
          <a:p>
            <a:pPr>
              <a:buFont typeface="Monotype Sorts" pitchFamily="2" charset="2"/>
              <a:buNone/>
              <a:defRPr/>
            </a:pPr>
            <a:r>
              <a:rPr lang="en-US" dirty="0"/>
              <a:t>8 Peter said to him, “Never shall You wash my feet!” Jesus answered him, “</a:t>
            </a:r>
            <a:r>
              <a:rPr lang="en-US" u="sng" dirty="0"/>
              <a:t>If I do not wash you, you have no part with me</a:t>
            </a:r>
            <a:r>
              <a:rPr lang="en-US" dirty="0"/>
              <a:t>.”</a:t>
            </a:r>
          </a:p>
        </p:txBody>
      </p:sp>
    </p:spTree>
  </p:cSld>
  <p:clrMapOvr>
    <a:masterClrMapping/>
  </p:clrMapOvr>
  <p:transition>
    <p:wipe dir="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1778" name="Rectangle 2"/>
          <p:cNvSpPr>
            <a:spLocks noGrp="1" noChangeArrowheads="1"/>
          </p:cNvSpPr>
          <p:nvPr>
            <p:ph type="title"/>
          </p:nvPr>
        </p:nvSpPr>
        <p:spPr/>
        <p:txBody>
          <a:bodyPr/>
          <a:lstStyle/>
          <a:p>
            <a:pPr>
              <a:defRPr/>
            </a:pPr>
            <a:r>
              <a:rPr lang="en-US" sz="9600"/>
              <a:t>John 13</a:t>
            </a:r>
          </a:p>
        </p:txBody>
      </p:sp>
      <p:sp>
        <p:nvSpPr>
          <p:cNvPr id="331779" name="Rectangle 3"/>
          <p:cNvSpPr>
            <a:spLocks noGrp="1" noChangeArrowheads="1"/>
          </p:cNvSpPr>
          <p:nvPr>
            <p:ph type="body" idx="1"/>
          </p:nvPr>
        </p:nvSpPr>
        <p:spPr>
          <a:xfrm>
            <a:off x="0" y="1295400"/>
            <a:ext cx="9144000" cy="4876800"/>
          </a:xfrm>
        </p:spPr>
        <p:txBody>
          <a:bodyPr/>
          <a:lstStyle/>
          <a:p>
            <a:pPr>
              <a:buFont typeface="Monotype Sorts" pitchFamily="2" charset="2"/>
              <a:buNone/>
              <a:defRPr/>
            </a:pPr>
            <a:r>
              <a:rPr lang="en-US" dirty="0"/>
              <a:t>6 And so He came to Simon Peter. He said to Him, “Lord, do You wash my feet?” </a:t>
            </a:r>
          </a:p>
          <a:p>
            <a:pPr>
              <a:buFont typeface="Monotype Sorts" pitchFamily="2" charset="2"/>
              <a:buNone/>
              <a:defRPr/>
            </a:pPr>
            <a:r>
              <a:rPr lang="en-US" dirty="0"/>
              <a:t>7 Jesus replied, “You don’t understand now what I am doing, but someday you will.” </a:t>
            </a:r>
          </a:p>
          <a:p>
            <a:pPr>
              <a:buFont typeface="Monotype Sorts" pitchFamily="2" charset="2"/>
              <a:buNone/>
              <a:defRPr/>
            </a:pPr>
            <a:r>
              <a:rPr lang="en-US" dirty="0"/>
              <a:t>8 Peter said to him, “Never shall You wash my feet!” Jesus answered him, “</a:t>
            </a:r>
            <a:r>
              <a:rPr lang="en-US" u="sng" dirty="0"/>
              <a:t>If I do not wash you, you have no part with me</a:t>
            </a:r>
            <a:r>
              <a:rPr lang="en-US" dirty="0"/>
              <a:t>.”</a:t>
            </a:r>
          </a:p>
        </p:txBody>
      </p:sp>
      <p:sp>
        <p:nvSpPr>
          <p:cNvPr id="4" name="Rectangle 4"/>
          <p:cNvSpPr>
            <a:spLocks noChangeArrowheads="1"/>
          </p:cNvSpPr>
          <p:nvPr/>
        </p:nvSpPr>
        <p:spPr bwMode="auto">
          <a:xfrm>
            <a:off x="2667000" y="2362200"/>
            <a:ext cx="4800600" cy="20574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5400" b="0" dirty="0">
                <a:effectLst>
                  <a:outerShdw blurRad="38100" dist="38100" dir="2700000" algn="tl">
                    <a:srgbClr val="000000"/>
                  </a:outerShdw>
                </a:effectLst>
              </a:rPr>
              <a:t>Must be washed</a:t>
            </a:r>
          </a:p>
        </p:txBody>
      </p:sp>
    </p:spTree>
  </p:cSld>
  <p:clrMapOvr>
    <a:masterClrMapping/>
  </p:clrMapOvr>
  <p:transition>
    <p:wipe dir="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1778" name="Rectangle 2"/>
          <p:cNvSpPr>
            <a:spLocks noGrp="1" noChangeArrowheads="1"/>
          </p:cNvSpPr>
          <p:nvPr>
            <p:ph type="title"/>
          </p:nvPr>
        </p:nvSpPr>
        <p:spPr/>
        <p:txBody>
          <a:bodyPr/>
          <a:lstStyle/>
          <a:p>
            <a:pPr>
              <a:defRPr/>
            </a:pPr>
            <a:r>
              <a:rPr lang="en-US" sz="9600"/>
              <a:t>John 13</a:t>
            </a:r>
          </a:p>
        </p:txBody>
      </p:sp>
      <p:sp>
        <p:nvSpPr>
          <p:cNvPr id="331779" name="Rectangle 3"/>
          <p:cNvSpPr>
            <a:spLocks noGrp="1" noChangeArrowheads="1"/>
          </p:cNvSpPr>
          <p:nvPr>
            <p:ph type="body" idx="1"/>
          </p:nvPr>
        </p:nvSpPr>
        <p:spPr>
          <a:xfrm>
            <a:off x="0" y="1295400"/>
            <a:ext cx="9144000" cy="4876800"/>
          </a:xfrm>
        </p:spPr>
        <p:txBody>
          <a:bodyPr/>
          <a:lstStyle/>
          <a:p>
            <a:pPr>
              <a:buFont typeface="Monotype Sorts" pitchFamily="2" charset="2"/>
              <a:buNone/>
              <a:defRPr/>
            </a:pPr>
            <a:r>
              <a:rPr lang="en-US" dirty="0"/>
              <a:t>6 And so He came to Simon Peter. He said to Him, “Lord, do You wash my feet?” </a:t>
            </a:r>
          </a:p>
          <a:p>
            <a:pPr>
              <a:buFont typeface="Monotype Sorts" pitchFamily="2" charset="2"/>
              <a:buNone/>
              <a:defRPr/>
            </a:pPr>
            <a:r>
              <a:rPr lang="en-US" dirty="0"/>
              <a:t>7 Jesus replied, “You don’t understand now what I am doing, but someday you will.” </a:t>
            </a:r>
          </a:p>
          <a:p>
            <a:pPr>
              <a:buFont typeface="Monotype Sorts" pitchFamily="2" charset="2"/>
              <a:buNone/>
              <a:defRPr/>
            </a:pPr>
            <a:r>
              <a:rPr lang="en-US" dirty="0"/>
              <a:t>8 Peter said to him, “Never shall You wash my feet!” Jesus answered him, “</a:t>
            </a:r>
            <a:r>
              <a:rPr lang="en-US" u="sng" dirty="0"/>
              <a:t>If I do not wash you, you have no part with me</a:t>
            </a:r>
            <a:r>
              <a:rPr lang="en-US" dirty="0"/>
              <a:t>.”</a:t>
            </a:r>
          </a:p>
        </p:txBody>
      </p:sp>
      <p:sp>
        <p:nvSpPr>
          <p:cNvPr id="4" name="Rectangle 4"/>
          <p:cNvSpPr>
            <a:spLocks noChangeArrowheads="1"/>
          </p:cNvSpPr>
          <p:nvPr/>
        </p:nvSpPr>
        <p:spPr bwMode="auto">
          <a:xfrm>
            <a:off x="2667000" y="2362200"/>
            <a:ext cx="4800600" cy="20574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5400" b="0">
                <a:effectLst>
                  <a:outerShdw blurRad="38100" dist="38100" dir="2700000" algn="tl">
                    <a:srgbClr val="000000"/>
                  </a:outerShdw>
                </a:effectLst>
              </a:rPr>
              <a:t>Must be washed</a:t>
            </a:r>
          </a:p>
          <a:p>
            <a:pPr algn="l">
              <a:lnSpc>
                <a:spcPct val="75000"/>
              </a:lnSpc>
              <a:spcBef>
                <a:spcPct val="10000"/>
              </a:spcBef>
              <a:defRPr/>
            </a:pPr>
            <a:r>
              <a:rPr lang="en-US" sz="5400" b="0">
                <a:effectLst>
                  <a:outerShdw blurRad="38100" dist="38100" dir="2700000" algn="tl">
                    <a:srgbClr val="000000"/>
                  </a:outerShdw>
                </a:effectLst>
              </a:rPr>
              <a:t>Must submit to grace</a:t>
            </a:r>
            <a:endParaRPr lang="en-US" sz="6600" b="0">
              <a:effectLst>
                <a:outerShdw blurRad="38100" dist="38100" dir="2700000" algn="tl">
                  <a:srgbClr val="000000"/>
                </a:outerShdw>
              </a:effectLst>
            </a:endParaRPr>
          </a:p>
        </p:txBody>
      </p:sp>
    </p:spTree>
  </p:cSld>
  <p:clrMapOvr>
    <a:masterClrMapping/>
  </p:clrMapOvr>
  <p:transition>
    <p:wipe dir="r"/>
  </p:transition>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4610" name="Rectangle 2"/>
          <p:cNvSpPr>
            <a:spLocks noGrp="1" noChangeArrowheads="1"/>
          </p:cNvSpPr>
          <p:nvPr>
            <p:ph type="title"/>
          </p:nvPr>
        </p:nvSpPr>
        <p:spPr/>
        <p:txBody>
          <a:bodyPr/>
          <a:lstStyle/>
          <a:p>
            <a:pPr>
              <a:defRPr/>
            </a:pPr>
            <a:r>
              <a:rPr lang="en-US" sz="9600"/>
              <a:t>John 13</a:t>
            </a:r>
          </a:p>
        </p:txBody>
      </p:sp>
      <p:sp>
        <p:nvSpPr>
          <p:cNvPr id="324611" name="Rectangle 3"/>
          <p:cNvSpPr>
            <a:spLocks noGrp="1" noChangeArrowheads="1"/>
          </p:cNvSpPr>
          <p:nvPr>
            <p:ph type="body" idx="1"/>
          </p:nvPr>
        </p:nvSpPr>
        <p:spPr/>
        <p:txBody>
          <a:bodyPr/>
          <a:lstStyle/>
          <a:p>
            <a:pPr>
              <a:buFont typeface="Monotype Sorts" pitchFamily="2" charset="2"/>
              <a:buNone/>
              <a:defRPr/>
            </a:pPr>
            <a:r>
              <a:rPr lang="en-US" dirty="0"/>
              <a:t>9 Simon Peter said to Him, “Lord, not my feet only, but also my hands and my head.” </a:t>
            </a:r>
          </a:p>
          <a:p>
            <a:pPr>
              <a:buFont typeface="Monotype Sorts" pitchFamily="2" charset="2"/>
              <a:buNone/>
              <a:defRPr/>
            </a:pPr>
            <a:r>
              <a:rPr lang="en-US" dirty="0"/>
              <a:t>10 Jesus said to him, “He who has bathed needs only to wash his feet, but is completely clean; and you disciples are clean, but not all of you.” </a:t>
            </a:r>
          </a:p>
          <a:p>
            <a:pPr>
              <a:buFont typeface="Monotype Sorts" pitchFamily="2" charset="2"/>
              <a:buNone/>
              <a:defRPr/>
            </a:pPr>
            <a:r>
              <a:rPr lang="en-US" dirty="0"/>
              <a:t>11 For He knew the one who was betraying Him; for this reason He said, “Not all of you are clean.”</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24611">
                                            <p:txEl>
                                              <p:pRg st="1" end="1"/>
                                            </p:txEl>
                                          </p:spTgt>
                                        </p:tgtEl>
                                        <p:attrNameLst>
                                          <p:attrName>style.visibility</p:attrName>
                                        </p:attrNameLst>
                                      </p:cBhvr>
                                      <p:to>
                                        <p:strVal val="visible"/>
                                      </p:to>
                                    </p:set>
                                    <p:animEffect transition="in" filter="wipe(left)">
                                      <p:cBhvr>
                                        <p:cTn id="7" dur="500"/>
                                        <p:tgtEl>
                                          <p:spTgt spid="32461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24611">
                                            <p:txEl>
                                              <p:pRg st="2" end="2"/>
                                            </p:txEl>
                                          </p:spTgt>
                                        </p:tgtEl>
                                        <p:attrNameLst>
                                          <p:attrName>style.visibility</p:attrName>
                                        </p:attrNameLst>
                                      </p:cBhvr>
                                      <p:to>
                                        <p:strVal val="visible"/>
                                      </p:to>
                                    </p:set>
                                    <p:animEffect transition="in" filter="wipe(left)">
                                      <p:cBhvr>
                                        <p:cTn id="12" dur="500"/>
                                        <p:tgtEl>
                                          <p:spTgt spid="3246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4611" grpId="0" uiExpand="1" build="p"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5634" name="Rectangle 2"/>
          <p:cNvSpPr>
            <a:spLocks noGrp="1" noChangeArrowheads="1"/>
          </p:cNvSpPr>
          <p:nvPr>
            <p:ph type="title"/>
          </p:nvPr>
        </p:nvSpPr>
        <p:spPr/>
        <p:txBody>
          <a:bodyPr/>
          <a:lstStyle/>
          <a:p>
            <a:pPr>
              <a:defRPr/>
            </a:pPr>
            <a:r>
              <a:rPr lang="en-US" sz="9600"/>
              <a:t>John 13</a:t>
            </a:r>
          </a:p>
        </p:txBody>
      </p:sp>
      <p:sp>
        <p:nvSpPr>
          <p:cNvPr id="325635" name="Rectangle 3"/>
          <p:cNvSpPr>
            <a:spLocks noGrp="1" noChangeArrowheads="1"/>
          </p:cNvSpPr>
          <p:nvPr>
            <p:ph type="body" idx="1"/>
          </p:nvPr>
        </p:nvSpPr>
        <p:spPr/>
        <p:txBody>
          <a:bodyPr/>
          <a:lstStyle/>
          <a:p>
            <a:pPr>
              <a:buFont typeface="Monotype Sorts" pitchFamily="2" charset="2"/>
              <a:buNone/>
              <a:defRPr/>
            </a:pPr>
            <a:r>
              <a:rPr lang="en-US" sz="4800" dirty="0"/>
              <a:t>12 And so when He had washed their feet, and taken His garments, and reclined at the table again, He said to them, “Do you know what I have done to you? </a:t>
            </a:r>
          </a:p>
          <a:p>
            <a:pPr>
              <a:buFont typeface="Monotype Sorts" pitchFamily="2" charset="2"/>
              <a:buNone/>
              <a:defRPr/>
            </a:pPr>
            <a:r>
              <a:rPr lang="en-US" sz="4800" dirty="0"/>
              <a:t>13 You call me Teacher and Lord; and you are right, for so I am.” </a:t>
            </a:r>
          </a:p>
        </p:txBody>
      </p:sp>
    </p:spTree>
  </p:cSld>
  <p:clrMapOvr>
    <a:masterClrMapping/>
  </p:clrMapOvr>
  <p:transition>
    <p:wipe dir="r"/>
  </p:transition>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6658" name="Rectangle 2"/>
          <p:cNvSpPr>
            <a:spLocks noGrp="1" noChangeArrowheads="1"/>
          </p:cNvSpPr>
          <p:nvPr>
            <p:ph type="title"/>
          </p:nvPr>
        </p:nvSpPr>
        <p:spPr/>
        <p:txBody>
          <a:bodyPr/>
          <a:lstStyle/>
          <a:p>
            <a:pPr>
              <a:defRPr/>
            </a:pPr>
            <a:r>
              <a:rPr lang="en-US" sz="9600"/>
              <a:t>John 13</a:t>
            </a:r>
          </a:p>
        </p:txBody>
      </p:sp>
      <p:sp>
        <p:nvSpPr>
          <p:cNvPr id="326659" name="Rectangle 3"/>
          <p:cNvSpPr>
            <a:spLocks noGrp="1" noChangeArrowheads="1"/>
          </p:cNvSpPr>
          <p:nvPr>
            <p:ph type="body" idx="1"/>
          </p:nvPr>
        </p:nvSpPr>
        <p:spPr/>
        <p:txBody>
          <a:bodyPr/>
          <a:lstStyle/>
          <a:p>
            <a:pPr>
              <a:buFont typeface="Monotype Sorts" pitchFamily="2" charset="2"/>
              <a:buNone/>
              <a:defRPr/>
            </a:pPr>
            <a:r>
              <a:rPr lang="en-US" sz="4800" dirty="0"/>
              <a:t>14 “If I then, the Lord and the Teacher, washed your feet, </a:t>
            </a:r>
          </a:p>
        </p:txBody>
      </p:sp>
    </p:spTree>
  </p:cSld>
  <p:clrMapOvr>
    <a:masterClrMapping/>
  </p:clrMapOvr>
  <p:transition>
    <p:wipe dir="r"/>
  </p:transition>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6658" name="Rectangle 2"/>
          <p:cNvSpPr>
            <a:spLocks noGrp="1" noChangeArrowheads="1"/>
          </p:cNvSpPr>
          <p:nvPr>
            <p:ph type="title"/>
          </p:nvPr>
        </p:nvSpPr>
        <p:spPr/>
        <p:txBody>
          <a:bodyPr/>
          <a:lstStyle/>
          <a:p>
            <a:pPr>
              <a:defRPr/>
            </a:pPr>
            <a:r>
              <a:rPr lang="en-US" sz="9600"/>
              <a:t>John 13</a:t>
            </a:r>
          </a:p>
        </p:txBody>
      </p:sp>
      <p:sp>
        <p:nvSpPr>
          <p:cNvPr id="326659" name="Rectangle 3"/>
          <p:cNvSpPr>
            <a:spLocks noGrp="1" noChangeArrowheads="1"/>
          </p:cNvSpPr>
          <p:nvPr>
            <p:ph type="body" idx="1"/>
          </p:nvPr>
        </p:nvSpPr>
        <p:spPr/>
        <p:txBody>
          <a:bodyPr/>
          <a:lstStyle/>
          <a:p>
            <a:pPr>
              <a:buFont typeface="Monotype Sorts" pitchFamily="2" charset="2"/>
              <a:buNone/>
              <a:defRPr/>
            </a:pPr>
            <a:r>
              <a:rPr lang="en-US" sz="4800" dirty="0"/>
              <a:t>14 “If I then, the Lord and the Teacher, washed your feet, </a:t>
            </a:r>
            <a:br>
              <a:rPr lang="en-US" sz="4800" dirty="0"/>
            </a:br>
            <a:r>
              <a:rPr lang="en-US" sz="4800" dirty="0"/>
              <a:t>you should be ashamed of yourselves!”</a:t>
            </a:r>
          </a:p>
        </p:txBody>
      </p:sp>
    </p:spTree>
  </p:cSld>
  <p:clrMapOvr>
    <a:masterClrMapping/>
  </p:clrMapOvr>
  <p:transition>
    <p:wipe dir="r"/>
  </p:transition>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6658" name="Rectangle 2"/>
          <p:cNvSpPr>
            <a:spLocks noGrp="1" noChangeArrowheads="1"/>
          </p:cNvSpPr>
          <p:nvPr>
            <p:ph type="title"/>
          </p:nvPr>
        </p:nvSpPr>
        <p:spPr/>
        <p:txBody>
          <a:bodyPr/>
          <a:lstStyle/>
          <a:p>
            <a:pPr>
              <a:defRPr/>
            </a:pPr>
            <a:r>
              <a:rPr lang="en-US" sz="9600"/>
              <a:t>John 13</a:t>
            </a:r>
          </a:p>
        </p:txBody>
      </p:sp>
      <p:sp>
        <p:nvSpPr>
          <p:cNvPr id="326659" name="Rectangle 3"/>
          <p:cNvSpPr>
            <a:spLocks noGrp="1" noChangeArrowheads="1"/>
          </p:cNvSpPr>
          <p:nvPr>
            <p:ph type="body" idx="1"/>
          </p:nvPr>
        </p:nvSpPr>
        <p:spPr/>
        <p:txBody>
          <a:bodyPr/>
          <a:lstStyle/>
          <a:p>
            <a:pPr>
              <a:buFont typeface="Monotype Sorts" pitchFamily="2" charset="2"/>
              <a:buNone/>
              <a:defRPr/>
            </a:pPr>
            <a:r>
              <a:rPr lang="en-US" sz="4800" dirty="0"/>
              <a:t>14 “If I then, the Lord and the Teacher, washed your feet, </a:t>
            </a:r>
            <a:br>
              <a:rPr lang="en-US" sz="4800" dirty="0"/>
            </a:br>
            <a:r>
              <a:rPr lang="en-US" sz="4800" dirty="0"/>
              <a:t>you should be ashamed of yourselves!”</a:t>
            </a:r>
          </a:p>
        </p:txBody>
      </p:sp>
      <p:cxnSp>
        <p:nvCxnSpPr>
          <p:cNvPr id="45060" name="Straight Connector 4"/>
          <p:cNvCxnSpPr>
            <a:cxnSpLocks noChangeShapeType="1"/>
          </p:cNvCxnSpPr>
          <p:nvPr/>
        </p:nvCxnSpPr>
        <p:spPr bwMode="auto">
          <a:xfrm>
            <a:off x="381000" y="2667000"/>
            <a:ext cx="6477000" cy="685800"/>
          </a:xfrm>
          <a:prstGeom prst="line">
            <a:avLst/>
          </a:prstGeom>
          <a:noFill/>
          <a:ln w="104775" algn="ctr">
            <a:solidFill>
              <a:schemeClr val="tx1"/>
            </a:solidFill>
            <a:round/>
            <a:headEnd/>
            <a:tailEnd/>
          </a:ln>
        </p:spPr>
      </p:cxnSp>
      <p:cxnSp>
        <p:nvCxnSpPr>
          <p:cNvPr id="45061" name="Straight Connector 7"/>
          <p:cNvCxnSpPr>
            <a:cxnSpLocks noChangeShapeType="1"/>
          </p:cNvCxnSpPr>
          <p:nvPr/>
        </p:nvCxnSpPr>
        <p:spPr bwMode="auto">
          <a:xfrm flipV="1">
            <a:off x="381000" y="2590800"/>
            <a:ext cx="6477000" cy="914400"/>
          </a:xfrm>
          <a:prstGeom prst="line">
            <a:avLst/>
          </a:prstGeom>
          <a:noFill/>
          <a:ln w="104775" algn="ctr">
            <a:solidFill>
              <a:schemeClr val="tx1"/>
            </a:solidFill>
            <a:round/>
            <a:headEnd/>
            <a:tailEnd/>
          </a:ln>
        </p:spPr>
      </p:cxnSp>
    </p:spTree>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pPr>
              <a:defRPr/>
            </a:pPr>
            <a:r>
              <a:rPr lang="en-US" sz="9600"/>
              <a:t>John 13</a:t>
            </a:r>
          </a:p>
        </p:txBody>
      </p:sp>
      <p:sp>
        <p:nvSpPr>
          <p:cNvPr id="320515" name="Rectangle 3"/>
          <p:cNvSpPr>
            <a:spLocks noGrp="1" noChangeArrowheads="1"/>
          </p:cNvSpPr>
          <p:nvPr>
            <p:ph type="body" idx="1"/>
          </p:nvPr>
        </p:nvSpPr>
        <p:spPr/>
        <p:txBody>
          <a:bodyPr/>
          <a:lstStyle/>
          <a:p>
            <a:pPr>
              <a:buFont typeface="Monotype Sorts" pitchFamily="2" charset="2"/>
              <a:buNone/>
              <a:defRPr/>
            </a:pPr>
            <a:r>
              <a:rPr lang="en-US" dirty="0"/>
              <a:t>13:1 Now before the Feast of the Passover, Jesus </a:t>
            </a:r>
            <a:r>
              <a:rPr lang="en-US" u="sng" dirty="0"/>
              <a:t>knowing that His hour had come</a:t>
            </a:r>
            <a:r>
              <a:rPr lang="en-US" dirty="0"/>
              <a:t> that He should depart out of this world to the Father, having loved His own who were in the world, He loved them to the end. </a:t>
            </a:r>
          </a:p>
        </p:txBody>
      </p:sp>
      <p:sp>
        <p:nvSpPr>
          <p:cNvPr id="4" name="Rectangle 4"/>
          <p:cNvSpPr>
            <a:spLocks noChangeArrowheads="1"/>
          </p:cNvSpPr>
          <p:nvPr/>
        </p:nvSpPr>
        <p:spPr bwMode="auto">
          <a:xfrm>
            <a:off x="5791200" y="4267200"/>
            <a:ext cx="3124200" cy="24384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4800" b="0" dirty="0">
                <a:effectLst>
                  <a:outerShdw blurRad="38100" dist="38100" dir="2700000" algn="tl">
                    <a:srgbClr val="000000"/>
                  </a:outerShdw>
                </a:effectLst>
              </a:rPr>
              <a:t>John 2:4</a:t>
            </a:r>
          </a:p>
          <a:p>
            <a:pPr algn="l">
              <a:lnSpc>
                <a:spcPct val="75000"/>
              </a:lnSpc>
              <a:spcBef>
                <a:spcPct val="10000"/>
              </a:spcBef>
              <a:defRPr/>
            </a:pPr>
            <a:r>
              <a:rPr lang="en-US" sz="4800" b="0" dirty="0">
                <a:effectLst>
                  <a:outerShdw blurRad="38100" dist="38100" dir="2700000" algn="tl">
                    <a:srgbClr val="000000"/>
                  </a:outerShdw>
                </a:effectLst>
              </a:rPr>
              <a:t>         7:30</a:t>
            </a:r>
          </a:p>
          <a:p>
            <a:pPr algn="l">
              <a:lnSpc>
                <a:spcPct val="75000"/>
              </a:lnSpc>
              <a:spcBef>
                <a:spcPct val="10000"/>
              </a:spcBef>
              <a:defRPr/>
            </a:pPr>
            <a:r>
              <a:rPr lang="en-US" sz="4800" b="0" dirty="0">
                <a:effectLst>
                  <a:outerShdw blurRad="38100" dist="38100" dir="2700000" algn="tl">
                    <a:srgbClr val="000000"/>
                  </a:outerShdw>
                </a:effectLst>
              </a:rPr>
              <a:t>         8:20</a:t>
            </a:r>
          </a:p>
          <a:p>
            <a:pPr algn="l">
              <a:lnSpc>
                <a:spcPct val="75000"/>
              </a:lnSpc>
              <a:spcBef>
                <a:spcPct val="10000"/>
              </a:spcBef>
              <a:defRPr/>
            </a:pPr>
            <a:r>
              <a:rPr lang="en-US" sz="4800" b="0" dirty="0">
                <a:effectLst>
                  <a:outerShdw blurRad="38100" dist="38100" dir="2700000" algn="tl">
                    <a:srgbClr val="000000"/>
                  </a:outerShdw>
                </a:effectLst>
              </a:rPr>
              <a:t>         12:23</a:t>
            </a:r>
          </a:p>
        </p:txBody>
      </p:sp>
      <p:cxnSp>
        <p:nvCxnSpPr>
          <p:cNvPr id="7" name="Straight Arrow Connector 6"/>
          <p:cNvCxnSpPr/>
          <p:nvPr/>
        </p:nvCxnSpPr>
        <p:spPr bwMode="auto">
          <a:xfrm>
            <a:off x="3810000" y="4876800"/>
            <a:ext cx="3505200" cy="304800"/>
          </a:xfrm>
          <a:prstGeom prst="straightConnector1">
            <a:avLst/>
          </a:prstGeom>
          <a:noFill/>
          <a:ln w="76200" cap="flat" cmpd="sng" algn="ctr">
            <a:solidFill>
              <a:schemeClr val="tx1"/>
            </a:solidFill>
            <a:prstDash val="solid"/>
            <a:round/>
            <a:headEnd type="none" w="med" len="med"/>
            <a:tailEnd type="arrow"/>
          </a:ln>
          <a:effectLst/>
        </p:spPr>
      </p:cxnSp>
      <p:sp>
        <p:nvSpPr>
          <p:cNvPr id="5" name="Rectangle 4"/>
          <p:cNvSpPr>
            <a:spLocks noChangeArrowheads="1"/>
          </p:cNvSpPr>
          <p:nvPr/>
        </p:nvSpPr>
        <p:spPr bwMode="auto">
          <a:xfrm>
            <a:off x="381000" y="3429000"/>
            <a:ext cx="3581400" cy="28194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4800" b="0" dirty="0">
                <a:effectLst>
                  <a:outerShdw blurRad="38100" dist="38100" dir="2700000" algn="tl">
                    <a:srgbClr val="000000"/>
                  </a:outerShdw>
                </a:effectLst>
              </a:rPr>
              <a:t>No man laid his hand on Him, because His hour had not yet come.</a:t>
            </a:r>
          </a:p>
        </p:txBody>
      </p:sp>
    </p:spTree>
  </p:cSld>
  <p:clrMapOvr>
    <a:masterClrMapping/>
  </p:clrMapOvr>
  <p:transition>
    <p:wipe dir="r"/>
  </p:transition>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6658" name="Rectangle 2"/>
          <p:cNvSpPr>
            <a:spLocks noGrp="1" noChangeArrowheads="1"/>
          </p:cNvSpPr>
          <p:nvPr>
            <p:ph type="title"/>
          </p:nvPr>
        </p:nvSpPr>
        <p:spPr/>
        <p:txBody>
          <a:bodyPr/>
          <a:lstStyle/>
          <a:p>
            <a:pPr>
              <a:defRPr/>
            </a:pPr>
            <a:r>
              <a:rPr lang="en-US" sz="9600"/>
              <a:t>John 13</a:t>
            </a:r>
          </a:p>
        </p:txBody>
      </p:sp>
      <p:sp>
        <p:nvSpPr>
          <p:cNvPr id="326659" name="Rectangle 3"/>
          <p:cNvSpPr>
            <a:spLocks noGrp="1" noChangeArrowheads="1"/>
          </p:cNvSpPr>
          <p:nvPr>
            <p:ph type="body" idx="1"/>
          </p:nvPr>
        </p:nvSpPr>
        <p:spPr/>
        <p:txBody>
          <a:bodyPr/>
          <a:lstStyle/>
          <a:p>
            <a:pPr>
              <a:buFont typeface="Monotype Sorts" pitchFamily="2" charset="2"/>
              <a:buNone/>
              <a:defRPr/>
            </a:pPr>
            <a:r>
              <a:rPr lang="en-US" sz="4800" dirty="0"/>
              <a:t>14 “If I then, the Lord and the Teacher, washed your feet, </a:t>
            </a:r>
            <a:br>
              <a:rPr lang="en-US" sz="4800" dirty="0"/>
            </a:br>
            <a:r>
              <a:rPr lang="en-US" sz="4800" dirty="0"/>
              <a:t>you also ought to wash one another’s feet. </a:t>
            </a:r>
          </a:p>
        </p:txBody>
      </p:sp>
    </p:spTree>
  </p:cSld>
  <p:clrMapOvr>
    <a:masterClrMapping/>
  </p:clrMapOvr>
  <p:transition>
    <p:wipe dir="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826" name="Rectangle 2"/>
          <p:cNvSpPr>
            <a:spLocks noGrp="1" noChangeArrowheads="1"/>
          </p:cNvSpPr>
          <p:nvPr>
            <p:ph type="title"/>
          </p:nvPr>
        </p:nvSpPr>
        <p:spPr/>
        <p:txBody>
          <a:bodyPr/>
          <a:lstStyle/>
          <a:p>
            <a:pPr>
              <a:defRPr/>
            </a:pPr>
            <a:r>
              <a:rPr lang="en-US" sz="9600"/>
              <a:t>John 13</a:t>
            </a:r>
          </a:p>
        </p:txBody>
      </p:sp>
      <p:sp>
        <p:nvSpPr>
          <p:cNvPr id="333827" name="Rectangle 3"/>
          <p:cNvSpPr>
            <a:spLocks noGrp="1" noChangeArrowheads="1"/>
          </p:cNvSpPr>
          <p:nvPr>
            <p:ph type="body" idx="1"/>
          </p:nvPr>
        </p:nvSpPr>
        <p:spPr/>
        <p:txBody>
          <a:bodyPr/>
          <a:lstStyle/>
          <a:p>
            <a:pPr>
              <a:buFont typeface="Monotype Sorts" pitchFamily="2" charset="2"/>
              <a:buNone/>
              <a:defRPr/>
            </a:pPr>
            <a:r>
              <a:rPr lang="en-US" sz="4800" dirty="0"/>
              <a:t>14 “If I then, the Lord and the Teacher, washed your feet, </a:t>
            </a:r>
            <a:br>
              <a:rPr lang="en-US" sz="4800" dirty="0"/>
            </a:br>
            <a:r>
              <a:rPr lang="en-US" sz="4800" dirty="0"/>
              <a:t>you also ought to wash one another’s feet. </a:t>
            </a:r>
          </a:p>
          <a:p>
            <a:pPr>
              <a:buFont typeface="Monotype Sorts" pitchFamily="2" charset="2"/>
              <a:buNone/>
              <a:defRPr/>
            </a:pPr>
            <a:r>
              <a:rPr lang="en-US" sz="4800" dirty="0"/>
              <a:t>15 For I gave you an example that you also should do as I did to you.”</a:t>
            </a:r>
          </a:p>
        </p:txBody>
      </p:sp>
      <p:sp>
        <p:nvSpPr>
          <p:cNvPr id="333828" name="Rectangle 4"/>
          <p:cNvSpPr>
            <a:spLocks noChangeArrowheads="1"/>
          </p:cNvSpPr>
          <p:nvPr/>
        </p:nvSpPr>
        <p:spPr bwMode="auto">
          <a:xfrm>
            <a:off x="2895600" y="5181600"/>
            <a:ext cx="6096000" cy="1524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8000"/>
              </a:lnSpc>
              <a:spcBef>
                <a:spcPct val="10000"/>
              </a:spcBef>
              <a:defRPr/>
            </a:pPr>
            <a:r>
              <a:rPr lang="en-US" sz="5400" b="0" dirty="0">
                <a:effectLst>
                  <a:outerShdw blurRad="38100" dist="38100" dir="2700000" algn="tl">
                    <a:srgbClr val="000000"/>
                  </a:outerShdw>
                </a:effectLst>
              </a:rPr>
              <a:t>A collision of values</a:t>
            </a:r>
            <a:endParaRPr lang="en-US" sz="6600" b="0" dirty="0">
              <a:effectLst>
                <a:outerShdw blurRad="38100" dist="38100" dir="2700000" algn="tl">
                  <a:srgbClr val="000000"/>
                </a:outerShdw>
              </a:effectLst>
            </a:endParaRPr>
          </a:p>
        </p:txBody>
      </p:sp>
    </p:spTree>
  </p:cSld>
  <p:clrMapOvr>
    <a:masterClrMapping/>
  </p:clrMapOvr>
  <p:transition>
    <p:wipe dir="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826" name="Rectangle 2"/>
          <p:cNvSpPr>
            <a:spLocks noGrp="1" noChangeArrowheads="1"/>
          </p:cNvSpPr>
          <p:nvPr>
            <p:ph type="title"/>
          </p:nvPr>
        </p:nvSpPr>
        <p:spPr/>
        <p:txBody>
          <a:bodyPr/>
          <a:lstStyle/>
          <a:p>
            <a:pPr>
              <a:defRPr/>
            </a:pPr>
            <a:r>
              <a:rPr lang="en-US" sz="9600"/>
              <a:t>John 13</a:t>
            </a:r>
          </a:p>
        </p:txBody>
      </p:sp>
      <p:sp>
        <p:nvSpPr>
          <p:cNvPr id="333827" name="Rectangle 3"/>
          <p:cNvSpPr>
            <a:spLocks noGrp="1" noChangeArrowheads="1"/>
          </p:cNvSpPr>
          <p:nvPr>
            <p:ph type="body" idx="1"/>
          </p:nvPr>
        </p:nvSpPr>
        <p:spPr/>
        <p:txBody>
          <a:bodyPr/>
          <a:lstStyle/>
          <a:p>
            <a:pPr>
              <a:buFont typeface="Monotype Sorts" pitchFamily="2" charset="2"/>
              <a:buNone/>
              <a:defRPr/>
            </a:pPr>
            <a:r>
              <a:rPr lang="en-US" sz="4800" dirty="0"/>
              <a:t>14 “If I then, the Lord and the Teacher, washed your feet, </a:t>
            </a:r>
            <a:br>
              <a:rPr lang="en-US" sz="4800" dirty="0"/>
            </a:br>
            <a:r>
              <a:rPr lang="en-US" sz="4800" dirty="0"/>
              <a:t>you also ought to wash one another’s feet. </a:t>
            </a:r>
          </a:p>
          <a:p>
            <a:pPr>
              <a:buFont typeface="Monotype Sorts" pitchFamily="2" charset="2"/>
              <a:buNone/>
              <a:defRPr/>
            </a:pPr>
            <a:r>
              <a:rPr lang="en-US" sz="4800" dirty="0"/>
              <a:t>15 For I gave you an example that you also should do as I did to you.”</a:t>
            </a:r>
          </a:p>
        </p:txBody>
      </p:sp>
      <p:sp>
        <p:nvSpPr>
          <p:cNvPr id="333828" name="Rectangle 4"/>
          <p:cNvSpPr>
            <a:spLocks noChangeArrowheads="1"/>
          </p:cNvSpPr>
          <p:nvPr/>
        </p:nvSpPr>
        <p:spPr bwMode="auto">
          <a:xfrm>
            <a:off x="2895600" y="5181600"/>
            <a:ext cx="6096000" cy="1524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5400" b="0">
                <a:effectLst>
                  <a:outerShdw blurRad="38100" dist="38100" dir="2700000" algn="tl">
                    <a:srgbClr val="000000"/>
                  </a:outerShdw>
                </a:effectLst>
              </a:rPr>
              <a:t>Our quest:</a:t>
            </a:r>
          </a:p>
          <a:p>
            <a:pPr algn="l">
              <a:lnSpc>
                <a:spcPct val="75000"/>
              </a:lnSpc>
              <a:spcBef>
                <a:spcPct val="10000"/>
              </a:spcBef>
              <a:defRPr/>
            </a:pPr>
            <a:endParaRPr lang="en-US" sz="6600" b="0">
              <a:effectLst>
                <a:outerShdw blurRad="38100" dist="38100" dir="2700000" algn="tl">
                  <a:srgbClr val="000000"/>
                </a:outerShdw>
              </a:effectLst>
            </a:endParaRPr>
          </a:p>
        </p:txBody>
      </p:sp>
    </p:spTree>
  </p:cSld>
  <p:clrMapOvr>
    <a:masterClrMapping/>
  </p:clrMapOvr>
  <p:transition>
    <p:wipe dir="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9666" name="Rectangle 2"/>
          <p:cNvSpPr>
            <a:spLocks noGrp="1" noChangeArrowheads="1"/>
          </p:cNvSpPr>
          <p:nvPr>
            <p:ph type="title"/>
          </p:nvPr>
        </p:nvSpPr>
        <p:spPr/>
        <p:txBody>
          <a:bodyPr/>
          <a:lstStyle/>
          <a:p>
            <a:pPr>
              <a:defRPr/>
            </a:pPr>
            <a:r>
              <a:rPr lang="en-US" sz="9600"/>
              <a:t>John 13</a:t>
            </a:r>
          </a:p>
        </p:txBody>
      </p:sp>
      <p:sp>
        <p:nvSpPr>
          <p:cNvPr id="369667" name="Rectangle 3"/>
          <p:cNvSpPr>
            <a:spLocks noGrp="1" noChangeArrowheads="1"/>
          </p:cNvSpPr>
          <p:nvPr>
            <p:ph type="body" idx="1"/>
          </p:nvPr>
        </p:nvSpPr>
        <p:spPr/>
        <p:txBody>
          <a:bodyPr/>
          <a:lstStyle/>
          <a:p>
            <a:pPr>
              <a:buFont typeface="Monotype Sorts" pitchFamily="2" charset="2"/>
              <a:buNone/>
              <a:defRPr/>
            </a:pPr>
            <a:r>
              <a:rPr lang="en-US" sz="4800" dirty="0"/>
              <a:t>14 “If I then, the Lord and the Teacher, washed your feet, </a:t>
            </a:r>
            <a:br>
              <a:rPr lang="en-US" sz="4800" dirty="0"/>
            </a:br>
            <a:r>
              <a:rPr lang="en-US" sz="4800" dirty="0"/>
              <a:t>you also ought to wash one another’s feet. </a:t>
            </a:r>
          </a:p>
          <a:p>
            <a:pPr>
              <a:buFont typeface="Monotype Sorts" pitchFamily="2" charset="2"/>
              <a:buNone/>
              <a:defRPr/>
            </a:pPr>
            <a:r>
              <a:rPr lang="en-US" sz="4800" dirty="0"/>
              <a:t>15 For I gave you an example that you also should do as I did to you.”</a:t>
            </a:r>
          </a:p>
        </p:txBody>
      </p:sp>
      <p:sp>
        <p:nvSpPr>
          <p:cNvPr id="369668" name="Rectangle 4"/>
          <p:cNvSpPr>
            <a:spLocks noChangeArrowheads="1"/>
          </p:cNvSpPr>
          <p:nvPr/>
        </p:nvSpPr>
        <p:spPr bwMode="auto">
          <a:xfrm>
            <a:off x="2895600" y="5181600"/>
            <a:ext cx="6096000" cy="1524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5400" b="0">
                <a:effectLst>
                  <a:outerShdw blurRad="38100" dist="38100" dir="2700000" algn="tl">
                    <a:srgbClr val="000000"/>
                  </a:outerShdw>
                </a:effectLst>
              </a:rPr>
              <a:t>Our quest:</a:t>
            </a:r>
          </a:p>
          <a:p>
            <a:pPr algn="l">
              <a:lnSpc>
                <a:spcPct val="75000"/>
              </a:lnSpc>
              <a:spcBef>
                <a:spcPct val="10000"/>
              </a:spcBef>
              <a:defRPr/>
            </a:pPr>
            <a:r>
              <a:rPr lang="en-US" sz="5400" b="0">
                <a:effectLst>
                  <a:outerShdw blurRad="38100" dist="38100" dir="2700000" algn="tl">
                    <a:srgbClr val="000000"/>
                  </a:outerShdw>
                </a:effectLst>
              </a:rPr>
              <a:t>Someone to love me</a:t>
            </a:r>
            <a:endParaRPr lang="en-US" sz="6600" b="0">
              <a:effectLst>
                <a:outerShdw blurRad="38100" dist="38100" dir="2700000" algn="tl">
                  <a:srgbClr val="000000"/>
                </a:outerShdw>
              </a:effectLst>
            </a:endParaRPr>
          </a:p>
        </p:txBody>
      </p:sp>
    </p:spTree>
  </p:cSld>
  <p:clrMapOvr>
    <a:masterClrMapping/>
  </p:clrMapOvr>
  <p:transition>
    <p:wipe dir="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9666" name="Rectangle 2"/>
          <p:cNvSpPr>
            <a:spLocks noGrp="1" noChangeArrowheads="1"/>
          </p:cNvSpPr>
          <p:nvPr>
            <p:ph type="title"/>
          </p:nvPr>
        </p:nvSpPr>
        <p:spPr/>
        <p:txBody>
          <a:bodyPr/>
          <a:lstStyle/>
          <a:p>
            <a:pPr>
              <a:defRPr/>
            </a:pPr>
            <a:r>
              <a:rPr lang="en-US" sz="9600"/>
              <a:t>John 13</a:t>
            </a:r>
          </a:p>
        </p:txBody>
      </p:sp>
      <p:sp>
        <p:nvSpPr>
          <p:cNvPr id="369667" name="Rectangle 3"/>
          <p:cNvSpPr>
            <a:spLocks noGrp="1" noChangeArrowheads="1"/>
          </p:cNvSpPr>
          <p:nvPr>
            <p:ph type="body" idx="1"/>
          </p:nvPr>
        </p:nvSpPr>
        <p:spPr/>
        <p:txBody>
          <a:bodyPr/>
          <a:lstStyle/>
          <a:p>
            <a:pPr>
              <a:buFont typeface="Monotype Sorts" pitchFamily="2" charset="2"/>
              <a:buNone/>
              <a:defRPr/>
            </a:pPr>
            <a:r>
              <a:rPr lang="en-US" sz="4800" dirty="0"/>
              <a:t>14 “If I then, the Lord and the Teacher, washed your feet, </a:t>
            </a:r>
            <a:br>
              <a:rPr lang="en-US" sz="4800" dirty="0"/>
            </a:br>
            <a:r>
              <a:rPr lang="en-US" sz="4800" dirty="0"/>
              <a:t>you also ought to wash one another’s feet. </a:t>
            </a:r>
          </a:p>
          <a:p>
            <a:pPr>
              <a:buFont typeface="Monotype Sorts" pitchFamily="2" charset="2"/>
              <a:buNone/>
              <a:defRPr/>
            </a:pPr>
            <a:r>
              <a:rPr lang="en-US" sz="4800" dirty="0"/>
              <a:t>15 For I gave you an example that you also should do as I did to you.”</a:t>
            </a:r>
          </a:p>
        </p:txBody>
      </p:sp>
      <p:sp>
        <p:nvSpPr>
          <p:cNvPr id="369668" name="Rectangle 4"/>
          <p:cNvSpPr>
            <a:spLocks noChangeArrowheads="1"/>
          </p:cNvSpPr>
          <p:nvPr/>
        </p:nvSpPr>
        <p:spPr bwMode="auto">
          <a:xfrm>
            <a:off x="3352800" y="5181600"/>
            <a:ext cx="5638800" cy="1524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5400" b="0" dirty="0">
                <a:effectLst>
                  <a:outerShdw blurRad="38100" dist="38100" dir="2700000" algn="tl">
                    <a:srgbClr val="000000"/>
                  </a:outerShdw>
                </a:effectLst>
              </a:rPr>
              <a:t>Our quest:</a:t>
            </a:r>
          </a:p>
          <a:p>
            <a:pPr algn="l">
              <a:lnSpc>
                <a:spcPct val="75000"/>
              </a:lnSpc>
              <a:spcBef>
                <a:spcPct val="10000"/>
              </a:spcBef>
              <a:defRPr/>
            </a:pPr>
            <a:r>
              <a:rPr lang="en-US" sz="5400" b="0" dirty="0">
                <a:effectLst>
                  <a:outerShdw blurRad="38100" dist="38100" dir="2700000" algn="tl">
                    <a:srgbClr val="000000"/>
                  </a:outerShdw>
                </a:effectLst>
              </a:rPr>
              <a:t>         to admire me</a:t>
            </a:r>
            <a:endParaRPr lang="en-US" sz="6600" b="0" dirty="0">
              <a:effectLst>
                <a:outerShdw blurRad="38100" dist="38100" dir="2700000" algn="tl">
                  <a:srgbClr val="000000"/>
                </a:outerShdw>
              </a:effectLst>
            </a:endParaRPr>
          </a:p>
        </p:txBody>
      </p:sp>
    </p:spTree>
  </p:cSld>
  <p:clrMapOvr>
    <a:masterClrMapping/>
  </p:clrMapOvr>
  <p:transition>
    <p:wipe dir="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850" name="Rectangle 2"/>
          <p:cNvSpPr>
            <a:spLocks noGrp="1" noChangeArrowheads="1"/>
          </p:cNvSpPr>
          <p:nvPr>
            <p:ph type="title"/>
          </p:nvPr>
        </p:nvSpPr>
        <p:spPr/>
        <p:txBody>
          <a:bodyPr/>
          <a:lstStyle/>
          <a:p>
            <a:pPr>
              <a:defRPr/>
            </a:pPr>
            <a:r>
              <a:rPr lang="en-US" sz="9600"/>
              <a:t>John 13</a:t>
            </a:r>
          </a:p>
        </p:txBody>
      </p:sp>
      <p:sp>
        <p:nvSpPr>
          <p:cNvPr id="334851" name="Rectangle 3"/>
          <p:cNvSpPr>
            <a:spLocks noGrp="1" noChangeArrowheads="1"/>
          </p:cNvSpPr>
          <p:nvPr>
            <p:ph type="body" idx="1"/>
          </p:nvPr>
        </p:nvSpPr>
        <p:spPr/>
        <p:txBody>
          <a:bodyPr/>
          <a:lstStyle/>
          <a:p>
            <a:pPr>
              <a:buFont typeface="Monotype Sorts" pitchFamily="2" charset="2"/>
              <a:buNone/>
              <a:defRPr/>
            </a:pPr>
            <a:r>
              <a:rPr lang="en-US" sz="4800" dirty="0"/>
              <a:t>14 “If I then, the Lord and the Teacher, washed your feet, </a:t>
            </a:r>
            <a:br>
              <a:rPr lang="en-US" sz="4800" dirty="0"/>
            </a:br>
            <a:r>
              <a:rPr lang="en-US" sz="4800" dirty="0"/>
              <a:t>you also ought to wash one another’s feet. </a:t>
            </a:r>
          </a:p>
          <a:p>
            <a:pPr>
              <a:buFont typeface="Monotype Sorts" pitchFamily="2" charset="2"/>
              <a:buNone/>
              <a:defRPr/>
            </a:pPr>
            <a:r>
              <a:rPr lang="en-US" sz="4800" dirty="0"/>
              <a:t>15 For I gave you an example that you also should do as I did to you.”</a:t>
            </a:r>
          </a:p>
        </p:txBody>
      </p:sp>
      <p:sp>
        <p:nvSpPr>
          <p:cNvPr id="334852" name="Rectangle 4"/>
          <p:cNvSpPr>
            <a:spLocks noChangeArrowheads="1"/>
          </p:cNvSpPr>
          <p:nvPr/>
        </p:nvSpPr>
        <p:spPr bwMode="auto">
          <a:xfrm>
            <a:off x="3124200" y="5181600"/>
            <a:ext cx="5867400" cy="1524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5400" b="0" dirty="0">
                <a:effectLst>
                  <a:outerShdw blurRad="38100" dist="38100" dir="2700000" algn="tl">
                    <a:srgbClr val="000000"/>
                  </a:outerShdw>
                </a:effectLst>
              </a:rPr>
              <a:t>Jesus’ example:</a:t>
            </a:r>
          </a:p>
          <a:p>
            <a:pPr algn="l">
              <a:lnSpc>
                <a:spcPct val="75000"/>
              </a:lnSpc>
              <a:spcBef>
                <a:spcPct val="10000"/>
              </a:spcBef>
              <a:defRPr/>
            </a:pPr>
            <a:r>
              <a:rPr lang="en-US" sz="5400" b="0" dirty="0">
                <a:effectLst>
                  <a:outerShdw blurRad="38100" dist="38100" dir="2700000" algn="tl">
                    <a:srgbClr val="000000"/>
                  </a:outerShdw>
                </a:effectLst>
              </a:rPr>
              <a:t>           Serving love</a:t>
            </a:r>
            <a:endParaRPr lang="en-US" sz="6600" b="0" dirty="0">
              <a:effectLst>
                <a:outerShdw blurRad="38100" dist="38100" dir="2700000" algn="tl">
                  <a:srgbClr val="000000"/>
                </a:outerShdw>
              </a:effectLst>
            </a:endParaRPr>
          </a:p>
        </p:txBody>
      </p:sp>
    </p:spTree>
  </p:cSld>
  <p:clrMapOvr>
    <a:masterClrMapping/>
  </p:clrMapOvr>
  <p:transition>
    <p:wipe dir="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850" name="Rectangle 2"/>
          <p:cNvSpPr>
            <a:spLocks noGrp="1" noChangeArrowheads="1"/>
          </p:cNvSpPr>
          <p:nvPr>
            <p:ph type="title"/>
          </p:nvPr>
        </p:nvSpPr>
        <p:spPr/>
        <p:txBody>
          <a:bodyPr/>
          <a:lstStyle/>
          <a:p>
            <a:pPr>
              <a:defRPr/>
            </a:pPr>
            <a:r>
              <a:rPr lang="en-US" sz="9600"/>
              <a:t>John 13</a:t>
            </a:r>
          </a:p>
        </p:txBody>
      </p:sp>
      <p:sp>
        <p:nvSpPr>
          <p:cNvPr id="334851" name="Rectangle 3"/>
          <p:cNvSpPr>
            <a:spLocks noGrp="1" noChangeArrowheads="1"/>
          </p:cNvSpPr>
          <p:nvPr>
            <p:ph type="body" idx="1"/>
          </p:nvPr>
        </p:nvSpPr>
        <p:spPr/>
        <p:txBody>
          <a:bodyPr/>
          <a:lstStyle/>
          <a:p>
            <a:pPr>
              <a:buFont typeface="Monotype Sorts" pitchFamily="2" charset="2"/>
              <a:buNone/>
              <a:defRPr/>
            </a:pPr>
            <a:r>
              <a:rPr lang="en-US" sz="4800" dirty="0"/>
              <a:t>14 “If I then, the Lord and the Teacher, washed your feet, </a:t>
            </a:r>
            <a:br>
              <a:rPr lang="en-US" sz="4800" dirty="0"/>
            </a:br>
            <a:r>
              <a:rPr lang="en-US" sz="4800" dirty="0"/>
              <a:t>you also ought to wash one another’s feet. </a:t>
            </a:r>
          </a:p>
          <a:p>
            <a:pPr>
              <a:buFont typeface="Monotype Sorts" pitchFamily="2" charset="2"/>
              <a:buNone/>
              <a:defRPr/>
            </a:pPr>
            <a:r>
              <a:rPr lang="en-US" sz="4800" dirty="0"/>
              <a:t>15 For I gave you an example that you also should do as I did to you.”</a:t>
            </a:r>
          </a:p>
        </p:txBody>
      </p:sp>
      <p:sp>
        <p:nvSpPr>
          <p:cNvPr id="334852" name="Rectangle 4"/>
          <p:cNvSpPr>
            <a:spLocks noChangeArrowheads="1"/>
          </p:cNvSpPr>
          <p:nvPr/>
        </p:nvSpPr>
        <p:spPr bwMode="auto">
          <a:xfrm>
            <a:off x="3124200" y="5181600"/>
            <a:ext cx="5867400" cy="1524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5400" b="0" dirty="0">
                <a:effectLst>
                  <a:outerShdw blurRad="38100" dist="38100" dir="2700000" algn="tl">
                    <a:srgbClr val="000000"/>
                  </a:outerShdw>
                </a:effectLst>
              </a:rPr>
              <a:t>Jesus’ example:</a:t>
            </a:r>
          </a:p>
          <a:p>
            <a:pPr algn="l">
              <a:lnSpc>
                <a:spcPct val="75000"/>
              </a:lnSpc>
              <a:spcBef>
                <a:spcPct val="10000"/>
              </a:spcBef>
              <a:defRPr/>
            </a:pPr>
            <a:r>
              <a:rPr lang="en-US" sz="5400" b="0" dirty="0">
                <a:effectLst>
                  <a:outerShdw blurRad="38100" dist="38100" dir="2700000" algn="tl">
                    <a:srgbClr val="000000"/>
                  </a:outerShdw>
                </a:effectLst>
              </a:rPr>
              <a:t>        Sacrificial love</a:t>
            </a:r>
            <a:endParaRPr lang="en-US" sz="6600" b="0" dirty="0">
              <a:effectLst>
                <a:outerShdw blurRad="38100" dist="38100" dir="2700000" algn="tl">
                  <a:srgbClr val="000000"/>
                </a:outerShdw>
              </a:effectLst>
            </a:endParaRPr>
          </a:p>
        </p:txBody>
      </p:sp>
    </p:spTree>
  </p:cSld>
  <p:clrMapOvr>
    <a:masterClrMapping/>
  </p:clrMapOvr>
  <p:transition>
    <p:wipe dir="r"/>
  </p:transition>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5874" name="Rectangle 2"/>
          <p:cNvSpPr>
            <a:spLocks noGrp="1" noChangeArrowheads="1"/>
          </p:cNvSpPr>
          <p:nvPr>
            <p:ph type="title"/>
          </p:nvPr>
        </p:nvSpPr>
        <p:spPr/>
        <p:txBody>
          <a:bodyPr/>
          <a:lstStyle/>
          <a:p>
            <a:pPr>
              <a:defRPr/>
            </a:pPr>
            <a:r>
              <a:rPr lang="en-US" sz="9600"/>
              <a:t>John 13</a:t>
            </a:r>
          </a:p>
        </p:txBody>
      </p:sp>
      <p:sp>
        <p:nvSpPr>
          <p:cNvPr id="335875" name="Rectangle 3"/>
          <p:cNvSpPr>
            <a:spLocks noGrp="1" noChangeArrowheads="1"/>
          </p:cNvSpPr>
          <p:nvPr>
            <p:ph type="body" idx="1"/>
          </p:nvPr>
        </p:nvSpPr>
        <p:spPr/>
        <p:txBody>
          <a:bodyPr/>
          <a:lstStyle/>
          <a:p>
            <a:pPr>
              <a:buFont typeface="Monotype Sorts" pitchFamily="2" charset="2"/>
              <a:buNone/>
              <a:defRPr/>
            </a:pPr>
            <a:r>
              <a:rPr lang="en-US" sz="4800"/>
              <a:t>16 “Truly, truly, I say to you, a slave is not greater than his master; neither is one who is sent greater than the one who sent him. </a:t>
            </a:r>
          </a:p>
          <a:p>
            <a:pPr>
              <a:buFont typeface="Monotype Sorts" pitchFamily="2" charset="2"/>
              <a:buNone/>
              <a:defRPr/>
            </a:pPr>
            <a:r>
              <a:rPr lang="en-US" sz="4800"/>
              <a:t>17 If you know these things, you are blessed if you do them.”</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35875">
                                            <p:txEl>
                                              <p:pRg st="1" end="1"/>
                                            </p:txEl>
                                          </p:spTgt>
                                        </p:tgtEl>
                                        <p:attrNameLst>
                                          <p:attrName>style.visibility</p:attrName>
                                        </p:attrNameLst>
                                      </p:cBhvr>
                                      <p:to>
                                        <p:strVal val="visible"/>
                                      </p:to>
                                    </p:set>
                                    <p:animEffect transition="in" filter="wipe(left)">
                                      <p:cBhvr>
                                        <p:cTn id="7" dur="500"/>
                                        <p:tgtEl>
                                          <p:spTgt spid="33587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5875" grpId="0" uiExpand="1" build="p"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7618" name="Rectangle 2"/>
          <p:cNvSpPr>
            <a:spLocks noGrp="1" noChangeArrowheads="1"/>
          </p:cNvSpPr>
          <p:nvPr>
            <p:ph type="title"/>
          </p:nvPr>
        </p:nvSpPr>
        <p:spPr/>
        <p:txBody>
          <a:bodyPr/>
          <a:lstStyle/>
          <a:p>
            <a:pPr>
              <a:defRPr/>
            </a:pPr>
            <a:r>
              <a:rPr lang="en-US" sz="9600"/>
              <a:t>John 13</a:t>
            </a:r>
          </a:p>
        </p:txBody>
      </p:sp>
      <p:sp>
        <p:nvSpPr>
          <p:cNvPr id="367619" name="Rectangle 3"/>
          <p:cNvSpPr>
            <a:spLocks noGrp="1" noChangeArrowheads="1"/>
          </p:cNvSpPr>
          <p:nvPr>
            <p:ph type="body" idx="1"/>
          </p:nvPr>
        </p:nvSpPr>
        <p:spPr/>
        <p:txBody>
          <a:bodyPr/>
          <a:lstStyle/>
          <a:p>
            <a:pPr>
              <a:buFont typeface="Monotype Sorts" pitchFamily="2" charset="2"/>
              <a:buNone/>
              <a:defRPr/>
            </a:pPr>
            <a:r>
              <a:rPr lang="en-US" sz="4800"/>
              <a:t>16 “Truly, truly, I say to you, a slave is not greater than his master; neither is one who is sent greater than the one who sent him. </a:t>
            </a:r>
          </a:p>
          <a:p>
            <a:pPr>
              <a:buFont typeface="Monotype Sorts" pitchFamily="2" charset="2"/>
              <a:buNone/>
              <a:defRPr/>
            </a:pPr>
            <a:r>
              <a:rPr lang="en-US" sz="4800"/>
              <a:t>17 If you know these things, you are blessed if you do them.”</a:t>
            </a:r>
          </a:p>
        </p:txBody>
      </p:sp>
      <p:sp>
        <p:nvSpPr>
          <p:cNvPr id="53252" name="Oval 4"/>
          <p:cNvSpPr>
            <a:spLocks noChangeArrowheads="1"/>
          </p:cNvSpPr>
          <p:nvPr/>
        </p:nvSpPr>
        <p:spPr bwMode="auto">
          <a:xfrm>
            <a:off x="97972" y="4038600"/>
            <a:ext cx="2286000" cy="838200"/>
          </a:xfrm>
          <a:prstGeom prst="ellipse">
            <a:avLst/>
          </a:prstGeom>
          <a:noFill/>
          <a:ln w="76200">
            <a:solidFill>
              <a:schemeClr val="tx1"/>
            </a:solidFill>
            <a:round/>
            <a:headEnd/>
            <a:tailEnd/>
          </a:ln>
        </p:spPr>
        <p:txBody>
          <a:bodyPr wrap="none" anchor="ctr"/>
          <a:lstStyle/>
          <a:p>
            <a:endParaRPr lang="en-US"/>
          </a:p>
        </p:txBody>
      </p:sp>
    </p:spTree>
  </p:cSld>
  <p:clrMapOvr>
    <a:masterClrMapping/>
  </p:clrMapOvr>
  <p:transition>
    <p:wipe dir="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7618" name="Rectangle 2"/>
          <p:cNvSpPr>
            <a:spLocks noGrp="1" noChangeArrowheads="1"/>
          </p:cNvSpPr>
          <p:nvPr>
            <p:ph type="title"/>
          </p:nvPr>
        </p:nvSpPr>
        <p:spPr/>
        <p:txBody>
          <a:bodyPr/>
          <a:lstStyle/>
          <a:p>
            <a:pPr>
              <a:defRPr/>
            </a:pPr>
            <a:r>
              <a:rPr lang="en-US" sz="9600"/>
              <a:t>John 13</a:t>
            </a:r>
          </a:p>
        </p:txBody>
      </p:sp>
      <p:sp>
        <p:nvSpPr>
          <p:cNvPr id="367619" name="Rectangle 3"/>
          <p:cNvSpPr>
            <a:spLocks noGrp="1" noChangeArrowheads="1"/>
          </p:cNvSpPr>
          <p:nvPr>
            <p:ph type="body" idx="1"/>
          </p:nvPr>
        </p:nvSpPr>
        <p:spPr/>
        <p:txBody>
          <a:bodyPr/>
          <a:lstStyle/>
          <a:p>
            <a:pPr>
              <a:buFont typeface="Monotype Sorts" pitchFamily="2" charset="2"/>
              <a:buNone/>
              <a:defRPr/>
            </a:pPr>
            <a:r>
              <a:rPr lang="en-US" sz="4800"/>
              <a:t>16 “Truly, truly, I say to you, a slave is not greater than his master; neither is one who is sent greater than the one who sent him. </a:t>
            </a:r>
          </a:p>
          <a:p>
            <a:pPr>
              <a:buFont typeface="Monotype Sorts" pitchFamily="2" charset="2"/>
              <a:buNone/>
              <a:defRPr/>
            </a:pPr>
            <a:r>
              <a:rPr lang="en-US" sz="4800"/>
              <a:t>17 If you know these things, you are blessed if you do them.”</a:t>
            </a:r>
          </a:p>
        </p:txBody>
      </p:sp>
      <p:sp>
        <p:nvSpPr>
          <p:cNvPr id="5" name="Rectangle 5"/>
          <p:cNvSpPr>
            <a:spLocks noChangeArrowheads="1"/>
          </p:cNvSpPr>
          <p:nvPr/>
        </p:nvSpPr>
        <p:spPr bwMode="auto">
          <a:xfrm>
            <a:off x="2286000" y="5410200"/>
            <a:ext cx="5410200" cy="12954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5400" b="0" i="1">
                <a:effectLst>
                  <a:outerShdw blurRad="38100" dist="38100" dir="2700000" algn="tl">
                    <a:srgbClr val="000000"/>
                  </a:outerShdw>
                </a:effectLst>
              </a:rPr>
              <a:t>makarios</a:t>
            </a:r>
            <a:r>
              <a:rPr lang="en-US" sz="5400" b="0">
                <a:effectLst>
                  <a:outerShdw blurRad="38100" dist="38100" dir="2700000" algn="tl">
                    <a:srgbClr val="000000"/>
                  </a:outerShdw>
                </a:effectLst>
              </a:rPr>
              <a:t> = happy or fortunate</a:t>
            </a:r>
            <a:endParaRPr lang="en-US" sz="6600" b="0">
              <a:effectLst>
                <a:outerShdw blurRad="38100" dist="38100" dir="2700000" algn="tl">
                  <a:srgbClr val="000000"/>
                </a:outerShdw>
              </a:effectLst>
            </a:endParaRPr>
          </a:p>
        </p:txBody>
      </p:sp>
      <p:sp>
        <p:nvSpPr>
          <p:cNvPr id="6" name="Oval 4"/>
          <p:cNvSpPr>
            <a:spLocks noChangeArrowheads="1"/>
          </p:cNvSpPr>
          <p:nvPr/>
        </p:nvSpPr>
        <p:spPr bwMode="auto">
          <a:xfrm>
            <a:off x="97972" y="4038600"/>
            <a:ext cx="2286000" cy="838200"/>
          </a:xfrm>
          <a:prstGeom prst="ellipse">
            <a:avLst/>
          </a:prstGeom>
          <a:noFill/>
          <a:ln w="76200">
            <a:solidFill>
              <a:schemeClr val="tx1"/>
            </a:solidFill>
            <a:round/>
            <a:headEnd/>
            <a:tailEnd/>
          </a:ln>
        </p:spPr>
        <p:txBody>
          <a:bodyPr wrap="none" anchor="ctr"/>
          <a:lstStyle/>
          <a:p>
            <a:endParaRPr lang="en-US"/>
          </a:p>
        </p:txBody>
      </p:sp>
    </p:spTree>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pPr>
              <a:defRPr/>
            </a:pPr>
            <a:r>
              <a:rPr lang="en-US" sz="9600"/>
              <a:t>John 13</a:t>
            </a:r>
          </a:p>
        </p:txBody>
      </p:sp>
      <p:sp>
        <p:nvSpPr>
          <p:cNvPr id="320515" name="Rectangle 3"/>
          <p:cNvSpPr>
            <a:spLocks noGrp="1" noChangeArrowheads="1"/>
          </p:cNvSpPr>
          <p:nvPr>
            <p:ph type="body" idx="1"/>
          </p:nvPr>
        </p:nvSpPr>
        <p:spPr/>
        <p:txBody>
          <a:bodyPr/>
          <a:lstStyle/>
          <a:p>
            <a:pPr>
              <a:buFont typeface="Monotype Sorts" pitchFamily="2" charset="2"/>
              <a:buNone/>
              <a:defRPr/>
            </a:pPr>
            <a:r>
              <a:rPr lang="en-US" dirty="0"/>
              <a:t>13:1 Now before the Feast of the Passover, Jesus </a:t>
            </a:r>
            <a:r>
              <a:rPr lang="en-US" u="sng" dirty="0"/>
              <a:t>knowing that His hour had come</a:t>
            </a:r>
            <a:r>
              <a:rPr lang="en-US" dirty="0"/>
              <a:t> that He should depart out of this world to the Father, having loved His own who were in the world, He loved them to the end. </a:t>
            </a:r>
          </a:p>
        </p:txBody>
      </p:sp>
      <p:sp>
        <p:nvSpPr>
          <p:cNvPr id="4" name="Rectangle 4"/>
          <p:cNvSpPr>
            <a:spLocks noChangeArrowheads="1"/>
          </p:cNvSpPr>
          <p:nvPr/>
        </p:nvSpPr>
        <p:spPr bwMode="auto">
          <a:xfrm>
            <a:off x="5791200" y="4267200"/>
            <a:ext cx="3124200" cy="24384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4800" b="0" dirty="0">
                <a:effectLst>
                  <a:outerShdw blurRad="38100" dist="38100" dir="2700000" algn="tl">
                    <a:srgbClr val="000000"/>
                  </a:outerShdw>
                </a:effectLst>
              </a:rPr>
              <a:t>John 2:4</a:t>
            </a:r>
          </a:p>
          <a:p>
            <a:pPr algn="l">
              <a:lnSpc>
                <a:spcPct val="75000"/>
              </a:lnSpc>
              <a:spcBef>
                <a:spcPct val="10000"/>
              </a:spcBef>
              <a:defRPr/>
            </a:pPr>
            <a:r>
              <a:rPr lang="en-US" sz="4800" b="0" dirty="0">
                <a:effectLst>
                  <a:outerShdw blurRad="38100" dist="38100" dir="2700000" algn="tl">
                    <a:srgbClr val="000000"/>
                  </a:outerShdw>
                </a:effectLst>
              </a:rPr>
              <a:t>         7:30</a:t>
            </a:r>
          </a:p>
          <a:p>
            <a:pPr algn="l">
              <a:lnSpc>
                <a:spcPct val="75000"/>
              </a:lnSpc>
              <a:spcBef>
                <a:spcPct val="10000"/>
              </a:spcBef>
              <a:defRPr/>
            </a:pPr>
            <a:r>
              <a:rPr lang="en-US" sz="4800" b="0" dirty="0">
                <a:effectLst>
                  <a:outerShdw blurRad="38100" dist="38100" dir="2700000" algn="tl">
                    <a:srgbClr val="000000"/>
                  </a:outerShdw>
                </a:effectLst>
              </a:rPr>
              <a:t>         8:20</a:t>
            </a:r>
          </a:p>
          <a:p>
            <a:pPr algn="l">
              <a:lnSpc>
                <a:spcPct val="75000"/>
              </a:lnSpc>
              <a:spcBef>
                <a:spcPct val="10000"/>
              </a:spcBef>
              <a:defRPr/>
            </a:pPr>
            <a:r>
              <a:rPr lang="en-US" sz="4800" b="0" dirty="0">
                <a:effectLst>
                  <a:outerShdw blurRad="38100" dist="38100" dir="2700000" algn="tl">
                    <a:srgbClr val="000000"/>
                  </a:outerShdw>
                </a:effectLst>
              </a:rPr>
              <a:t>         12:23</a:t>
            </a:r>
          </a:p>
        </p:txBody>
      </p:sp>
      <p:cxnSp>
        <p:nvCxnSpPr>
          <p:cNvPr id="7" name="Straight Arrow Connector 6"/>
          <p:cNvCxnSpPr/>
          <p:nvPr/>
        </p:nvCxnSpPr>
        <p:spPr bwMode="auto">
          <a:xfrm>
            <a:off x="3810000" y="4876800"/>
            <a:ext cx="3429000" cy="838200"/>
          </a:xfrm>
          <a:prstGeom prst="straightConnector1">
            <a:avLst/>
          </a:prstGeom>
          <a:noFill/>
          <a:ln w="76200" cap="flat" cmpd="sng" algn="ctr">
            <a:solidFill>
              <a:schemeClr val="tx1"/>
            </a:solidFill>
            <a:prstDash val="solid"/>
            <a:round/>
            <a:headEnd type="none" w="med" len="med"/>
            <a:tailEnd type="arrow"/>
          </a:ln>
          <a:effectLst/>
        </p:spPr>
      </p:cxnSp>
      <p:sp>
        <p:nvSpPr>
          <p:cNvPr id="5" name="Rectangle 4"/>
          <p:cNvSpPr>
            <a:spLocks noChangeArrowheads="1"/>
          </p:cNvSpPr>
          <p:nvPr/>
        </p:nvSpPr>
        <p:spPr bwMode="auto">
          <a:xfrm>
            <a:off x="381000" y="3429000"/>
            <a:ext cx="3581400" cy="28194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4800" b="0" dirty="0">
                <a:effectLst>
                  <a:outerShdw blurRad="38100" dist="38100" dir="2700000" algn="tl">
                    <a:srgbClr val="000000"/>
                  </a:outerShdw>
                </a:effectLst>
              </a:rPr>
              <a:t>No one seized Him, because His hour had not yet come.</a:t>
            </a:r>
          </a:p>
        </p:txBody>
      </p:sp>
    </p:spTree>
  </p:cSld>
  <p:clrMapOvr>
    <a:masterClrMapping/>
  </p:clrMapOvr>
  <p:transition>
    <p:wipe dir="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42" name="Rectangle 2"/>
          <p:cNvSpPr>
            <a:spLocks noGrp="1" noChangeArrowheads="1"/>
          </p:cNvSpPr>
          <p:nvPr>
            <p:ph type="title"/>
          </p:nvPr>
        </p:nvSpPr>
        <p:spPr/>
        <p:txBody>
          <a:bodyPr/>
          <a:lstStyle/>
          <a:p>
            <a:pPr>
              <a:defRPr/>
            </a:pPr>
            <a:r>
              <a:rPr lang="en-US" sz="9600"/>
              <a:t>John 13</a:t>
            </a:r>
          </a:p>
        </p:txBody>
      </p:sp>
      <p:sp>
        <p:nvSpPr>
          <p:cNvPr id="368643" name="Rectangle 3"/>
          <p:cNvSpPr>
            <a:spLocks noGrp="1" noChangeArrowheads="1"/>
          </p:cNvSpPr>
          <p:nvPr>
            <p:ph type="body" idx="1"/>
          </p:nvPr>
        </p:nvSpPr>
        <p:spPr/>
        <p:txBody>
          <a:bodyPr/>
          <a:lstStyle/>
          <a:p>
            <a:pPr>
              <a:buFont typeface="Monotype Sorts" pitchFamily="2" charset="2"/>
              <a:buNone/>
              <a:defRPr/>
            </a:pPr>
            <a:r>
              <a:rPr lang="en-US" sz="4800"/>
              <a:t>16 “Truly, truly, I say to you, a slave is not greater than his master; neither is one who is sent greater than the one who sent him. </a:t>
            </a:r>
          </a:p>
          <a:p>
            <a:pPr>
              <a:buFont typeface="Monotype Sorts" pitchFamily="2" charset="2"/>
              <a:buNone/>
              <a:defRPr/>
            </a:pPr>
            <a:r>
              <a:rPr lang="en-US" sz="4800"/>
              <a:t>17 If you know these things, you are blessed if you do them.”</a:t>
            </a:r>
          </a:p>
        </p:txBody>
      </p:sp>
      <p:sp>
        <p:nvSpPr>
          <p:cNvPr id="5" name="Rectangle 5"/>
          <p:cNvSpPr>
            <a:spLocks noChangeArrowheads="1"/>
          </p:cNvSpPr>
          <p:nvPr/>
        </p:nvSpPr>
        <p:spPr bwMode="auto">
          <a:xfrm>
            <a:off x="2514600" y="5410200"/>
            <a:ext cx="6477000" cy="12954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5400" b="0" dirty="0">
                <a:effectLst>
                  <a:outerShdw blurRad="38100" dist="38100" dir="2700000" algn="tl">
                    <a:srgbClr val="000000"/>
                  </a:outerShdw>
                </a:effectLst>
              </a:rPr>
              <a:t>Must actually practice others-centered love</a:t>
            </a:r>
            <a:endParaRPr lang="en-US" sz="6600" b="0" dirty="0">
              <a:effectLst>
                <a:outerShdw blurRad="38100" dist="38100" dir="2700000" algn="tl">
                  <a:srgbClr val="000000"/>
                </a:outerShdw>
              </a:effectLst>
            </a:endParaRPr>
          </a:p>
        </p:txBody>
      </p:sp>
      <p:sp>
        <p:nvSpPr>
          <p:cNvPr id="6" name="Oval 4"/>
          <p:cNvSpPr>
            <a:spLocks noChangeArrowheads="1"/>
          </p:cNvSpPr>
          <p:nvPr/>
        </p:nvSpPr>
        <p:spPr bwMode="auto">
          <a:xfrm>
            <a:off x="3733800" y="4049486"/>
            <a:ext cx="2286000" cy="762000"/>
          </a:xfrm>
          <a:prstGeom prst="ellipse">
            <a:avLst/>
          </a:prstGeom>
          <a:noFill/>
          <a:ln w="76200">
            <a:solidFill>
              <a:schemeClr val="tx1"/>
            </a:solidFill>
            <a:round/>
            <a:headEnd/>
            <a:tailEnd/>
          </a:ln>
        </p:spPr>
        <p:txBody>
          <a:bodyPr wrap="none" anchor="ctr"/>
          <a:lstStyle/>
          <a:p>
            <a:endParaRPr lang="en-US"/>
          </a:p>
        </p:txBody>
      </p:sp>
    </p:spTree>
  </p:cSld>
  <p:clrMapOvr>
    <a:masterClrMapping/>
  </p:clrMapOvr>
  <p:transition>
    <p:wipe dir="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42" name="Rectangle 2"/>
          <p:cNvSpPr>
            <a:spLocks noGrp="1" noChangeArrowheads="1"/>
          </p:cNvSpPr>
          <p:nvPr>
            <p:ph type="title"/>
          </p:nvPr>
        </p:nvSpPr>
        <p:spPr/>
        <p:txBody>
          <a:bodyPr/>
          <a:lstStyle/>
          <a:p>
            <a:pPr>
              <a:defRPr/>
            </a:pPr>
            <a:r>
              <a:rPr lang="en-US" sz="9600"/>
              <a:t>John 13</a:t>
            </a:r>
          </a:p>
        </p:txBody>
      </p:sp>
      <p:sp>
        <p:nvSpPr>
          <p:cNvPr id="368643" name="Rectangle 3"/>
          <p:cNvSpPr>
            <a:spLocks noGrp="1" noChangeArrowheads="1"/>
          </p:cNvSpPr>
          <p:nvPr>
            <p:ph type="body" idx="1"/>
          </p:nvPr>
        </p:nvSpPr>
        <p:spPr/>
        <p:txBody>
          <a:bodyPr/>
          <a:lstStyle/>
          <a:p>
            <a:pPr>
              <a:buFont typeface="Monotype Sorts" pitchFamily="2" charset="2"/>
              <a:buNone/>
              <a:defRPr/>
            </a:pPr>
            <a:r>
              <a:rPr lang="en-US" sz="4800"/>
              <a:t>16 “Truly, truly, I say to you, a slave is not greater than his master; neither is one who is sent greater than the one who sent him. </a:t>
            </a:r>
          </a:p>
          <a:p>
            <a:pPr>
              <a:buFont typeface="Monotype Sorts" pitchFamily="2" charset="2"/>
              <a:buNone/>
              <a:defRPr/>
            </a:pPr>
            <a:r>
              <a:rPr lang="en-US" sz="4800"/>
              <a:t>17 If you know these things, you are blessed if you do them.”</a:t>
            </a:r>
          </a:p>
        </p:txBody>
      </p:sp>
      <p:sp>
        <p:nvSpPr>
          <p:cNvPr id="57348" name="Oval 4"/>
          <p:cNvSpPr>
            <a:spLocks noChangeArrowheads="1"/>
          </p:cNvSpPr>
          <p:nvPr/>
        </p:nvSpPr>
        <p:spPr bwMode="auto">
          <a:xfrm>
            <a:off x="3657600" y="4572000"/>
            <a:ext cx="2286000" cy="762000"/>
          </a:xfrm>
          <a:prstGeom prst="ellipse">
            <a:avLst/>
          </a:prstGeom>
          <a:noFill/>
          <a:ln w="104775">
            <a:solidFill>
              <a:schemeClr val="tx1"/>
            </a:solidFill>
            <a:round/>
            <a:headEnd/>
            <a:tailEnd/>
          </a:ln>
        </p:spPr>
        <p:txBody>
          <a:bodyPr wrap="none" anchor="ctr"/>
          <a:lstStyle/>
          <a:p>
            <a:endParaRPr lang="en-US"/>
          </a:p>
        </p:txBody>
      </p:sp>
      <p:sp>
        <p:nvSpPr>
          <p:cNvPr id="6" name="Rectangle 5"/>
          <p:cNvSpPr>
            <a:spLocks noChangeArrowheads="1"/>
          </p:cNvSpPr>
          <p:nvPr/>
        </p:nvSpPr>
        <p:spPr bwMode="auto">
          <a:xfrm>
            <a:off x="381000" y="2971800"/>
            <a:ext cx="8229600" cy="36576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4400" b="0" dirty="0">
                <a:effectLst>
                  <a:outerShdw blurRad="38100" dist="38100" dir="2700000" algn="tl">
                    <a:srgbClr val="000000"/>
                  </a:outerShdw>
                </a:effectLst>
              </a:rPr>
              <a:t>13:34 “A new commandment I give to you, that you love one another, even as I have loved you, that you also love one another.</a:t>
            </a:r>
          </a:p>
        </p:txBody>
      </p:sp>
    </p:spTree>
  </p:cSld>
  <p:clrMapOvr>
    <a:masterClrMapping/>
  </p:clrMapOvr>
  <p:transition>
    <p:wipe dir="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42" name="Rectangle 2"/>
          <p:cNvSpPr>
            <a:spLocks noGrp="1" noChangeArrowheads="1"/>
          </p:cNvSpPr>
          <p:nvPr>
            <p:ph type="title"/>
          </p:nvPr>
        </p:nvSpPr>
        <p:spPr/>
        <p:txBody>
          <a:bodyPr/>
          <a:lstStyle/>
          <a:p>
            <a:pPr>
              <a:defRPr/>
            </a:pPr>
            <a:r>
              <a:rPr lang="en-US" sz="9600"/>
              <a:t>John 13</a:t>
            </a:r>
          </a:p>
        </p:txBody>
      </p:sp>
      <p:sp>
        <p:nvSpPr>
          <p:cNvPr id="368643" name="Rectangle 3"/>
          <p:cNvSpPr>
            <a:spLocks noGrp="1" noChangeArrowheads="1"/>
          </p:cNvSpPr>
          <p:nvPr>
            <p:ph type="body" idx="1"/>
          </p:nvPr>
        </p:nvSpPr>
        <p:spPr/>
        <p:txBody>
          <a:bodyPr/>
          <a:lstStyle/>
          <a:p>
            <a:pPr>
              <a:buFont typeface="Monotype Sorts" pitchFamily="2" charset="2"/>
              <a:buNone/>
              <a:defRPr/>
            </a:pPr>
            <a:r>
              <a:rPr lang="en-US" sz="4800"/>
              <a:t>16 “Truly, truly, I say to you, a slave is not greater than his master; neither is one who is sent greater than the one who sent him. </a:t>
            </a:r>
          </a:p>
          <a:p>
            <a:pPr>
              <a:buFont typeface="Monotype Sorts" pitchFamily="2" charset="2"/>
              <a:buNone/>
              <a:defRPr/>
            </a:pPr>
            <a:r>
              <a:rPr lang="en-US" sz="4800"/>
              <a:t>17 If you know these things, you are blessed if you do them.”</a:t>
            </a:r>
          </a:p>
        </p:txBody>
      </p:sp>
      <p:sp>
        <p:nvSpPr>
          <p:cNvPr id="6" name="Rectangle 5"/>
          <p:cNvSpPr>
            <a:spLocks noChangeArrowheads="1"/>
          </p:cNvSpPr>
          <p:nvPr/>
        </p:nvSpPr>
        <p:spPr bwMode="auto">
          <a:xfrm>
            <a:off x="381000" y="2971800"/>
            <a:ext cx="8229600" cy="36576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4400" b="0" dirty="0">
                <a:effectLst>
                  <a:outerShdw blurRad="38100" dist="38100" dir="2700000" algn="tl">
                    <a:srgbClr val="000000"/>
                  </a:outerShdw>
                </a:effectLst>
              </a:rPr>
              <a:t>13:34 “A new commandment I give to you, that you love one another, even as I have loved you, that you also love one another.</a:t>
            </a:r>
          </a:p>
          <a:p>
            <a:pPr algn="l">
              <a:lnSpc>
                <a:spcPct val="75000"/>
              </a:lnSpc>
              <a:spcBef>
                <a:spcPct val="10000"/>
              </a:spcBef>
              <a:defRPr/>
            </a:pPr>
            <a:r>
              <a:rPr lang="en-US" sz="4400" b="0" dirty="0">
                <a:effectLst>
                  <a:outerShdw blurRad="38100" dist="38100" dir="2700000" algn="tl">
                    <a:srgbClr val="000000"/>
                  </a:outerShdw>
                </a:effectLst>
              </a:rPr>
              <a:t>35 ﻿﻿By this all men will know that you are my disciples, if you have love for one another.”</a:t>
            </a:r>
          </a:p>
        </p:txBody>
      </p:sp>
    </p:spTree>
  </p:cSld>
  <p:clrMapOvr>
    <a:masterClrMapping/>
  </p:clrMapOvr>
  <p:transition>
    <p:wipe dir="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42" name="Rectangle 2"/>
          <p:cNvSpPr>
            <a:spLocks noGrp="1" noChangeArrowheads="1"/>
          </p:cNvSpPr>
          <p:nvPr>
            <p:ph type="title"/>
          </p:nvPr>
        </p:nvSpPr>
        <p:spPr/>
        <p:txBody>
          <a:bodyPr/>
          <a:lstStyle/>
          <a:p>
            <a:pPr>
              <a:defRPr/>
            </a:pPr>
            <a:r>
              <a:rPr lang="en-US" sz="9600"/>
              <a:t>John 13</a:t>
            </a:r>
          </a:p>
        </p:txBody>
      </p:sp>
      <p:sp>
        <p:nvSpPr>
          <p:cNvPr id="368643" name="Rectangle 3"/>
          <p:cNvSpPr>
            <a:spLocks noGrp="1" noChangeArrowheads="1"/>
          </p:cNvSpPr>
          <p:nvPr>
            <p:ph type="body" idx="1"/>
          </p:nvPr>
        </p:nvSpPr>
        <p:spPr/>
        <p:txBody>
          <a:bodyPr/>
          <a:lstStyle/>
          <a:p>
            <a:pPr>
              <a:buFont typeface="Monotype Sorts" pitchFamily="2" charset="2"/>
              <a:buNone/>
              <a:defRPr/>
            </a:pPr>
            <a:r>
              <a:rPr lang="en-US" sz="4800"/>
              <a:t>16 “Truly, truly, I say to you, a slave is not greater than his master; neither is one who is sent greater than the one who sent him. </a:t>
            </a:r>
          </a:p>
          <a:p>
            <a:pPr>
              <a:buFont typeface="Monotype Sorts" pitchFamily="2" charset="2"/>
              <a:buNone/>
              <a:defRPr/>
            </a:pPr>
            <a:r>
              <a:rPr lang="en-US" sz="4800"/>
              <a:t>17 If you know these things, you are blessed if you do them.”</a:t>
            </a:r>
          </a:p>
        </p:txBody>
      </p:sp>
      <p:sp>
        <p:nvSpPr>
          <p:cNvPr id="6" name="Rectangle 5"/>
          <p:cNvSpPr>
            <a:spLocks noChangeArrowheads="1"/>
          </p:cNvSpPr>
          <p:nvPr/>
        </p:nvSpPr>
        <p:spPr bwMode="auto">
          <a:xfrm>
            <a:off x="381000" y="2971800"/>
            <a:ext cx="8229600" cy="36576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4400" b="0" dirty="0">
                <a:effectLst>
                  <a:outerShdw blurRad="38100" dist="38100" dir="2700000" algn="tl">
                    <a:srgbClr val="000000"/>
                  </a:outerShdw>
                </a:effectLst>
              </a:rPr>
              <a:t>13:34 “A new commandment I give to you, that you love one another, even as I have loved you, that you also love one another.</a:t>
            </a:r>
          </a:p>
          <a:p>
            <a:pPr algn="l">
              <a:lnSpc>
                <a:spcPct val="75000"/>
              </a:lnSpc>
              <a:spcBef>
                <a:spcPct val="10000"/>
              </a:spcBef>
              <a:defRPr/>
            </a:pPr>
            <a:r>
              <a:rPr lang="en-US" sz="4400" b="0" dirty="0">
                <a:effectLst>
                  <a:outerShdw blurRad="38100" dist="38100" dir="2700000" algn="tl">
                    <a:srgbClr val="000000"/>
                  </a:outerShdw>
                </a:effectLst>
              </a:rPr>
              <a:t>35 ﻿﻿By this all men will know that you are my disciples, if you have love for one another.”</a:t>
            </a:r>
          </a:p>
        </p:txBody>
      </p:sp>
      <p:sp>
        <p:nvSpPr>
          <p:cNvPr id="5" name="Oval 4"/>
          <p:cNvSpPr/>
          <p:nvPr/>
        </p:nvSpPr>
        <p:spPr bwMode="auto">
          <a:xfrm>
            <a:off x="304800" y="3962400"/>
            <a:ext cx="6096000" cy="6096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Times New Roman"/>
            </a:endParaRPr>
          </a:p>
        </p:txBody>
      </p:sp>
    </p:spTree>
  </p:cSld>
  <p:clrMapOvr>
    <a:masterClrMapping/>
  </p:clrMapOvr>
  <p:transition>
    <p:wipe dir="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42" name="Rectangle 2"/>
          <p:cNvSpPr>
            <a:spLocks noGrp="1" noChangeArrowheads="1"/>
          </p:cNvSpPr>
          <p:nvPr>
            <p:ph type="title"/>
          </p:nvPr>
        </p:nvSpPr>
        <p:spPr/>
        <p:txBody>
          <a:bodyPr/>
          <a:lstStyle/>
          <a:p>
            <a:pPr>
              <a:defRPr/>
            </a:pPr>
            <a:r>
              <a:rPr lang="en-US" sz="9600"/>
              <a:t>John 13</a:t>
            </a:r>
          </a:p>
        </p:txBody>
      </p:sp>
      <p:sp>
        <p:nvSpPr>
          <p:cNvPr id="368643" name="Rectangle 3"/>
          <p:cNvSpPr>
            <a:spLocks noGrp="1" noChangeArrowheads="1"/>
          </p:cNvSpPr>
          <p:nvPr>
            <p:ph type="body" idx="1"/>
          </p:nvPr>
        </p:nvSpPr>
        <p:spPr/>
        <p:txBody>
          <a:bodyPr/>
          <a:lstStyle/>
          <a:p>
            <a:pPr>
              <a:buFont typeface="Monotype Sorts" pitchFamily="2" charset="2"/>
              <a:buNone/>
              <a:defRPr/>
            </a:pPr>
            <a:r>
              <a:rPr lang="en-US" sz="4800"/>
              <a:t>16 “Truly, truly, I say to you, a slave is not greater than his master; neither is one who is sent greater than the one who sent him. </a:t>
            </a:r>
          </a:p>
          <a:p>
            <a:pPr>
              <a:buFont typeface="Monotype Sorts" pitchFamily="2" charset="2"/>
              <a:buNone/>
              <a:defRPr/>
            </a:pPr>
            <a:r>
              <a:rPr lang="en-US" sz="4800"/>
              <a:t>17 If you know these things, you are blessed if you do them.”</a:t>
            </a:r>
          </a:p>
        </p:txBody>
      </p:sp>
      <p:sp>
        <p:nvSpPr>
          <p:cNvPr id="58372" name="Oval 4"/>
          <p:cNvSpPr>
            <a:spLocks noChangeArrowheads="1"/>
          </p:cNvSpPr>
          <p:nvPr/>
        </p:nvSpPr>
        <p:spPr bwMode="auto">
          <a:xfrm>
            <a:off x="3657600" y="4572000"/>
            <a:ext cx="2286000" cy="762000"/>
          </a:xfrm>
          <a:prstGeom prst="ellipse">
            <a:avLst/>
          </a:prstGeom>
          <a:noFill/>
          <a:ln w="104775">
            <a:solidFill>
              <a:schemeClr val="tx1"/>
            </a:solidFill>
            <a:round/>
            <a:headEnd/>
            <a:tailEnd/>
          </a:ln>
        </p:spPr>
        <p:txBody>
          <a:bodyPr wrap="none" anchor="ctr"/>
          <a:lstStyle/>
          <a:p>
            <a:endParaRPr lang="en-US"/>
          </a:p>
        </p:txBody>
      </p:sp>
      <p:sp>
        <p:nvSpPr>
          <p:cNvPr id="6" name="Rectangle 5"/>
          <p:cNvSpPr>
            <a:spLocks noChangeArrowheads="1"/>
          </p:cNvSpPr>
          <p:nvPr/>
        </p:nvSpPr>
        <p:spPr bwMode="auto">
          <a:xfrm>
            <a:off x="381000" y="2971800"/>
            <a:ext cx="8229600" cy="36576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4400" b="0" dirty="0">
                <a:effectLst>
                  <a:outerShdw blurRad="38100" dist="38100" dir="2700000" algn="tl">
                    <a:srgbClr val="000000"/>
                  </a:outerShdw>
                </a:effectLst>
              </a:rPr>
              <a:t>13:34 “A new commandment I give to you, that you love one another, even as I have loved you, that you also love one another.</a:t>
            </a:r>
          </a:p>
          <a:p>
            <a:pPr algn="l">
              <a:lnSpc>
                <a:spcPct val="75000"/>
              </a:lnSpc>
              <a:spcBef>
                <a:spcPct val="10000"/>
              </a:spcBef>
              <a:defRPr/>
            </a:pPr>
            <a:r>
              <a:rPr lang="en-US" sz="4400" b="0" dirty="0">
                <a:effectLst>
                  <a:outerShdw blurRad="38100" dist="38100" dir="2700000" algn="tl">
                    <a:srgbClr val="000000"/>
                  </a:outerShdw>
                </a:effectLst>
              </a:rPr>
              <a:t>35 ﻿﻿By this all men will know that you are my disciples, if you have love for one another.”</a:t>
            </a:r>
          </a:p>
        </p:txBody>
      </p:sp>
      <p:cxnSp>
        <p:nvCxnSpPr>
          <p:cNvPr id="11" name="Straight Arrow Connector 10"/>
          <p:cNvCxnSpPr/>
          <p:nvPr/>
        </p:nvCxnSpPr>
        <p:spPr bwMode="auto">
          <a:xfrm rot="5400000">
            <a:off x="1104900" y="2857500"/>
            <a:ext cx="3657600" cy="3124200"/>
          </a:xfrm>
          <a:prstGeom prst="straightConnector1">
            <a:avLst/>
          </a:prstGeom>
          <a:noFill/>
          <a:ln w="76200" cap="flat" cmpd="sng" algn="ctr">
            <a:solidFill>
              <a:schemeClr val="tx1"/>
            </a:solidFill>
            <a:prstDash val="solid"/>
            <a:round/>
            <a:headEnd type="none" w="med" len="med"/>
            <a:tailEnd type="arrow"/>
          </a:ln>
          <a:effectLst/>
        </p:spPr>
      </p:cxnSp>
      <p:sp>
        <p:nvSpPr>
          <p:cNvPr id="7" name="Rectangle 6"/>
          <p:cNvSpPr>
            <a:spLocks noChangeArrowheads="1"/>
          </p:cNvSpPr>
          <p:nvPr/>
        </p:nvSpPr>
        <p:spPr bwMode="auto">
          <a:xfrm>
            <a:off x="3276600" y="2133600"/>
            <a:ext cx="3962400" cy="6858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8000"/>
              </a:lnSpc>
              <a:spcBef>
                <a:spcPct val="10000"/>
              </a:spcBef>
              <a:defRPr/>
            </a:pPr>
            <a:r>
              <a:rPr lang="en-US" sz="6000" b="0" dirty="0">
                <a:effectLst>
                  <a:outerShdw blurRad="38100" dist="38100" dir="2700000" algn="tl">
                    <a:srgbClr val="000000"/>
                  </a:outerShdw>
                </a:effectLst>
              </a:rPr>
              <a:t>Visible love</a:t>
            </a:r>
          </a:p>
        </p:txBody>
      </p:sp>
    </p:spTree>
  </p:cSld>
  <p:clrMapOvr>
    <a:masterClrMapping/>
  </p:clrMapOvr>
  <p:transition>
    <p:wipe dir="d"/>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42" name="Rectangle 2"/>
          <p:cNvSpPr>
            <a:spLocks noGrp="1" noChangeArrowheads="1"/>
          </p:cNvSpPr>
          <p:nvPr>
            <p:ph type="title"/>
          </p:nvPr>
        </p:nvSpPr>
        <p:spPr/>
        <p:txBody>
          <a:bodyPr/>
          <a:lstStyle/>
          <a:p>
            <a:pPr>
              <a:defRPr/>
            </a:pPr>
            <a:r>
              <a:rPr lang="en-US" sz="9600"/>
              <a:t>John 13</a:t>
            </a:r>
          </a:p>
        </p:txBody>
      </p:sp>
      <p:sp>
        <p:nvSpPr>
          <p:cNvPr id="368643" name="Rectangle 3"/>
          <p:cNvSpPr>
            <a:spLocks noGrp="1" noChangeArrowheads="1"/>
          </p:cNvSpPr>
          <p:nvPr>
            <p:ph type="body" idx="1"/>
          </p:nvPr>
        </p:nvSpPr>
        <p:spPr/>
        <p:txBody>
          <a:bodyPr/>
          <a:lstStyle/>
          <a:p>
            <a:pPr>
              <a:buFont typeface="Monotype Sorts" pitchFamily="2" charset="2"/>
              <a:buNone/>
              <a:defRPr/>
            </a:pPr>
            <a:r>
              <a:rPr lang="en-US" sz="4800"/>
              <a:t>16 “Truly, truly, I say to you, a slave is not greater than his master; neither is one who is sent greater than the one who sent him. </a:t>
            </a:r>
          </a:p>
          <a:p>
            <a:pPr>
              <a:buFont typeface="Monotype Sorts" pitchFamily="2" charset="2"/>
              <a:buNone/>
              <a:defRPr/>
            </a:pPr>
            <a:r>
              <a:rPr lang="en-US" sz="4800"/>
              <a:t>17 If you know these things, you are blessed if you do them.”</a:t>
            </a:r>
          </a:p>
        </p:txBody>
      </p:sp>
      <p:sp>
        <p:nvSpPr>
          <p:cNvPr id="64516" name="Oval 4"/>
          <p:cNvSpPr>
            <a:spLocks noChangeArrowheads="1"/>
          </p:cNvSpPr>
          <p:nvPr/>
        </p:nvSpPr>
        <p:spPr bwMode="auto">
          <a:xfrm>
            <a:off x="3657600" y="4572000"/>
            <a:ext cx="2286000" cy="762000"/>
          </a:xfrm>
          <a:prstGeom prst="ellipse">
            <a:avLst/>
          </a:prstGeom>
          <a:noFill/>
          <a:ln w="104775">
            <a:solidFill>
              <a:schemeClr val="tx1"/>
            </a:solidFill>
            <a:round/>
            <a:headEnd/>
            <a:tailEnd/>
          </a:ln>
        </p:spPr>
        <p:txBody>
          <a:bodyPr wrap="none" anchor="ctr"/>
          <a:lstStyle/>
          <a:p>
            <a:endParaRPr lang="en-US"/>
          </a:p>
        </p:txBody>
      </p:sp>
      <p:sp>
        <p:nvSpPr>
          <p:cNvPr id="7" name="Rectangle 6"/>
          <p:cNvSpPr>
            <a:spLocks noChangeArrowheads="1"/>
          </p:cNvSpPr>
          <p:nvPr/>
        </p:nvSpPr>
        <p:spPr bwMode="auto">
          <a:xfrm>
            <a:off x="228600" y="152400"/>
            <a:ext cx="7391400" cy="6477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4800" b="0" dirty="0">
                <a:effectLst>
                  <a:outerShdw blurRad="38100" dist="38100" dir="2700000" algn="tl">
                    <a:srgbClr val="000000"/>
                  </a:outerShdw>
                </a:effectLst>
              </a:rPr>
              <a:t>Learning to love like Jesus:</a:t>
            </a:r>
          </a:p>
          <a:p>
            <a:pPr algn="l">
              <a:lnSpc>
                <a:spcPct val="75000"/>
              </a:lnSpc>
              <a:spcBef>
                <a:spcPct val="10000"/>
              </a:spcBef>
              <a:buClr>
                <a:schemeClr val="tx2"/>
              </a:buClr>
              <a:buFont typeface="Wingdings" pitchFamily="2" charset="2"/>
              <a:buChar char="Ø"/>
              <a:defRPr/>
            </a:pPr>
            <a:r>
              <a:rPr lang="en-US" sz="4800" b="0" dirty="0">
                <a:effectLst>
                  <a:outerShdw blurRad="38100" dist="38100" dir="2700000" algn="tl">
                    <a:srgbClr val="000000"/>
                  </a:outerShdw>
                </a:effectLst>
              </a:rPr>
              <a:t>Get into his love for  </a:t>
            </a:r>
            <a:br>
              <a:rPr lang="en-US" sz="4800" b="0" dirty="0">
                <a:effectLst>
                  <a:outerShdw blurRad="38100" dist="38100" dir="2700000" algn="tl">
                    <a:srgbClr val="000000"/>
                  </a:outerShdw>
                </a:effectLst>
              </a:rPr>
            </a:br>
            <a:r>
              <a:rPr lang="en-US" sz="4800" b="0" dirty="0">
                <a:effectLst>
                  <a:outerShdw blurRad="38100" dist="38100" dir="2700000" algn="tl">
                    <a:srgbClr val="000000"/>
                  </a:outerShdw>
                </a:effectLst>
              </a:rPr>
              <a:t>    you</a:t>
            </a:r>
            <a:endParaRPr lang="en-US" sz="6000" b="0" dirty="0">
              <a:effectLst>
                <a:outerShdw blurRad="38100" dist="38100" dir="2700000" algn="tl">
                  <a:srgbClr val="000000"/>
                </a:outerShdw>
              </a:effectLst>
            </a:endParaRPr>
          </a:p>
        </p:txBody>
      </p:sp>
    </p:spTree>
  </p:cSld>
  <p:clrMapOvr>
    <a:masterClrMapping/>
  </p:clrMapOvr>
  <p:transition>
    <p:wipe dir="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42" name="Rectangle 2"/>
          <p:cNvSpPr>
            <a:spLocks noGrp="1" noChangeArrowheads="1"/>
          </p:cNvSpPr>
          <p:nvPr>
            <p:ph type="title"/>
          </p:nvPr>
        </p:nvSpPr>
        <p:spPr/>
        <p:txBody>
          <a:bodyPr/>
          <a:lstStyle/>
          <a:p>
            <a:pPr>
              <a:defRPr/>
            </a:pPr>
            <a:r>
              <a:rPr lang="en-US" sz="9600"/>
              <a:t>John 13</a:t>
            </a:r>
          </a:p>
        </p:txBody>
      </p:sp>
      <p:sp>
        <p:nvSpPr>
          <p:cNvPr id="368643" name="Rectangle 3"/>
          <p:cNvSpPr>
            <a:spLocks noGrp="1" noChangeArrowheads="1"/>
          </p:cNvSpPr>
          <p:nvPr>
            <p:ph type="body" idx="1"/>
          </p:nvPr>
        </p:nvSpPr>
        <p:spPr/>
        <p:txBody>
          <a:bodyPr/>
          <a:lstStyle/>
          <a:p>
            <a:pPr>
              <a:buFont typeface="Monotype Sorts" pitchFamily="2" charset="2"/>
              <a:buNone/>
              <a:defRPr/>
            </a:pPr>
            <a:r>
              <a:rPr lang="en-US" sz="4800"/>
              <a:t>16 “Truly, truly, I say to you, a slave is not greater than his master; neither is one who is sent greater than the one who sent him. </a:t>
            </a:r>
          </a:p>
          <a:p>
            <a:pPr>
              <a:buFont typeface="Monotype Sorts" pitchFamily="2" charset="2"/>
              <a:buNone/>
              <a:defRPr/>
            </a:pPr>
            <a:r>
              <a:rPr lang="en-US" sz="4800"/>
              <a:t>17 If you know these things, you are blessed if you do them.”</a:t>
            </a:r>
          </a:p>
        </p:txBody>
      </p:sp>
      <p:sp>
        <p:nvSpPr>
          <p:cNvPr id="64516" name="Oval 4"/>
          <p:cNvSpPr>
            <a:spLocks noChangeArrowheads="1"/>
          </p:cNvSpPr>
          <p:nvPr/>
        </p:nvSpPr>
        <p:spPr bwMode="auto">
          <a:xfrm>
            <a:off x="3657600" y="4572000"/>
            <a:ext cx="2286000" cy="762000"/>
          </a:xfrm>
          <a:prstGeom prst="ellipse">
            <a:avLst/>
          </a:prstGeom>
          <a:noFill/>
          <a:ln w="104775">
            <a:solidFill>
              <a:schemeClr val="tx1"/>
            </a:solidFill>
            <a:round/>
            <a:headEnd/>
            <a:tailEnd/>
          </a:ln>
        </p:spPr>
        <p:txBody>
          <a:bodyPr wrap="none" anchor="ctr"/>
          <a:lstStyle/>
          <a:p>
            <a:endParaRPr lang="en-US"/>
          </a:p>
        </p:txBody>
      </p:sp>
      <p:sp>
        <p:nvSpPr>
          <p:cNvPr id="7" name="Rectangle 6"/>
          <p:cNvSpPr>
            <a:spLocks noChangeArrowheads="1"/>
          </p:cNvSpPr>
          <p:nvPr/>
        </p:nvSpPr>
        <p:spPr bwMode="auto">
          <a:xfrm>
            <a:off x="228600" y="152400"/>
            <a:ext cx="7391400" cy="6477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4800" b="0" dirty="0">
                <a:effectLst>
                  <a:outerShdw blurRad="38100" dist="38100" dir="2700000" algn="tl">
                    <a:srgbClr val="000000"/>
                  </a:outerShdw>
                </a:effectLst>
              </a:rPr>
              <a:t>Learning to love like Jesus:</a:t>
            </a:r>
          </a:p>
          <a:p>
            <a:pPr algn="l">
              <a:lnSpc>
                <a:spcPct val="75000"/>
              </a:lnSpc>
              <a:spcBef>
                <a:spcPct val="10000"/>
              </a:spcBef>
              <a:buClr>
                <a:schemeClr val="tx2"/>
              </a:buClr>
              <a:buFont typeface="Wingdings" pitchFamily="2" charset="2"/>
              <a:buChar char="Ø"/>
              <a:defRPr/>
            </a:pPr>
            <a:r>
              <a:rPr lang="en-US" sz="4800" b="0" dirty="0">
                <a:effectLst>
                  <a:outerShdw blurRad="38100" dist="38100" dir="2700000" algn="tl">
                    <a:srgbClr val="000000"/>
                  </a:outerShdw>
                </a:effectLst>
              </a:rPr>
              <a:t>Get into his love for  </a:t>
            </a:r>
            <a:br>
              <a:rPr lang="en-US" sz="4800" b="0" dirty="0">
                <a:effectLst>
                  <a:outerShdw blurRad="38100" dist="38100" dir="2700000" algn="tl">
                    <a:srgbClr val="000000"/>
                  </a:outerShdw>
                </a:effectLst>
              </a:rPr>
            </a:br>
            <a:r>
              <a:rPr lang="en-US" sz="4800" b="0" dirty="0">
                <a:effectLst>
                  <a:outerShdw blurRad="38100" dist="38100" dir="2700000" algn="tl">
                    <a:srgbClr val="000000"/>
                  </a:outerShdw>
                </a:effectLst>
              </a:rPr>
              <a:t>    you</a:t>
            </a:r>
            <a:endParaRPr lang="en-US" sz="6000" b="0" dirty="0">
              <a:effectLst>
                <a:outerShdw blurRad="38100" dist="38100" dir="2700000" algn="tl">
                  <a:srgbClr val="000000"/>
                </a:outerShdw>
              </a:effectLst>
            </a:endParaRPr>
          </a:p>
        </p:txBody>
      </p:sp>
      <p:sp>
        <p:nvSpPr>
          <p:cNvPr id="64519" name="Rectangle 7"/>
          <p:cNvSpPr>
            <a:spLocks noChangeArrowheads="1"/>
          </p:cNvSpPr>
          <p:nvPr/>
        </p:nvSpPr>
        <p:spPr bwMode="auto">
          <a:xfrm>
            <a:off x="152400" y="2057400"/>
            <a:ext cx="8763000" cy="3429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p:spPr>
        <p:txBody>
          <a:bodyPr/>
          <a:lstStyle/>
          <a:p>
            <a:pPr algn="l">
              <a:lnSpc>
                <a:spcPct val="75000"/>
              </a:lnSpc>
              <a:spcBef>
                <a:spcPct val="10000"/>
              </a:spcBef>
            </a:pPr>
            <a:r>
              <a:rPr lang="en-US" sz="4000" b="0" dirty="0"/>
              <a:t>1 John 4:16 ﻿﻿We have come to know and have believed the love which God has ﻿﻿﻿﻿for us. God is love, and all who live in love live in God, and God lives in them. </a:t>
            </a:r>
          </a:p>
        </p:txBody>
      </p:sp>
    </p:spTree>
  </p:cSld>
  <p:clrMapOvr>
    <a:masterClrMapping/>
  </p:clrMapOvr>
  <p:transition>
    <p:wipe dir="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42" name="Rectangle 2"/>
          <p:cNvSpPr>
            <a:spLocks noGrp="1" noChangeArrowheads="1"/>
          </p:cNvSpPr>
          <p:nvPr>
            <p:ph type="title"/>
          </p:nvPr>
        </p:nvSpPr>
        <p:spPr/>
        <p:txBody>
          <a:bodyPr/>
          <a:lstStyle/>
          <a:p>
            <a:pPr>
              <a:defRPr/>
            </a:pPr>
            <a:r>
              <a:rPr lang="en-US" sz="9600"/>
              <a:t>John 13</a:t>
            </a:r>
          </a:p>
        </p:txBody>
      </p:sp>
      <p:sp>
        <p:nvSpPr>
          <p:cNvPr id="368643" name="Rectangle 3"/>
          <p:cNvSpPr>
            <a:spLocks noGrp="1" noChangeArrowheads="1"/>
          </p:cNvSpPr>
          <p:nvPr>
            <p:ph type="body" idx="1"/>
          </p:nvPr>
        </p:nvSpPr>
        <p:spPr/>
        <p:txBody>
          <a:bodyPr/>
          <a:lstStyle/>
          <a:p>
            <a:pPr>
              <a:buFont typeface="Monotype Sorts" pitchFamily="2" charset="2"/>
              <a:buNone/>
              <a:defRPr/>
            </a:pPr>
            <a:r>
              <a:rPr lang="en-US" sz="4800"/>
              <a:t>16 “Truly, truly, I say to you, a slave is not greater than his master; neither is one who is sent greater than the one who sent him. </a:t>
            </a:r>
          </a:p>
          <a:p>
            <a:pPr>
              <a:buFont typeface="Monotype Sorts" pitchFamily="2" charset="2"/>
              <a:buNone/>
              <a:defRPr/>
            </a:pPr>
            <a:r>
              <a:rPr lang="en-US" sz="4800"/>
              <a:t>17 If you know these things, you are blessed if you do them.”</a:t>
            </a:r>
          </a:p>
        </p:txBody>
      </p:sp>
      <p:sp>
        <p:nvSpPr>
          <p:cNvPr id="64516" name="Oval 4"/>
          <p:cNvSpPr>
            <a:spLocks noChangeArrowheads="1"/>
          </p:cNvSpPr>
          <p:nvPr/>
        </p:nvSpPr>
        <p:spPr bwMode="auto">
          <a:xfrm>
            <a:off x="3657600" y="4572000"/>
            <a:ext cx="2286000" cy="762000"/>
          </a:xfrm>
          <a:prstGeom prst="ellipse">
            <a:avLst/>
          </a:prstGeom>
          <a:noFill/>
          <a:ln w="104775">
            <a:solidFill>
              <a:schemeClr val="tx1"/>
            </a:solidFill>
            <a:round/>
            <a:headEnd/>
            <a:tailEnd/>
          </a:ln>
        </p:spPr>
        <p:txBody>
          <a:bodyPr wrap="none" anchor="ctr"/>
          <a:lstStyle/>
          <a:p>
            <a:endParaRPr lang="en-US"/>
          </a:p>
        </p:txBody>
      </p:sp>
      <p:sp>
        <p:nvSpPr>
          <p:cNvPr id="7" name="Rectangle 6"/>
          <p:cNvSpPr>
            <a:spLocks noChangeArrowheads="1"/>
          </p:cNvSpPr>
          <p:nvPr/>
        </p:nvSpPr>
        <p:spPr bwMode="auto">
          <a:xfrm>
            <a:off x="228600" y="152400"/>
            <a:ext cx="7391400" cy="6477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4800" b="0" dirty="0">
                <a:effectLst>
                  <a:outerShdw blurRad="38100" dist="38100" dir="2700000" algn="tl">
                    <a:srgbClr val="000000"/>
                  </a:outerShdw>
                </a:effectLst>
              </a:rPr>
              <a:t>Learning to love like Jesus:</a:t>
            </a:r>
          </a:p>
          <a:p>
            <a:pPr algn="l">
              <a:lnSpc>
                <a:spcPct val="75000"/>
              </a:lnSpc>
              <a:spcBef>
                <a:spcPct val="10000"/>
              </a:spcBef>
              <a:buClr>
                <a:schemeClr val="tx2"/>
              </a:buClr>
              <a:buFont typeface="Wingdings" pitchFamily="2" charset="2"/>
              <a:buChar char="Ø"/>
              <a:defRPr/>
            </a:pPr>
            <a:r>
              <a:rPr lang="en-US" sz="4800" b="0" dirty="0">
                <a:effectLst>
                  <a:outerShdw blurRad="38100" dist="38100" dir="2700000" algn="tl">
                    <a:srgbClr val="000000"/>
                  </a:outerShdw>
                </a:effectLst>
              </a:rPr>
              <a:t>Get into his love for  </a:t>
            </a:r>
            <a:br>
              <a:rPr lang="en-US" sz="4800" b="0" dirty="0">
                <a:effectLst>
                  <a:outerShdw blurRad="38100" dist="38100" dir="2700000" algn="tl">
                    <a:srgbClr val="000000"/>
                  </a:outerShdw>
                </a:effectLst>
              </a:rPr>
            </a:br>
            <a:r>
              <a:rPr lang="en-US" sz="4800" b="0" dirty="0">
                <a:effectLst>
                  <a:outerShdw blurRad="38100" dist="38100" dir="2700000" algn="tl">
                    <a:srgbClr val="000000"/>
                  </a:outerShdw>
                </a:effectLst>
              </a:rPr>
              <a:t>    you</a:t>
            </a:r>
            <a:endParaRPr lang="en-US" sz="6000" b="0" dirty="0">
              <a:effectLst>
                <a:outerShdw blurRad="38100" dist="38100" dir="2700000" algn="tl">
                  <a:srgbClr val="000000"/>
                </a:outerShdw>
              </a:effectLst>
            </a:endParaRPr>
          </a:p>
        </p:txBody>
      </p:sp>
      <p:sp>
        <p:nvSpPr>
          <p:cNvPr id="64519" name="Rectangle 7"/>
          <p:cNvSpPr>
            <a:spLocks noChangeArrowheads="1"/>
          </p:cNvSpPr>
          <p:nvPr/>
        </p:nvSpPr>
        <p:spPr bwMode="auto">
          <a:xfrm>
            <a:off x="152400" y="2057400"/>
            <a:ext cx="8763000" cy="3429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p:spPr>
        <p:txBody>
          <a:bodyPr/>
          <a:lstStyle/>
          <a:p>
            <a:pPr algn="l">
              <a:lnSpc>
                <a:spcPct val="75000"/>
              </a:lnSpc>
              <a:spcBef>
                <a:spcPct val="10000"/>
              </a:spcBef>
            </a:pPr>
            <a:r>
              <a:rPr lang="en-US" sz="4000" b="0" dirty="0"/>
              <a:t>1 John 4:16 ﻿﻿We have come to know and have believed the love which God has ﻿﻿﻿﻿for us. God is love, and all who live in love live in God, and God lives in them. 17 And as we live in God, our love grows more perfect… 19 We love because he first loved us. </a:t>
            </a:r>
          </a:p>
        </p:txBody>
      </p:sp>
    </p:spTree>
  </p:cSld>
  <p:clrMapOvr>
    <a:masterClrMapping/>
  </p:clrMapOvr>
  <p:transition>
    <p:wipe dir="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42" name="Rectangle 2"/>
          <p:cNvSpPr>
            <a:spLocks noGrp="1" noChangeArrowheads="1"/>
          </p:cNvSpPr>
          <p:nvPr>
            <p:ph type="title"/>
          </p:nvPr>
        </p:nvSpPr>
        <p:spPr/>
        <p:txBody>
          <a:bodyPr/>
          <a:lstStyle/>
          <a:p>
            <a:pPr>
              <a:defRPr/>
            </a:pPr>
            <a:r>
              <a:rPr lang="en-US" sz="9600"/>
              <a:t>John 13</a:t>
            </a:r>
          </a:p>
        </p:txBody>
      </p:sp>
      <p:sp>
        <p:nvSpPr>
          <p:cNvPr id="368643" name="Rectangle 3"/>
          <p:cNvSpPr>
            <a:spLocks noGrp="1" noChangeArrowheads="1"/>
          </p:cNvSpPr>
          <p:nvPr>
            <p:ph type="body" idx="1"/>
          </p:nvPr>
        </p:nvSpPr>
        <p:spPr/>
        <p:txBody>
          <a:bodyPr/>
          <a:lstStyle/>
          <a:p>
            <a:pPr>
              <a:buFont typeface="Monotype Sorts" pitchFamily="2" charset="2"/>
              <a:buNone/>
              <a:defRPr/>
            </a:pPr>
            <a:r>
              <a:rPr lang="en-US" sz="4800"/>
              <a:t>16 “Truly, truly, I say to you, a slave is not greater than his master; neither is one who is sent greater than the one who sent him. </a:t>
            </a:r>
          </a:p>
          <a:p>
            <a:pPr>
              <a:buFont typeface="Monotype Sorts" pitchFamily="2" charset="2"/>
              <a:buNone/>
              <a:defRPr/>
            </a:pPr>
            <a:r>
              <a:rPr lang="en-US" sz="4800"/>
              <a:t>17 If you know these things, you are blessed if you do them.”</a:t>
            </a:r>
          </a:p>
        </p:txBody>
      </p:sp>
      <p:sp>
        <p:nvSpPr>
          <p:cNvPr id="64516" name="Oval 4"/>
          <p:cNvSpPr>
            <a:spLocks noChangeArrowheads="1"/>
          </p:cNvSpPr>
          <p:nvPr/>
        </p:nvSpPr>
        <p:spPr bwMode="auto">
          <a:xfrm>
            <a:off x="3657600" y="4572000"/>
            <a:ext cx="2286000" cy="762000"/>
          </a:xfrm>
          <a:prstGeom prst="ellipse">
            <a:avLst/>
          </a:prstGeom>
          <a:noFill/>
          <a:ln w="104775">
            <a:solidFill>
              <a:schemeClr val="tx1"/>
            </a:solidFill>
            <a:round/>
            <a:headEnd/>
            <a:tailEnd/>
          </a:ln>
        </p:spPr>
        <p:txBody>
          <a:bodyPr wrap="none" anchor="ctr"/>
          <a:lstStyle/>
          <a:p>
            <a:endParaRPr lang="en-US"/>
          </a:p>
        </p:txBody>
      </p:sp>
      <p:sp>
        <p:nvSpPr>
          <p:cNvPr id="7" name="Rectangle 6"/>
          <p:cNvSpPr>
            <a:spLocks noChangeArrowheads="1"/>
          </p:cNvSpPr>
          <p:nvPr/>
        </p:nvSpPr>
        <p:spPr bwMode="auto">
          <a:xfrm>
            <a:off x="228600" y="152400"/>
            <a:ext cx="7391400" cy="6477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4800" b="0" dirty="0">
                <a:effectLst>
                  <a:outerShdw blurRad="38100" dist="38100" dir="2700000" algn="tl">
                    <a:srgbClr val="000000"/>
                  </a:outerShdw>
                </a:effectLst>
              </a:rPr>
              <a:t>Learning to love like Jesus:</a:t>
            </a:r>
          </a:p>
          <a:p>
            <a:pPr algn="l">
              <a:lnSpc>
                <a:spcPct val="75000"/>
              </a:lnSpc>
              <a:spcBef>
                <a:spcPct val="10000"/>
              </a:spcBef>
              <a:buClr>
                <a:schemeClr val="tx2"/>
              </a:buClr>
              <a:buFont typeface="Wingdings" pitchFamily="2" charset="2"/>
              <a:buChar char="Ø"/>
              <a:defRPr/>
            </a:pPr>
            <a:r>
              <a:rPr lang="en-US" sz="4800" b="0" dirty="0">
                <a:effectLst>
                  <a:outerShdw blurRad="38100" dist="38100" dir="2700000" algn="tl">
                    <a:srgbClr val="000000"/>
                  </a:outerShdw>
                </a:effectLst>
              </a:rPr>
              <a:t>Get into his love for  </a:t>
            </a:r>
            <a:br>
              <a:rPr lang="en-US" sz="4800" b="0" dirty="0">
                <a:effectLst>
                  <a:outerShdw blurRad="38100" dist="38100" dir="2700000" algn="tl">
                    <a:srgbClr val="000000"/>
                  </a:outerShdw>
                </a:effectLst>
              </a:rPr>
            </a:br>
            <a:r>
              <a:rPr lang="en-US" sz="4800" b="0" dirty="0">
                <a:effectLst>
                  <a:outerShdw blurRad="38100" dist="38100" dir="2700000" algn="tl">
                    <a:srgbClr val="000000"/>
                  </a:outerShdw>
                </a:effectLst>
              </a:rPr>
              <a:t>    you</a:t>
            </a:r>
            <a:endParaRPr lang="en-US" sz="6000" b="0" dirty="0">
              <a:effectLst>
                <a:outerShdw blurRad="38100" dist="38100" dir="2700000" algn="tl">
                  <a:srgbClr val="000000"/>
                </a:outerShdw>
              </a:effectLst>
            </a:endParaRPr>
          </a:p>
        </p:txBody>
      </p:sp>
      <p:sp>
        <p:nvSpPr>
          <p:cNvPr id="64519" name="Rectangle 7"/>
          <p:cNvSpPr>
            <a:spLocks noChangeArrowheads="1"/>
          </p:cNvSpPr>
          <p:nvPr/>
        </p:nvSpPr>
        <p:spPr bwMode="auto">
          <a:xfrm>
            <a:off x="152400" y="2057400"/>
            <a:ext cx="8305800" cy="1905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p:spPr>
        <p:txBody>
          <a:bodyPr/>
          <a:lstStyle/>
          <a:p>
            <a:pPr algn="l">
              <a:lnSpc>
                <a:spcPct val="75000"/>
              </a:lnSpc>
              <a:spcBef>
                <a:spcPct val="10000"/>
              </a:spcBef>
            </a:pPr>
            <a:r>
              <a:rPr lang="en-US" sz="4000" b="0" dirty="0"/>
              <a:t>Romans 5:5 Faith does not disappoint, because the love of God has been poured out within our hearts through the Holy Spirit who was given to us. </a:t>
            </a:r>
          </a:p>
        </p:txBody>
      </p:sp>
    </p:spTree>
  </p:cSld>
  <p:clrMapOvr>
    <a:masterClrMapping/>
  </p:clrMapOvr>
  <p:transition>
    <p:wipe dir="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42" name="Rectangle 2"/>
          <p:cNvSpPr>
            <a:spLocks noGrp="1" noChangeArrowheads="1"/>
          </p:cNvSpPr>
          <p:nvPr>
            <p:ph type="title"/>
          </p:nvPr>
        </p:nvSpPr>
        <p:spPr/>
        <p:txBody>
          <a:bodyPr/>
          <a:lstStyle/>
          <a:p>
            <a:pPr>
              <a:defRPr/>
            </a:pPr>
            <a:r>
              <a:rPr lang="en-US" sz="9600"/>
              <a:t>John 13</a:t>
            </a:r>
          </a:p>
        </p:txBody>
      </p:sp>
      <p:sp>
        <p:nvSpPr>
          <p:cNvPr id="368643" name="Rectangle 3"/>
          <p:cNvSpPr>
            <a:spLocks noGrp="1" noChangeArrowheads="1"/>
          </p:cNvSpPr>
          <p:nvPr>
            <p:ph type="body" idx="1"/>
          </p:nvPr>
        </p:nvSpPr>
        <p:spPr/>
        <p:txBody>
          <a:bodyPr/>
          <a:lstStyle/>
          <a:p>
            <a:pPr>
              <a:buFont typeface="Monotype Sorts" pitchFamily="2" charset="2"/>
              <a:buNone/>
              <a:defRPr/>
            </a:pPr>
            <a:r>
              <a:rPr lang="en-US" sz="4800"/>
              <a:t>16 “Truly, truly, I say to you, a slave is not greater than his master; neither is one who is sent greater than the one who sent him. </a:t>
            </a:r>
          </a:p>
          <a:p>
            <a:pPr>
              <a:buFont typeface="Monotype Sorts" pitchFamily="2" charset="2"/>
              <a:buNone/>
              <a:defRPr/>
            </a:pPr>
            <a:r>
              <a:rPr lang="en-US" sz="4800"/>
              <a:t>17 If you know these things, you are blessed if you do them.”</a:t>
            </a:r>
          </a:p>
        </p:txBody>
      </p:sp>
      <p:sp>
        <p:nvSpPr>
          <p:cNvPr id="68612" name="Oval 4"/>
          <p:cNvSpPr>
            <a:spLocks noChangeArrowheads="1"/>
          </p:cNvSpPr>
          <p:nvPr/>
        </p:nvSpPr>
        <p:spPr bwMode="auto">
          <a:xfrm>
            <a:off x="3657600" y="4572000"/>
            <a:ext cx="2286000" cy="762000"/>
          </a:xfrm>
          <a:prstGeom prst="ellipse">
            <a:avLst/>
          </a:prstGeom>
          <a:noFill/>
          <a:ln w="104775">
            <a:solidFill>
              <a:schemeClr val="tx1"/>
            </a:solidFill>
            <a:round/>
            <a:headEnd/>
            <a:tailEnd/>
          </a:ln>
        </p:spPr>
        <p:txBody>
          <a:bodyPr wrap="none" anchor="ctr"/>
          <a:lstStyle/>
          <a:p>
            <a:endParaRPr lang="en-US"/>
          </a:p>
        </p:txBody>
      </p:sp>
      <p:sp>
        <p:nvSpPr>
          <p:cNvPr id="7" name="Rectangle 6"/>
          <p:cNvSpPr>
            <a:spLocks noChangeArrowheads="1"/>
          </p:cNvSpPr>
          <p:nvPr/>
        </p:nvSpPr>
        <p:spPr bwMode="auto">
          <a:xfrm>
            <a:off x="228600" y="152400"/>
            <a:ext cx="7391400" cy="65532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4800" b="0" dirty="0">
                <a:effectLst>
                  <a:outerShdw blurRad="38100" dist="38100" dir="2700000" algn="tl">
                    <a:srgbClr val="000000"/>
                  </a:outerShdw>
                </a:effectLst>
              </a:rPr>
              <a:t>Learning to love like Jesus:</a:t>
            </a:r>
          </a:p>
          <a:p>
            <a:pPr algn="l">
              <a:lnSpc>
                <a:spcPct val="75000"/>
              </a:lnSpc>
              <a:spcBef>
                <a:spcPct val="10000"/>
              </a:spcBef>
              <a:buClr>
                <a:schemeClr val="tx2"/>
              </a:buClr>
              <a:buFont typeface="Wingdings" pitchFamily="2" charset="2"/>
              <a:buChar char="Ø"/>
              <a:defRPr/>
            </a:pPr>
            <a:r>
              <a:rPr lang="en-US" sz="4800" b="0" dirty="0">
                <a:effectLst>
                  <a:outerShdw blurRad="38100" dist="38100" dir="2700000" algn="tl">
                    <a:srgbClr val="000000"/>
                  </a:outerShdw>
                </a:effectLst>
              </a:rPr>
              <a:t>Get into his love for  </a:t>
            </a:r>
            <a:br>
              <a:rPr lang="en-US" sz="4800" b="0" dirty="0">
                <a:effectLst>
                  <a:outerShdw blurRad="38100" dist="38100" dir="2700000" algn="tl">
                    <a:srgbClr val="000000"/>
                  </a:outerShdw>
                </a:effectLst>
              </a:rPr>
            </a:br>
            <a:r>
              <a:rPr lang="en-US" sz="4800" b="0" dirty="0">
                <a:effectLst>
                  <a:outerShdw blurRad="38100" dist="38100" dir="2700000" algn="tl">
                    <a:srgbClr val="000000"/>
                  </a:outerShdw>
                </a:effectLst>
              </a:rPr>
              <a:t>    you</a:t>
            </a:r>
          </a:p>
          <a:p>
            <a:pPr algn="l">
              <a:lnSpc>
                <a:spcPct val="75000"/>
              </a:lnSpc>
              <a:spcBef>
                <a:spcPct val="10000"/>
              </a:spcBef>
              <a:buClr>
                <a:schemeClr val="tx2"/>
              </a:buClr>
              <a:buFont typeface="Wingdings" pitchFamily="2" charset="2"/>
              <a:buChar char="Ø"/>
              <a:defRPr/>
            </a:pPr>
            <a:r>
              <a:rPr lang="en-US" sz="4800" b="0" dirty="0">
                <a:effectLst>
                  <a:outerShdw blurRad="38100" dist="38100" dir="2700000" algn="tl">
                    <a:srgbClr val="000000"/>
                  </a:outerShdw>
                </a:effectLst>
              </a:rPr>
              <a:t>Learn what real love is</a:t>
            </a:r>
          </a:p>
        </p:txBody>
      </p:sp>
    </p:spTree>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pPr>
              <a:defRPr/>
            </a:pPr>
            <a:r>
              <a:rPr lang="en-US" sz="9600"/>
              <a:t>John 13</a:t>
            </a:r>
          </a:p>
        </p:txBody>
      </p:sp>
      <p:sp>
        <p:nvSpPr>
          <p:cNvPr id="320515" name="Rectangle 3"/>
          <p:cNvSpPr>
            <a:spLocks noGrp="1" noChangeArrowheads="1"/>
          </p:cNvSpPr>
          <p:nvPr>
            <p:ph type="body" idx="1"/>
          </p:nvPr>
        </p:nvSpPr>
        <p:spPr/>
        <p:txBody>
          <a:bodyPr/>
          <a:lstStyle/>
          <a:p>
            <a:pPr>
              <a:buFont typeface="Monotype Sorts" pitchFamily="2" charset="2"/>
              <a:buNone/>
              <a:defRPr/>
            </a:pPr>
            <a:r>
              <a:rPr lang="en-US" dirty="0"/>
              <a:t>13:1 Now before the Feast of the Passover, Jesus </a:t>
            </a:r>
            <a:r>
              <a:rPr lang="en-US" u="sng" dirty="0"/>
              <a:t>knowing that His hour had come</a:t>
            </a:r>
            <a:r>
              <a:rPr lang="en-US" dirty="0"/>
              <a:t> that He should depart out of this world to the Father, having loved His own who were in the world, He loved them to the end. </a:t>
            </a:r>
          </a:p>
        </p:txBody>
      </p:sp>
      <p:sp>
        <p:nvSpPr>
          <p:cNvPr id="4" name="Rectangle 4"/>
          <p:cNvSpPr>
            <a:spLocks noChangeArrowheads="1"/>
          </p:cNvSpPr>
          <p:nvPr/>
        </p:nvSpPr>
        <p:spPr bwMode="auto">
          <a:xfrm>
            <a:off x="5791200" y="4267200"/>
            <a:ext cx="3124200" cy="24384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4800" b="0" dirty="0">
                <a:effectLst>
                  <a:outerShdw blurRad="38100" dist="38100" dir="2700000" algn="tl">
                    <a:srgbClr val="000000"/>
                  </a:outerShdw>
                </a:effectLst>
              </a:rPr>
              <a:t>John 2:4</a:t>
            </a:r>
          </a:p>
          <a:p>
            <a:pPr algn="l">
              <a:lnSpc>
                <a:spcPct val="75000"/>
              </a:lnSpc>
              <a:spcBef>
                <a:spcPct val="10000"/>
              </a:spcBef>
              <a:defRPr/>
            </a:pPr>
            <a:r>
              <a:rPr lang="en-US" sz="4800" b="0" dirty="0">
                <a:effectLst>
                  <a:outerShdw blurRad="38100" dist="38100" dir="2700000" algn="tl">
                    <a:srgbClr val="000000"/>
                  </a:outerShdw>
                </a:effectLst>
              </a:rPr>
              <a:t>         7:30</a:t>
            </a:r>
          </a:p>
          <a:p>
            <a:pPr algn="l">
              <a:lnSpc>
                <a:spcPct val="75000"/>
              </a:lnSpc>
              <a:spcBef>
                <a:spcPct val="10000"/>
              </a:spcBef>
              <a:defRPr/>
            </a:pPr>
            <a:r>
              <a:rPr lang="en-US" sz="4800" b="0" dirty="0">
                <a:effectLst>
                  <a:outerShdw blurRad="38100" dist="38100" dir="2700000" algn="tl">
                    <a:srgbClr val="000000"/>
                  </a:outerShdw>
                </a:effectLst>
              </a:rPr>
              <a:t>         8:20</a:t>
            </a:r>
          </a:p>
          <a:p>
            <a:pPr algn="l">
              <a:lnSpc>
                <a:spcPct val="75000"/>
              </a:lnSpc>
              <a:spcBef>
                <a:spcPct val="10000"/>
              </a:spcBef>
              <a:defRPr/>
            </a:pPr>
            <a:r>
              <a:rPr lang="en-US" sz="4800" b="0" dirty="0">
                <a:effectLst>
                  <a:outerShdw blurRad="38100" dist="38100" dir="2700000" algn="tl">
                    <a:srgbClr val="000000"/>
                  </a:outerShdw>
                </a:effectLst>
              </a:rPr>
              <a:t>         12:23</a:t>
            </a:r>
          </a:p>
        </p:txBody>
      </p:sp>
      <p:cxnSp>
        <p:nvCxnSpPr>
          <p:cNvPr id="7" name="Straight Arrow Connector 6"/>
          <p:cNvCxnSpPr/>
          <p:nvPr/>
        </p:nvCxnSpPr>
        <p:spPr bwMode="auto">
          <a:xfrm>
            <a:off x="3810000" y="4876800"/>
            <a:ext cx="3505200" cy="1524000"/>
          </a:xfrm>
          <a:prstGeom prst="straightConnector1">
            <a:avLst/>
          </a:prstGeom>
          <a:noFill/>
          <a:ln w="76200" cap="flat" cmpd="sng" algn="ctr">
            <a:solidFill>
              <a:schemeClr val="tx1"/>
            </a:solidFill>
            <a:prstDash val="solid"/>
            <a:round/>
            <a:headEnd type="none" w="med" len="med"/>
            <a:tailEnd type="arrow"/>
          </a:ln>
          <a:effectLst/>
        </p:spPr>
      </p:cxnSp>
      <p:sp>
        <p:nvSpPr>
          <p:cNvPr id="5" name="Rectangle 4"/>
          <p:cNvSpPr>
            <a:spLocks noChangeArrowheads="1"/>
          </p:cNvSpPr>
          <p:nvPr/>
        </p:nvSpPr>
        <p:spPr bwMode="auto">
          <a:xfrm>
            <a:off x="381000" y="3429000"/>
            <a:ext cx="3581400" cy="28194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4800" b="0" dirty="0">
                <a:effectLst>
                  <a:outerShdw blurRad="38100" dist="38100" dir="2700000" algn="tl">
                    <a:srgbClr val="000000"/>
                  </a:outerShdw>
                </a:effectLst>
              </a:rPr>
              <a:t>“The hour has come for the Son of Man to be glorified.”</a:t>
            </a:r>
          </a:p>
        </p:txBody>
      </p:sp>
    </p:spTree>
  </p:cSld>
  <p:clrMapOvr>
    <a:masterClrMapping/>
  </p:clrMapOvr>
  <p:transition>
    <p:wipe dir="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42" name="Rectangle 2"/>
          <p:cNvSpPr>
            <a:spLocks noGrp="1" noChangeArrowheads="1"/>
          </p:cNvSpPr>
          <p:nvPr>
            <p:ph type="title"/>
          </p:nvPr>
        </p:nvSpPr>
        <p:spPr/>
        <p:txBody>
          <a:bodyPr/>
          <a:lstStyle/>
          <a:p>
            <a:pPr>
              <a:defRPr/>
            </a:pPr>
            <a:r>
              <a:rPr lang="en-US" sz="9600"/>
              <a:t>John 13</a:t>
            </a:r>
          </a:p>
        </p:txBody>
      </p:sp>
      <p:sp>
        <p:nvSpPr>
          <p:cNvPr id="368643" name="Rectangle 3"/>
          <p:cNvSpPr>
            <a:spLocks noGrp="1" noChangeArrowheads="1"/>
          </p:cNvSpPr>
          <p:nvPr>
            <p:ph type="body" idx="1"/>
          </p:nvPr>
        </p:nvSpPr>
        <p:spPr/>
        <p:txBody>
          <a:bodyPr/>
          <a:lstStyle/>
          <a:p>
            <a:pPr>
              <a:buFont typeface="Monotype Sorts" pitchFamily="2" charset="2"/>
              <a:buNone/>
              <a:defRPr/>
            </a:pPr>
            <a:r>
              <a:rPr lang="en-US" sz="4800"/>
              <a:t>16 “Truly, truly, I say to you, a slave is not greater than his master; neither is one who is sent greater than the one who sent him. </a:t>
            </a:r>
          </a:p>
          <a:p>
            <a:pPr>
              <a:buFont typeface="Monotype Sorts" pitchFamily="2" charset="2"/>
              <a:buNone/>
              <a:defRPr/>
            </a:pPr>
            <a:r>
              <a:rPr lang="en-US" sz="4800"/>
              <a:t>17 If you know these things, you are blessed if you do them.”</a:t>
            </a:r>
          </a:p>
        </p:txBody>
      </p:sp>
      <p:sp>
        <p:nvSpPr>
          <p:cNvPr id="68612" name="Oval 4"/>
          <p:cNvSpPr>
            <a:spLocks noChangeArrowheads="1"/>
          </p:cNvSpPr>
          <p:nvPr/>
        </p:nvSpPr>
        <p:spPr bwMode="auto">
          <a:xfrm>
            <a:off x="3657600" y="4572000"/>
            <a:ext cx="2286000" cy="762000"/>
          </a:xfrm>
          <a:prstGeom prst="ellipse">
            <a:avLst/>
          </a:prstGeom>
          <a:noFill/>
          <a:ln w="104775">
            <a:solidFill>
              <a:schemeClr val="tx1"/>
            </a:solidFill>
            <a:round/>
            <a:headEnd/>
            <a:tailEnd/>
          </a:ln>
        </p:spPr>
        <p:txBody>
          <a:bodyPr wrap="none" anchor="ctr"/>
          <a:lstStyle/>
          <a:p>
            <a:endParaRPr lang="en-US"/>
          </a:p>
        </p:txBody>
      </p:sp>
      <p:sp>
        <p:nvSpPr>
          <p:cNvPr id="7" name="Rectangle 6"/>
          <p:cNvSpPr>
            <a:spLocks noChangeArrowheads="1"/>
          </p:cNvSpPr>
          <p:nvPr/>
        </p:nvSpPr>
        <p:spPr bwMode="auto">
          <a:xfrm>
            <a:off x="228600" y="152400"/>
            <a:ext cx="7391400" cy="65532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4800" b="0" dirty="0">
                <a:effectLst>
                  <a:outerShdw blurRad="38100" dist="38100" dir="2700000" algn="tl">
                    <a:srgbClr val="000000"/>
                  </a:outerShdw>
                </a:effectLst>
              </a:rPr>
              <a:t>Learning to love like Jesus:</a:t>
            </a:r>
          </a:p>
          <a:p>
            <a:pPr algn="l">
              <a:lnSpc>
                <a:spcPct val="75000"/>
              </a:lnSpc>
              <a:spcBef>
                <a:spcPct val="10000"/>
              </a:spcBef>
              <a:buClr>
                <a:schemeClr val="tx2"/>
              </a:buClr>
              <a:buFont typeface="Wingdings" pitchFamily="2" charset="2"/>
              <a:buChar char="Ø"/>
              <a:defRPr/>
            </a:pPr>
            <a:r>
              <a:rPr lang="en-US" sz="4800" b="0" dirty="0">
                <a:effectLst>
                  <a:outerShdw blurRad="38100" dist="38100" dir="2700000" algn="tl">
                    <a:srgbClr val="000000"/>
                  </a:outerShdw>
                </a:effectLst>
              </a:rPr>
              <a:t>Get into his love for  </a:t>
            </a:r>
            <a:br>
              <a:rPr lang="en-US" sz="4800" b="0" dirty="0">
                <a:effectLst>
                  <a:outerShdw blurRad="38100" dist="38100" dir="2700000" algn="tl">
                    <a:srgbClr val="000000"/>
                  </a:outerShdw>
                </a:effectLst>
              </a:rPr>
            </a:br>
            <a:r>
              <a:rPr lang="en-US" sz="4800" b="0" dirty="0">
                <a:effectLst>
                  <a:outerShdw blurRad="38100" dist="38100" dir="2700000" algn="tl">
                    <a:srgbClr val="000000"/>
                  </a:outerShdw>
                </a:effectLst>
              </a:rPr>
              <a:t>    you</a:t>
            </a:r>
          </a:p>
          <a:p>
            <a:pPr algn="l">
              <a:lnSpc>
                <a:spcPct val="75000"/>
              </a:lnSpc>
              <a:spcBef>
                <a:spcPct val="10000"/>
              </a:spcBef>
              <a:buClr>
                <a:schemeClr val="tx2"/>
              </a:buClr>
              <a:buFont typeface="Wingdings" pitchFamily="2" charset="2"/>
              <a:buChar char="Ø"/>
              <a:defRPr/>
            </a:pPr>
            <a:r>
              <a:rPr lang="en-US" sz="4800" b="0" dirty="0">
                <a:effectLst>
                  <a:outerShdw blurRad="38100" dist="38100" dir="2700000" algn="tl">
                    <a:srgbClr val="000000"/>
                  </a:outerShdw>
                </a:effectLst>
              </a:rPr>
              <a:t>Learn what real love is</a:t>
            </a:r>
          </a:p>
        </p:txBody>
      </p:sp>
      <p:pic>
        <p:nvPicPr>
          <p:cNvPr id="2050" name="Picture 2"/>
          <p:cNvPicPr>
            <a:picLocks noChangeAspect="1" noChangeArrowheads="1"/>
          </p:cNvPicPr>
          <p:nvPr/>
        </p:nvPicPr>
        <p:blipFill>
          <a:blip r:embed="rId3" cstate="print"/>
          <a:srcRect t="2821"/>
          <a:stretch>
            <a:fillRect/>
          </a:stretch>
        </p:blipFill>
        <p:spPr bwMode="auto">
          <a:xfrm rot="926386">
            <a:off x="3371850" y="2765055"/>
            <a:ext cx="2400300" cy="3609975"/>
          </a:xfrm>
          <a:prstGeom prst="rect">
            <a:avLst/>
          </a:prstGeom>
          <a:noFill/>
          <a:ln w="9525">
            <a:noFill/>
            <a:miter lim="800000"/>
            <a:headEnd/>
            <a:tailEnd/>
          </a:ln>
          <a:effectLst/>
        </p:spPr>
      </p:pic>
    </p:spTree>
  </p:cSld>
  <p:clrMapOvr>
    <a:masterClrMapping/>
  </p:clrMapOvr>
  <p:transition>
    <p:wipe dir="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42" name="Rectangle 2"/>
          <p:cNvSpPr>
            <a:spLocks noGrp="1" noChangeArrowheads="1"/>
          </p:cNvSpPr>
          <p:nvPr>
            <p:ph type="title"/>
          </p:nvPr>
        </p:nvSpPr>
        <p:spPr/>
        <p:txBody>
          <a:bodyPr/>
          <a:lstStyle/>
          <a:p>
            <a:pPr>
              <a:defRPr/>
            </a:pPr>
            <a:r>
              <a:rPr lang="en-US" sz="9600"/>
              <a:t>John 13</a:t>
            </a:r>
          </a:p>
        </p:txBody>
      </p:sp>
      <p:sp>
        <p:nvSpPr>
          <p:cNvPr id="368643" name="Rectangle 3"/>
          <p:cNvSpPr>
            <a:spLocks noGrp="1" noChangeArrowheads="1"/>
          </p:cNvSpPr>
          <p:nvPr>
            <p:ph type="body" idx="1"/>
          </p:nvPr>
        </p:nvSpPr>
        <p:spPr/>
        <p:txBody>
          <a:bodyPr/>
          <a:lstStyle/>
          <a:p>
            <a:pPr>
              <a:buFont typeface="Monotype Sorts" pitchFamily="2" charset="2"/>
              <a:buNone/>
              <a:defRPr/>
            </a:pPr>
            <a:r>
              <a:rPr lang="en-US" sz="4800"/>
              <a:t>16 “Truly, truly, I say to you, a slave is not greater than his master; neither is one who is sent greater than the one who sent him. </a:t>
            </a:r>
          </a:p>
          <a:p>
            <a:pPr>
              <a:buFont typeface="Monotype Sorts" pitchFamily="2" charset="2"/>
              <a:buNone/>
              <a:defRPr/>
            </a:pPr>
            <a:r>
              <a:rPr lang="en-US" sz="4800"/>
              <a:t>17 If you know these things, you are blessed if you do them.”</a:t>
            </a:r>
          </a:p>
        </p:txBody>
      </p:sp>
      <p:sp>
        <p:nvSpPr>
          <p:cNvPr id="68612" name="Oval 4"/>
          <p:cNvSpPr>
            <a:spLocks noChangeArrowheads="1"/>
          </p:cNvSpPr>
          <p:nvPr/>
        </p:nvSpPr>
        <p:spPr bwMode="auto">
          <a:xfrm>
            <a:off x="3657600" y="4572000"/>
            <a:ext cx="2286000" cy="762000"/>
          </a:xfrm>
          <a:prstGeom prst="ellipse">
            <a:avLst/>
          </a:prstGeom>
          <a:noFill/>
          <a:ln w="104775">
            <a:solidFill>
              <a:schemeClr val="tx1"/>
            </a:solidFill>
            <a:round/>
            <a:headEnd/>
            <a:tailEnd/>
          </a:ln>
        </p:spPr>
        <p:txBody>
          <a:bodyPr wrap="none" anchor="ctr"/>
          <a:lstStyle/>
          <a:p>
            <a:endParaRPr lang="en-US"/>
          </a:p>
        </p:txBody>
      </p:sp>
      <p:sp>
        <p:nvSpPr>
          <p:cNvPr id="7" name="Rectangle 6"/>
          <p:cNvSpPr>
            <a:spLocks noChangeArrowheads="1"/>
          </p:cNvSpPr>
          <p:nvPr/>
        </p:nvSpPr>
        <p:spPr bwMode="auto">
          <a:xfrm>
            <a:off x="228600" y="152400"/>
            <a:ext cx="7391400" cy="65532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4800" b="0" dirty="0">
                <a:effectLst>
                  <a:outerShdw blurRad="38100" dist="38100" dir="2700000" algn="tl">
                    <a:srgbClr val="000000"/>
                  </a:outerShdw>
                </a:effectLst>
              </a:rPr>
              <a:t>Learning to love like Jesus:</a:t>
            </a:r>
          </a:p>
          <a:p>
            <a:pPr algn="l">
              <a:lnSpc>
                <a:spcPct val="75000"/>
              </a:lnSpc>
              <a:spcBef>
                <a:spcPct val="10000"/>
              </a:spcBef>
              <a:buClr>
                <a:schemeClr val="tx2"/>
              </a:buClr>
              <a:buFont typeface="Wingdings" pitchFamily="2" charset="2"/>
              <a:buChar char="Ø"/>
              <a:defRPr/>
            </a:pPr>
            <a:r>
              <a:rPr lang="en-US" sz="4800" b="0" dirty="0">
                <a:effectLst>
                  <a:outerShdw blurRad="38100" dist="38100" dir="2700000" algn="tl">
                    <a:srgbClr val="000000"/>
                  </a:outerShdw>
                </a:effectLst>
              </a:rPr>
              <a:t>Get into his love for  </a:t>
            </a:r>
            <a:br>
              <a:rPr lang="en-US" sz="4800" b="0" dirty="0">
                <a:effectLst>
                  <a:outerShdw blurRad="38100" dist="38100" dir="2700000" algn="tl">
                    <a:srgbClr val="000000"/>
                  </a:outerShdw>
                </a:effectLst>
              </a:rPr>
            </a:br>
            <a:r>
              <a:rPr lang="en-US" sz="4800" b="0" dirty="0">
                <a:effectLst>
                  <a:outerShdw blurRad="38100" dist="38100" dir="2700000" algn="tl">
                    <a:srgbClr val="000000"/>
                  </a:outerShdw>
                </a:effectLst>
              </a:rPr>
              <a:t>    you</a:t>
            </a:r>
          </a:p>
          <a:p>
            <a:pPr algn="l">
              <a:lnSpc>
                <a:spcPct val="75000"/>
              </a:lnSpc>
              <a:spcBef>
                <a:spcPct val="10000"/>
              </a:spcBef>
              <a:buClr>
                <a:schemeClr val="tx2"/>
              </a:buClr>
              <a:buFont typeface="Wingdings" pitchFamily="2" charset="2"/>
              <a:buChar char="Ø"/>
              <a:defRPr/>
            </a:pPr>
            <a:r>
              <a:rPr lang="en-US" sz="4800" b="0" dirty="0">
                <a:effectLst>
                  <a:outerShdw blurRad="38100" dist="38100" dir="2700000" algn="tl">
                    <a:srgbClr val="000000"/>
                  </a:outerShdw>
                </a:effectLst>
              </a:rPr>
              <a:t>Learn what real love is</a:t>
            </a:r>
          </a:p>
        </p:txBody>
      </p:sp>
    </p:spTree>
  </p:cSld>
  <p:clrMapOvr>
    <a:masterClrMapping/>
  </p:clrMapOvr>
  <p:transition>
    <p:wipe dir="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42" name="Rectangle 2"/>
          <p:cNvSpPr>
            <a:spLocks noGrp="1" noChangeArrowheads="1"/>
          </p:cNvSpPr>
          <p:nvPr>
            <p:ph type="title"/>
          </p:nvPr>
        </p:nvSpPr>
        <p:spPr/>
        <p:txBody>
          <a:bodyPr/>
          <a:lstStyle/>
          <a:p>
            <a:pPr>
              <a:defRPr/>
            </a:pPr>
            <a:r>
              <a:rPr lang="en-US" sz="9600"/>
              <a:t>John 13</a:t>
            </a:r>
          </a:p>
        </p:txBody>
      </p:sp>
      <p:sp>
        <p:nvSpPr>
          <p:cNvPr id="368643" name="Rectangle 3"/>
          <p:cNvSpPr>
            <a:spLocks noGrp="1" noChangeArrowheads="1"/>
          </p:cNvSpPr>
          <p:nvPr>
            <p:ph type="body" idx="1"/>
          </p:nvPr>
        </p:nvSpPr>
        <p:spPr/>
        <p:txBody>
          <a:bodyPr/>
          <a:lstStyle/>
          <a:p>
            <a:pPr>
              <a:buFont typeface="Monotype Sorts" pitchFamily="2" charset="2"/>
              <a:buNone/>
              <a:defRPr/>
            </a:pPr>
            <a:r>
              <a:rPr lang="en-US" sz="4800"/>
              <a:t>16 “Truly, truly, I say to you, a slave is not greater than his master; neither is one who is sent greater than the one who sent him. </a:t>
            </a:r>
          </a:p>
          <a:p>
            <a:pPr>
              <a:buFont typeface="Monotype Sorts" pitchFamily="2" charset="2"/>
              <a:buNone/>
              <a:defRPr/>
            </a:pPr>
            <a:r>
              <a:rPr lang="en-US" sz="4800"/>
              <a:t>17 If you know these things, you are blessed if you do them.”</a:t>
            </a:r>
          </a:p>
        </p:txBody>
      </p:sp>
      <p:sp>
        <p:nvSpPr>
          <p:cNvPr id="68612" name="Oval 4"/>
          <p:cNvSpPr>
            <a:spLocks noChangeArrowheads="1"/>
          </p:cNvSpPr>
          <p:nvPr/>
        </p:nvSpPr>
        <p:spPr bwMode="auto">
          <a:xfrm>
            <a:off x="3657600" y="4572000"/>
            <a:ext cx="2286000" cy="762000"/>
          </a:xfrm>
          <a:prstGeom prst="ellipse">
            <a:avLst/>
          </a:prstGeom>
          <a:noFill/>
          <a:ln w="104775">
            <a:solidFill>
              <a:schemeClr val="tx1"/>
            </a:solidFill>
            <a:round/>
            <a:headEnd/>
            <a:tailEnd/>
          </a:ln>
        </p:spPr>
        <p:txBody>
          <a:bodyPr wrap="none" anchor="ctr"/>
          <a:lstStyle/>
          <a:p>
            <a:endParaRPr lang="en-US"/>
          </a:p>
        </p:txBody>
      </p:sp>
      <p:sp>
        <p:nvSpPr>
          <p:cNvPr id="7" name="Rectangle 6"/>
          <p:cNvSpPr>
            <a:spLocks noChangeArrowheads="1"/>
          </p:cNvSpPr>
          <p:nvPr/>
        </p:nvSpPr>
        <p:spPr bwMode="auto">
          <a:xfrm>
            <a:off x="228600" y="152400"/>
            <a:ext cx="7391400" cy="65532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4800" b="0" dirty="0">
                <a:effectLst>
                  <a:outerShdw blurRad="38100" dist="38100" dir="2700000" algn="tl">
                    <a:srgbClr val="000000"/>
                  </a:outerShdw>
                </a:effectLst>
              </a:rPr>
              <a:t>Learning to love like Jesus:</a:t>
            </a:r>
          </a:p>
          <a:p>
            <a:pPr algn="l">
              <a:lnSpc>
                <a:spcPct val="75000"/>
              </a:lnSpc>
              <a:spcBef>
                <a:spcPct val="10000"/>
              </a:spcBef>
              <a:buClr>
                <a:schemeClr val="tx2"/>
              </a:buClr>
              <a:buFont typeface="Wingdings" pitchFamily="2" charset="2"/>
              <a:buChar char="Ø"/>
              <a:defRPr/>
            </a:pPr>
            <a:r>
              <a:rPr lang="en-US" sz="4800" b="0" dirty="0">
                <a:effectLst>
                  <a:outerShdw blurRad="38100" dist="38100" dir="2700000" algn="tl">
                    <a:srgbClr val="000000"/>
                  </a:outerShdw>
                </a:effectLst>
              </a:rPr>
              <a:t>Get into his love for  </a:t>
            </a:r>
            <a:br>
              <a:rPr lang="en-US" sz="4800" b="0" dirty="0">
                <a:effectLst>
                  <a:outerShdw blurRad="38100" dist="38100" dir="2700000" algn="tl">
                    <a:srgbClr val="000000"/>
                  </a:outerShdw>
                </a:effectLst>
              </a:rPr>
            </a:br>
            <a:r>
              <a:rPr lang="en-US" sz="4800" b="0" dirty="0">
                <a:effectLst>
                  <a:outerShdw blurRad="38100" dist="38100" dir="2700000" algn="tl">
                    <a:srgbClr val="000000"/>
                  </a:outerShdw>
                </a:effectLst>
              </a:rPr>
              <a:t>    you</a:t>
            </a:r>
          </a:p>
          <a:p>
            <a:pPr algn="l">
              <a:lnSpc>
                <a:spcPct val="75000"/>
              </a:lnSpc>
              <a:spcBef>
                <a:spcPct val="10000"/>
              </a:spcBef>
              <a:buClr>
                <a:schemeClr val="tx2"/>
              </a:buClr>
              <a:buFont typeface="Wingdings" pitchFamily="2" charset="2"/>
              <a:buChar char="Ø"/>
              <a:defRPr/>
            </a:pPr>
            <a:r>
              <a:rPr lang="en-US" sz="4800" b="0" dirty="0">
                <a:effectLst>
                  <a:outerShdw blurRad="38100" dist="38100" dir="2700000" algn="tl">
                    <a:srgbClr val="000000"/>
                  </a:outerShdw>
                </a:effectLst>
              </a:rPr>
              <a:t>Learn what real love is</a:t>
            </a:r>
          </a:p>
        </p:txBody>
      </p:sp>
      <p:pic>
        <p:nvPicPr>
          <p:cNvPr id="3074" name="Picture 2"/>
          <p:cNvPicPr>
            <a:picLocks noChangeAspect="1" noChangeArrowheads="1"/>
          </p:cNvPicPr>
          <p:nvPr/>
        </p:nvPicPr>
        <p:blipFill>
          <a:blip r:embed="rId3" cstate="print"/>
          <a:srcRect/>
          <a:stretch>
            <a:fillRect/>
          </a:stretch>
        </p:blipFill>
        <p:spPr bwMode="auto">
          <a:xfrm rot="956724">
            <a:off x="3395663" y="2720466"/>
            <a:ext cx="2352675" cy="3733800"/>
          </a:xfrm>
          <a:prstGeom prst="rect">
            <a:avLst/>
          </a:prstGeom>
          <a:noFill/>
          <a:ln w="9525">
            <a:noFill/>
            <a:miter lim="800000"/>
            <a:headEnd/>
            <a:tailEnd/>
          </a:ln>
          <a:effectLst/>
        </p:spPr>
      </p:pic>
    </p:spTree>
  </p:cSld>
  <p:clrMapOvr>
    <a:masterClrMapping/>
  </p:clrMapOvr>
  <p:transition>
    <p:wipe dir="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42" name="Rectangle 2"/>
          <p:cNvSpPr>
            <a:spLocks noGrp="1" noChangeArrowheads="1"/>
          </p:cNvSpPr>
          <p:nvPr>
            <p:ph type="title"/>
          </p:nvPr>
        </p:nvSpPr>
        <p:spPr/>
        <p:txBody>
          <a:bodyPr/>
          <a:lstStyle/>
          <a:p>
            <a:pPr>
              <a:defRPr/>
            </a:pPr>
            <a:r>
              <a:rPr lang="en-US" sz="9600"/>
              <a:t>John 13</a:t>
            </a:r>
          </a:p>
        </p:txBody>
      </p:sp>
      <p:sp>
        <p:nvSpPr>
          <p:cNvPr id="368643" name="Rectangle 3"/>
          <p:cNvSpPr>
            <a:spLocks noGrp="1" noChangeArrowheads="1"/>
          </p:cNvSpPr>
          <p:nvPr>
            <p:ph type="body" idx="1"/>
          </p:nvPr>
        </p:nvSpPr>
        <p:spPr/>
        <p:txBody>
          <a:bodyPr/>
          <a:lstStyle/>
          <a:p>
            <a:pPr>
              <a:buFont typeface="Monotype Sorts" pitchFamily="2" charset="2"/>
              <a:buNone/>
              <a:defRPr/>
            </a:pPr>
            <a:r>
              <a:rPr lang="en-US" sz="4800"/>
              <a:t>16 “Truly, truly, I say to you, a slave is not greater than his master; neither is one who is sent greater than the one who sent him. </a:t>
            </a:r>
          </a:p>
          <a:p>
            <a:pPr>
              <a:buFont typeface="Monotype Sorts" pitchFamily="2" charset="2"/>
              <a:buNone/>
              <a:defRPr/>
            </a:pPr>
            <a:r>
              <a:rPr lang="en-US" sz="4800"/>
              <a:t>17 If you know these things, you are blessed if you do them.”</a:t>
            </a:r>
          </a:p>
        </p:txBody>
      </p:sp>
      <p:sp>
        <p:nvSpPr>
          <p:cNvPr id="71684" name="Oval 4"/>
          <p:cNvSpPr>
            <a:spLocks noChangeArrowheads="1"/>
          </p:cNvSpPr>
          <p:nvPr/>
        </p:nvSpPr>
        <p:spPr bwMode="auto">
          <a:xfrm>
            <a:off x="3657600" y="4572000"/>
            <a:ext cx="2286000" cy="762000"/>
          </a:xfrm>
          <a:prstGeom prst="ellipse">
            <a:avLst/>
          </a:prstGeom>
          <a:noFill/>
          <a:ln w="104775">
            <a:solidFill>
              <a:schemeClr val="tx1"/>
            </a:solidFill>
            <a:round/>
            <a:headEnd/>
            <a:tailEnd/>
          </a:ln>
        </p:spPr>
        <p:txBody>
          <a:bodyPr wrap="none" anchor="ctr"/>
          <a:lstStyle/>
          <a:p>
            <a:endParaRPr lang="en-US"/>
          </a:p>
        </p:txBody>
      </p:sp>
      <p:sp>
        <p:nvSpPr>
          <p:cNvPr id="7" name="Rectangle 6"/>
          <p:cNvSpPr>
            <a:spLocks noChangeArrowheads="1"/>
          </p:cNvSpPr>
          <p:nvPr/>
        </p:nvSpPr>
        <p:spPr bwMode="auto">
          <a:xfrm>
            <a:off x="228600" y="152400"/>
            <a:ext cx="7391400" cy="65532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4800" b="0" dirty="0">
                <a:effectLst>
                  <a:outerShdw blurRad="38100" dist="38100" dir="2700000" algn="tl">
                    <a:srgbClr val="000000"/>
                  </a:outerShdw>
                </a:effectLst>
              </a:rPr>
              <a:t>Learning to love like Jesus:</a:t>
            </a:r>
          </a:p>
          <a:p>
            <a:pPr algn="l">
              <a:lnSpc>
                <a:spcPct val="75000"/>
              </a:lnSpc>
              <a:spcBef>
                <a:spcPct val="10000"/>
              </a:spcBef>
              <a:buClr>
                <a:schemeClr val="tx2"/>
              </a:buClr>
              <a:buFont typeface="Wingdings" pitchFamily="2" charset="2"/>
              <a:buChar char="Ø"/>
              <a:defRPr/>
            </a:pPr>
            <a:r>
              <a:rPr lang="en-US" sz="4800" b="0" dirty="0">
                <a:effectLst>
                  <a:outerShdw blurRad="38100" dist="38100" dir="2700000" algn="tl">
                    <a:srgbClr val="000000"/>
                  </a:outerShdw>
                </a:effectLst>
              </a:rPr>
              <a:t>Get into his love for  </a:t>
            </a:r>
            <a:br>
              <a:rPr lang="en-US" sz="4800" b="0" dirty="0">
                <a:effectLst>
                  <a:outerShdw blurRad="38100" dist="38100" dir="2700000" algn="tl">
                    <a:srgbClr val="000000"/>
                  </a:outerShdw>
                </a:effectLst>
              </a:rPr>
            </a:br>
            <a:r>
              <a:rPr lang="en-US" sz="4800" b="0" dirty="0">
                <a:effectLst>
                  <a:outerShdw blurRad="38100" dist="38100" dir="2700000" algn="tl">
                    <a:srgbClr val="000000"/>
                  </a:outerShdw>
                </a:effectLst>
              </a:rPr>
              <a:t>    you</a:t>
            </a:r>
          </a:p>
          <a:p>
            <a:pPr algn="l">
              <a:lnSpc>
                <a:spcPct val="75000"/>
              </a:lnSpc>
              <a:spcBef>
                <a:spcPct val="10000"/>
              </a:spcBef>
              <a:buClr>
                <a:schemeClr val="tx2"/>
              </a:buClr>
              <a:buFont typeface="Wingdings" pitchFamily="2" charset="2"/>
              <a:buChar char="Ø"/>
              <a:defRPr/>
            </a:pPr>
            <a:r>
              <a:rPr lang="en-US" sz="4800" b="0" dirty="0">
                <a:effectLst>
                  <a:outerShdw blurRad="38100" dist="38100" dir="2700000" algn="tl">
                    <a:srgbClr val="000000"/>
                  </a:outerShdw>
                </a:effectLst>
              </a:rPr>
              <a:t>Learn what real love is</a:t>
            </a:r>
          </a:p>
          <a:p>
            <a:pPr algn="l">
              <a:lnSpc>
                <a:spcPct val="75000"/>
              </a:lnSpc>
              <a:spcBef>
                <a:spcPct val="10000"/>
              </a:spcBef>
              <a:buClr>
                <a:schemeClr val="tx2"/>
              </a:buClr>
              <a:buFont typeface="Wingdings" pitchFamily="2" charset="2"/>
              <a:buChar char="Ø"/>
              <a:defRPr/>
            </a:pPr>
            <a:r>
              <a:rPr lang="en-US" sz="4800" b="0" dirty="0">
                <a:effectLst>
                  <a:outerShdw blurRad="38100" dist="38100" dir="2700000" algn="tl">
                    <a:srgbClr val="000000"/>
                  </a:outerShdw>
                </a:effectLst>
              </a:rPr>
              <a:t>Get next to people who </a:t>
            </a:r>
            <a:br>
              <a:rPr lang="en-US" sz="4800" b="0" dirty="0">
                <a:effectLst>
                  <a:outerShdw blurRad="38100" dist="38100" dir="2700000" algn="tl">
                    <a:srgbClr val="000000"/>
                  </a:outerShdw>
                </a:effectLst>
              </a:rPr>
            </a:br>
            <a:r>
              <a:rPr lang="en-US" sz="4800" b="0" dirty="0">
                <a:effectLst>
                  <a:outerShdw blurRad="38100" dist="38100" dir="2700000" algn="tl">
                    <a:srgbClr val="000000"/>
                  </a:outerShdw>
                </a:effectLst>
              </a:rPr>
              <a:t>    practice this &amp; observe…</a:t>
            </a:r>
          </a:p>
        </p:txBody>
      </p:sp>
    </p:spTree>
  </p:cSld>
  <p:clrMapOvr>
    <a:masterClrMapping/>
  </p:clrMapOvr>
  <p:transition>
    <p:wipe dir="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42" name="Rectangle 2"/>
          <p:cNvSpPr>
            <a:spLocks noGrp="1" noChangeArrowheads="1"/>
          </p:cNvSpPr>
          <p:nvPr>
            <p:ph type="title"/>
          </p:nvPr>
        </p:nvSpPr>
        <p:spPr/>
        <p:txBody>
          <a:bodyPr/>
          <a:lstStyle/>
          <a:p>
            <a:pPr>
              <a:defRPr/>
            </a:pPr>
            <a:r>
              <a:rPr lang="en-US" sz="9600"/>
              <a:t>John 13</a:t>
            </a:r>
          </a:p>
        </p:txBody>
      </p:sp>
      <p:sp>
        <p:nvSpPr>
          <p:cNvPr id="368643" name="Rectangle 3"/>
          <p:cNvSpPr>
            <a:spLocks noGrp="1" noChangeArrowheads="1"/>
          </p:cNvSpPr>
          <p:nvPr>
            <p:ph type="body" idx="1"/>
          </p:nvPr>
        </p:nvSpPr>
        <p:spPr/>
        <p:txBody>
          <a:bodyPr/>
          <a:lstStyle/>
          <a:p>
            <a:pPr>
              <a:buFont typeface="Monotype Sorts" pitchFamily="2" charset="2"/>
              <a:buNone/>
              <a:defRPr/>
            </a:pPr>
            <a:r>
              <a:rPr lang="en-US" sz="4800"/>
              <a:t>16 “Truly, truly, I say to you, a slave is not greater than his master; neither is one who is sent greater than the one who sent him. </a:t>
            </a:r>
          </a:p>
          <a:p>
            <a:pPr>
              <a:buFont typeface="Monotype Sorts" pitchFamily="2" charset="2"/>
              <a:buNone/>
              <a:defRPr/>
            </a:pPr>
            <a:r>
              <a:rPr lang="en-US" sz="4800"/>
              <a:t>17 If you know these things, you are blessed if you do them.”</a:t>
            </a:r>
          </a:p>
        </p:txBody>
      </p:sp>
      <p:sp>
        <p:nvSpPr>
          <p:cNvPr id="71684" name="Oval 4"/>
          <p:cNvSpPr>
            <a:spLocks noChangeArrowheads="1"/>
          </p:cNvSpPr>
          <p:nvPr/>
        </p:nvSpPr>
        <p:spPr bwMode="auto">
          <a:xfrm>
            <a:off x="3657600" y="4572000"/>
            <a:ext cx="2286000" cy="762000"/>
          </a:xfrm>
          <a:prstGeom prst="ellipse">
            <a:avLst/>
          </a:prstGeom>
          <a:noFill/>
          <a:ln w="104775">
            <a:solidFill>
              <a:schemeClr val="tx1"/>
            </a:solidFill>
            <a:round/>
            <a:headEnd/>
            <a:tailEnd/>
          </a:ln>
        </p:spPr>
        <p:txBody>
          <a:bodyPr wrap="none" anchor="ctr"/>
          <a:lstStyle/>
          <a:p>
            <a:endParaRPr lang="en-US"/>
          </a:p>
        </p:txBody>
      </p:sp>
      <p:sp>
        <p:nvSpPr>
          <p:cNvPr id="7" name="Rectangle 6"/>
          <p:cNvSpPr>
            <a:spLocks noChangeArrowheads="1"/>
          </p:cNvSpPr>
          <p:nvPr/>
        </p:nvSpPr>
        <p:spPr bwMode="auto">
          <a:xfrm>
            <a:off x="228600" y="152400"/>
            <a:ext cx="7391400" cy="65532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4800" b="0" dirty="0">
                <a:effectLst>
                  <a:outerShdw blurRad="38100" dist="38100" dir="2700000" algn="tl">
                    <a:srgbClr val="000000"/>
                  </a:outerShdw>
                </a:effectLst>
              </a:rPr>
              <a:t>Learning to love like Jesus:</a:t>
            </a:r>
          </a:p>
          <a:p>
            <a:pPr algn="l">
              <a:lnSpc>
                <a:spcPct val="75000"/>
              </a:lnSpc>
              <a:spcBef>
                <a:spcPct val="10000"/>
              </a:spcBef>
              <a:buClr>
                <a:schemeClr val="tx2"/>
              </a:buClr>
              <a:buFont typeface="Wingdings" pitchFamily="2" charset="2"/>
              <a:buChar char="Ø"/>
              <a:defRPr/>
            </a:pPr>
            <a:r>
              <a:rPr lang="en-US" sz="4800" b="0" dirty="0">
                <a:effectLst>
                  <a:outerShdw blurRad="38100" dist="38100" dir="2700000" algn="tl">
                    <a:srgbClr val="000000"/>
                  </a:outerShdw>
                </a:effectLst>
              </a:rPr>
              <a:t>Get into his love for  </a:t>
            </a:r>
            <a:br>
              <a:rPr lang="en-US" sz="4800" b="0" dirty="0">
                <a:effectLst>
                  <a:outerShdw blurRad="38100" dist="38100" dir="2700000" algn="tl">
                    <a:srgbClr val="000000"/>
                  </a:outerShdw>
                </a:effectLst>
              </a:rPr>
            </a:br>
            <a:r>
              <a:rPr lang="en-US" sz="4800" b="0" dirty="0">
                <a:effectLst>
                  <a:outerShdw blurRad="38100" dist="38100" dir="2700000" algn="tl">
                    <a:srgbClr val="000000"/>
                  </a:outerShdw>
                </a:effectLst>
              </a:rPr>
              <a:t>    you</a:t>
            </a:r>
          </a:p>
          <a:p>
            <a:pPr algn="l">
              <a:lnSpc>
                <a:spcPct val="75000"/>
              </a:lnSpc>
              <a:spcBef>
                <a:spcPct val="10000"/>
              </a:spcBef>
              <a:buClr>
                <a:schemeClr val="tx2"/>
              </a:buClr>
              <a:buFont typeface="Wingdings" pitchFamily="2" charset="2"/>
              <a:buChar char="Ø"/>
              <a:defRPr/>
            </a:pPr>
            <a:r>
              <a:rPr lang="en-US" sz="4800" b="0" dirty="0">
                <a:effectLst>
                  <a:outerShdw blurRad="38100" dist="38100" dir="2700000" algn="tl">
                    <a:srgbClr val="000000"/>
                  </a:outerShdw>
                </a:effectLst>
              </a:rPr>
              <a:t>Learn what real love is</a:t>
            </a:r>
          </a:p>
          <a:p>
            <a:pPr algn="l">
              <a:lnSpc>
                <a:spcPct val="75000"/>
              </a:lnSpc>
              <a:spcBef>
                <a:spcPct val="10000"/>
              </a:spcBef>
              <a:buClr>
                <a:schemeClr val="tx2"/>
              </a:buClr>
              <a:buFont typeface="Wingdings" pitchFamily="2" charset="2"/>
              <a:buChar char="Ø"/>
              <a:defRPr/>
            </a:pPr>
            <a:r>
              <a:rPr lang="en-US" sz="4800" b="0" dirty="0">
                <a:effectLst>
                  <a:outerShdw blurRad="38100" dist="38100" dir="2700000" algn="tl">
                    <a:srgbClr val="000000"/>
                  </a:outerShdw>
                </a:effectLst>
              </a:rPr>
              <a:t>Get next to people who </a:t>
            </a:r>
            <a:br>
              <a:rPr lang="en-US" sz="4800" b="0" dirty="0">
                <a:effectLst>
                  <a:outerShdw blurRad="38100" dist="38100" dir="2700000" algn="tl">
                    <a:srgbClr val="000000"/>
                  </a:outerShdw>
                </a:effectLst>
              </a:rPr>
            </a:br>
            <a:r>
              <a:rPr lang="en-US" sz="4800" b="0" dirty="0">
                <a:effectLst>
                  <a:outerShdw blurRad="38100" dist="38100" dir="2700000" algn="tl">
                    <a:srgbClr val="000000"/>
                  </a:outerShdw>
                </a:effectLst>
              </a:rPr>
              <a:t>    practice this &amp; observe…</a:t>
            </a:r>
          </a:p>
          <a:p>
            <a:pPr algn="l">
              <a:lnSpc>
                <a:spcPct val="75000"/>
              </a:lnSpc>
              <a:spcBef>
                <a:spcPct val="10000"/>
              </a:spcBef>
              <a:buClr>
                <a:schemeClr val="tx2"/>
              </a:buClr>
              <a:buFont typeface="Wingdings" pitchFamily="2" charset="2"/>
              <a:buChar char="Ø"/>
              <a:defRPr/>
            </a:pPr>
            <a:r>
              <a:rPr lang="en-US" sz="4800" b="0" dirty="0">
                <a:effectLst>
                  <a:outerShdw blurRad="38100" dist="38100" dir="2700000" algn="tl">
                    <a:srgbClr val="000000"/>
                  </a:outerShdw>
                </a:effectLst>
              </a:rPr>
              <a:t>Get outside your comfort </a:t>
            </a:r>
            <a:br>
              <a:rPr lang="en-US" sz="4800" b="0" dirty="0">
                <a:effectLst>
                  <a:outerShdw blurRad="38100" dist="38100" dir="2700000" algn="tl">
                    <a:srgbClr val="000000"/>
                  </a:outerShdw>
                </a:effectLst>
              </a:rPr>
            </a:br>
            <a:r>
              <a:rPr lang="en-US" sz="4800" b="0" dirty="0">
                <a:effectLst>
                  <a:outerShdw blurRad="38100" dist="38100" dir="2700000" algn="tl">
                    <a:srgbClr val="000000"/>
                  </a:outerShdw>
                </a:effectLst>
              </a:rPr>
              <a:t>    zone (self-protection)</a:t>
            </a:r>
          </a:p>
        </p:txBody>
      </p:sp>
    </p:spTree>
  </p:cSld>
  <p:clrMapOvr>
    <a:masterClrMapping/>
  </p:clrMapOvr>
  <p:transition>
    <p:wipe dir="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42" name="Rectangle 2"/>
          <p:cNvSpPr>
            <a:spLocks noGrp="1" noChangeArrowheads="1"/>
          </p:cNvSpPr>
          <p:nvPr>
            <p:ph type="title"/>
          </p:nvPr>
        </p:nvSpPr>
        <p:spPr/>
        <p:txBody>
          <a:bodyPr/>
          <a:lstStyle/>
          <a:p>
            <a:pPr>
              <a:defRPr/>
            </a:pPr>
            <a:r>
              <a:rPr lang="en-US" sz="9600"/>
              <a:t>John 13</a:t>
            </a:r>
          </a:p>
        </p:txBody>
      </p:sp>
      <p:sp>
        <p:nvSpPr>
          <p:cNvPr id="368643" name="Rectangle 3"/>
          <p:cNvSpPr>
            <a:spLocks noGrp="1" noChangeArrowheads="1"/>
          </p:cNvSpPr>
          <p:nvPr>
            <p:ph type="body" idx="1"/>
          </p:nvPr>
        </p:nvSpPr>
        <p:spPr/>
        <p:txBody>
          <a:bodyPr/>
          <a:lstStyle/>
          <a:p>
            <a:pPr>
              <a:buFont typeface="Monotype Sorts" pitchFamily="2" charset="2"/>
              <a:buNone/>
              <a:defRPr/>
            </a:pPr>
            <a:r>
              <a:rPr lang="en-US" sz="4800"/>
              <a:t>16 “Truly, truly, I say to you, a slave is not greater than his master; neither is one who is sent greater than the one who sent him. </a:t>
            </a:r>
          </a:p>
          <a:p>
            <a:pPr>
              <a:buFont typeface="Monotype Sorts" pitchFamily="2" charset="2"/>
              <a:buNone/>
              <a:defRPr/>
            </a:pPr>
            <a:r>
              <a:rPr lang="en-US" sz="4800"/>
              <a:t>17 If you know these things, you are blessed if you do them.”</a:t>
            </a:r>
          </a:p>
        </p:txBody>
      </p:sp>
      <p:sp>
        <p:nvSpPr>
          <p:cNvPr id="72708" name="Oval 4"/>
          <p:cNvSpPr>
            <a:spLocks noChangeArrowheads="1"/>
          </p:cNvSpPr>
          <p:nvPr/>
        </p:nvSpPr>
        <p:spPr bwMode="auto">
          <a:xfrm>
            <a:off x="3657600" y="4572000"/>
            <a:ext cx="2286000" cy="762000"/>
          </a:xfrm>
          <a:prstGeom prst="ellipse">
            <a:avLst/>
          </a:prstGeom>
          <a:noFill/>
          <a:ln w="104775">
            <a:solidFill>
              <a:schemeClr val="tx1"/>
            </a:solidFill>
            <a:round/>
            <a:headEnd/>
            <a:tailEnd/>
          </a:ln>
        </p:spPr>
        <p:txBody>
          <a:bodyPr wrap="none" anchor="ctr"/>
          <a:lstStyle/>
          <a:p>
            <a:endParaRPr lang="en-US"/>
          </a:p>
        </p:txBody>
      </p:sp>
      <p:sp>
        <p:nvSpPr>
          <p:cNvPr id="7" name="Rectangle 6"/>
          <p:cNvSpPr>
            <a:spLocks noChangeArrowheads="1"/>
          </p:cNvSpPr>
          <p:nvPr/>
        </p:nvSpPr>
        <p:spPr bwMode="auto">
          <a:xfrm>
            <a:off x="228600" y="152400"/>
            <a:ext cx="7391400" cy="65532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4800" b="0" dirty="0">
                <a:effectLst>
                  <a:outerShdw blurRad="38100" dist="38100" dir="2700000" algn="tl">
                    <a:srgbClr val="000000"/>
                  </a:outerShdw>
                </a:effectLst>
              </a:rPr>
              <a:t>Learning to love like Jesus:</a:t>
            </a:r>
          </a:p>
          <a:p>
            <a:pPr algn="l">
              <a:lnSpc>
                <a:spcPct val="75000"/>
              </a:lnSpc>
              <a:spcBef>
                <a:spcPct val="10000"/>
              </a:spcBef>
              <a:buClr>
                <a:schemeClr val="tx2"/>
              </a:buClr>
              <a:buFont typeface="Wingdings" pitchFamily="2" charset="2"/>
              <a:buChar char="Ø"/>
              <a:defRPr/>
            </a:pPr>
            <a:r>
              <a:rPr lang="en-US" sz="4800" b="0" dirty="0">
                <a:effectLst>
                  <a:outerShdw blurRad="38100" dist="38100" dir="2700000" algn="tl">
                    <a:srgbClr val="000000"/>
                  </a:outerShdw>
                </a:effectLst>
              </a:rPr>
              <a:t>Get into his love for  </a:t>
            </a:r>
            <a:br>
              <a:rPr lang="en-US" sz="4800" b="0" dirty="0">
                <a:effectLst>
                  <a:outerShdw blurRad="38100" dist="38100" dir="2700000" algn="tl">
                    <a:srgbClr val="000000"/>
                  </a:outerShdw>
                </a:effectLst>
              </a:rPr>
            </a:br>
            <a:r>
              <a:rPr lang="en-US" sz="4800" b="0" dirty="0">
                <a:effectLst>
                  <a:outerShdw blurRad="38100" dist="38100" dir="2700000" algn="tl">
                    <a:srgbClr val="000000"/>
                  </a:outerShdw>
                </a:effectLst>
              </a:rPr>
              <a:t>    you</a:t>
            </a:r>
          </a:p>
          <a:p>
            <a:pPr algn="l">
              <a:lnSpc>
                <a:spcPct val="75000"/>
              </a:lnSpc>
              <a:spcBef>
                <a:spcPct val="10000"/>
              </a:spcBef>
              <a:buClr>
                <a:schemeClr val="tx2"/>
              </a:buClr>
              <a:buFont typeface="Wingdings" pitchFamily="2" charset="2"/>
              <a:buChar char="Ø"/>
              <a:defRPr/>
            </a:pPr>
            <a:r>
              <a:rPr lang="en-US" sz="4800" b="0" dirty="0">
                <a:effectLst>
                  <a:outerShdw blurRad="38100" dist="38100" dir="2700000" algn="tl">
                    <a:srgbClr val="000000"/>
                  </a:outerShdw>
                </a:effectLst>
              </a:rPr>
              <a:t>Learn what real love is</a:t>
            </a:r>
          </a:p>
          <a:p>
            <a:pPr algn="l">
              <a:lnSpc>
                <a:spcPct val="75000"/>
              </a:lnSpc>
              <a:spcBef>
                <a:spcPct val="10000"/>
              </a:spcBef>
              <a:buClr>
                <a:schemeClr val="tx2"/>
              </a:buClr>
              <a:buFont typeface="Wingdings" pitchFamily="2" charset="2"/>
              <a:buChar char="Ø"/>
              <a:defRPr/>
            </a:pPr>
            <a:r>
              <a:rPr lang="en-US" sz="4800" b="0" dirty="0">
                <a:effectLst>
                  <a:outerShdw blurRad="38100" dist="38100" dir="2700000" algn="tl">
                    <a:srgbClr val="000000"/>
                  </a:outerShdw>
                </a:effectLst>
              </a:rPr>
              <a:t>Get next to people who </a:t>
            </a:r>
            <a:br>
              <a:rPr lang="en-US" sz="4800" b="0" dirty="0">
                <a:effectLst>
                  <a:outerShdw blurRad="38100" dist="38100" dir="2700000" algn="tl">
                    <a:srgbClr val="000000"/>
                  </a:outerShdw>
                </a:effectLst>
              </a:rPr>
            </a:br>
            <a:r>
              <a:rPr lang="en-US" sz="4800" b="0" dirty="0">
                <a:effectLst>
                  <a:outerShdw blurRad="38100" dist="38100" dir="2700000" algn="tl">
                    <a:srgbClr val="000000"/>
                  </a:outerShdw>
                </a:effectLst>
              </a:rPr>
              <a:t>    practice this &amp; observe…</a:t>
            </a:r>
          </a:p>
          <a:p>
            <a:pPr algn="l">
              <a:lnSpc>
                <a:spcPct val="75000"/>
              </a:lnSpc>
              <a:spcBef>
                <a:spcPct val="10000"/>
              </a:spcBef>
              <a:buClr>
                <a:schemeClr val="tx2"/>
              </a:buClr>
              <a:buFont typeface="Wingdings" pitchFamily="2" charset="2"/>
              <a:buChar char="Ø"/>
              <a:defRPr/>
            </a:pPr>
            <a:r>
              <a:rPr lang="en-US" sz="4800" b="0" dirty="0">
                <a:effectLst>
                  <a:outerShdw blurRad="38100" dist="38100" dir="2700000" algn="tl">
                    <a:srgbClr val="000000"/>
                  </a:outerShdw>
                </a:effectLst>
              </a:rPr>
              <a:t>Get outside your comfort </a:t>
            </a:r>
            <a:br>
              <a:rPr lang="en-US" sz="4800" b="0" dirty="0">
                <a:effectLst>
                  <a:outerShdw blurRad="38100" dist="38100" dir="2700000" algn="tl">
                    <a:srgbClr val="000000"/>
                  </a:outerShdw>
                </a:effectLst>
              </a:rPr>
            </a:br>
            <a:r>
              <a:rPr lang="en-US" sz="4800" b="0" dirty="0">
                <a:effectLst>
                  <a:outerShdw blurRad="38100" dist="38100" dir="2700000" algn="tl">
                    <a:srgbClr val="000000"/>
                  </a:outerShdw>
                </a:effectLst>
              </a:rPr>
              <a:t>    zone (self-protection)</a:t>
            </a:r>
          </a:p>
          <a:p>
            <a:pPr algn="l">
              <a:lnSpc>
                <a:spcPct val="75000"/>
              </a:lnSpc>
              <a:spcBef>
                <a:spcPct val="10000"/>
              </a:spcBef>
              <a:buClr>
                <a:schemeClr val="tx2"/>
              </a:buClr>
              <a:buFont typeface="Wingdings" pitchFamily="2" charset="2"/>
              <a:buChar char="Ø"/>
              <a:defRPr/>
            </a:pPr>
            <a:r>
              <a:rPr lang="en-US" sz="4800" b="0" dirty="0">
                <a:effectLst>
                  <a:outerShdw blurRad="38100" dist="38100" dir="2700000" algn="tl">
                    <a:srgbClr val="000000"/>
                  </a:outerShdw>
                </a:effectLst>
              </a:rPr>
              <a:t>Identify soft spots</a:t>
            </a:r>
          </a:p>
        </p:txBody>
      </p:sp>
    </p:spTree>
  </p:cSld>
  <p:clrMapOvr>
    <a:masterClrMapping/>
  </p:clrMapOvr>
  <p:transition>
    <p:wipe dir="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42" name="Rectangle 2"/>
          <p:cNvSpPr>
            <a:spLocks noGrp="1" noChangeArrowheads="1"/>
          </p:cNvSpPr>
          <p:nvPr>
            <p:ph type="title"/>
          </p:nvPr>
        </p:nvSpPr>
        <p:spPr/>
        <p:txBody>
          <a:bodyPr/>
          <a:lstStyle/>
          <a:p>
            <a:pPr>
              <a:defRPr/>
            </a:pPr>
            <a:r>
              <a:rPr lang="en-US" sz="9600"/>
              <a:t>John 13</a:t>
            </a:r>
          </a:p>
        </p:txBody>
      </p:sp>
      <p:sp>
        <p:nvSpPr>
          <p:cNvPr id="368643" name="Rectangle 3"/>
          <p:cNvSpPr>
            <a:spLocks noGrp="1" noChangeArrowheads="1"/>
          </p:cNvSpPr>
          <p:nvPr>
            <p:ph type="body" idx="1"/>
          </p:nvPr>
        </p:nvSpPr>
        <p:spPr/>
        <p:txBody>
          <a:bodyPr/>
          <a:lstStyle/>
          <a:p>
            <a:pPr>
              <a:buFont typeface="Monotype Sorts" pitchFamily="2" charset="2"/>
              <a:buNone/>
              <a:defRPr/>
            </a:pPr>
            <a:r>
              <a:rPr lang="en-US" sz="4800"/>
              <a:t>16 “Truly, truly, I say to you, a slave is not greater than his master; neither is one who is sent greater than the one who sent him. </a:t>
            </a:r>
          </a:p>
          <a:p>
            <a:pPr>
              <a:buFont typeface="Monotype Sorts" pitchFamily="2" charset="2"/>
              <a:buNone/>
              <a:defRPr/>
            </a:pPr>
            <a:r>
              <a:rPr lang="en-US" sz="4800"/>
              <a:t>17 If you know these things, you are blessed if you do them.”</a:t>
            </a:r>
          </a:p>
        </p:txBody>
      </p:sp>
      <p:sp>
        <p:nvSpPr>
          <p:cNvPr id="73732" name="Oval 4"/>
          <p:cNvSpPr>
            <a:spLocks noChangeArrowheads="1"/>
          </p:cNvSpPr>
          <p:nvPr/>
        </p:nvSpPr>
        <p:spPr bwMode="auto">
          <a:xfrm>
            <a:off x="3657600" y="4572000"/>
            <a:ext cx="2286000" cy="762000"/>
          </a:xfrm>
          <a:prstGeom prst="ellipse">
            <a:avLst/>
          </a:prstGeom>
          <a:noFill/>
          <a:ln w="104775">
            <a:solidFill>
              <a:schemeClr val="tx1"/>
            </a:solidFill>
            <a:round/>
            <a:headEnd/>
            <a:tailEnd/>
          </a:ln>
        </p:spPr>
        <p:txBody>
          <a:bodyPr wrap="none" anchor="ctr"/>
          <a:lstStyle/>
          <a:p>
            <a:endParaRPr lang="en-US"/>
          </a:p>
        </p:txBody>
      </p:sp>
      <p:sp>
        <p:nvSpPr>
          <p:cNvPr id="7" name="Rectangle 6"/>
          <p:cNvSpPr>
            <a:spLocks noChangeArrowheads="1"/>
          </p:cNvSpPr>
          <p:nvPr/>
        </p:nvSpPr>
        <p:spPr bwMode="auto">
          <a:xfrm>
            <a:off x="228600" y="152400"/>
            <a:ext cx="7391400" cy="65532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4800" b="0" dirty="0">
                <a:effectLst>
                  <a:outerShdw blurRad="38100" dist="38100" dir="2700000" algn="tl">
                    <a:srgbClr val="000000"/>
                  </a:outerShdw>
                </a:effectLst>
              </a:rPr>
              <a:t>Learning to love like Jesus:</a:t>
            </a:r>
          </a:p>
          <a:p>
            <a:pPr algn="l">
              <a:lnSpc>
                <a:spcPct val="75000"/>
              </a:lnSpc>
              <a:spcBef>
                <a:spcPct val="10000"/>
              </a:spcBef>
              <a:buClr>
                <a:schemeClr val="tx2"/>
              </a:buClr>
              <a:buFont typeface="Wingdings" pitchFamily="2" charset="2"/>
              <a:buChar char="Ø"/>
              <a:defRPr/>
            </a:pPr>
            <a:r>
              <a:rPr lang="en-US" sz="4800" b="0" dirty="0">
                <a:effectLst>
                  <a:outerShdw blurRad="38100" dist="38100" dir="2700000" algn="tl">
                    <a:srgbClr val="000000"/>
                  </a:outerShdw>
                </a:effectLst>
              </a:rPr>
              <a:t>Get into his love for  </a:t>
            </a:r>
            <a:br>
              <a:rPr lang="en-US" sz="4800" b="0" dirty="0">
                <a:effectLst>
                  <a:outerShdw blurRad="38100" dist="38100" dir="2700000" algn="tl">
                    <a:srgbClr val="000000"/>
                  </a:outerShdw>
                </a:effectLst>
              </a:rPr>
            </a:br>
            <a:r>
              <a:rPr lang="en-US" sz="4800" b="0" dirty="0">
                <a:effectLst>
                  <a:outerShdw blurRad="38100" dist="38100" dir="2700000" algn="tl">
                    <a:srgbClr val="000000"/>
                  </a:outerShdw>
                </a:effectLst>
              </a:rPr>
              <a:t>    you</a:t>
            </a:r>
          </a:p>
          <a:p>
            <a:pPr algn="l">
              <a:lnSpc>
                <a:spcPct val="75000"/>
              </a:lnSpc>
              <a:spcBef>
                <a:spcPct val="10000"/>
              </a:spcBef>
              <a:buClr>
                <a:schemeClr val="tx2"/>
              </a:buClr>
              <a:buFont typeface="Wingdings" pitchFamily="2" charset="2"/>
              <a:buChar char="Ø"/>
              <a:defRPr/>
            </a:pPr>
            <a:r>
              <a:rPr lang="en-US" sz="4800" b="0" dirty="0">
                <a:effectLst>
                  <a:outerShdw blurRad="38100" dist="38100" dir="2700000" algn="tl">
                    <a:srgbClr val="000000"/>
                  </a:outerShdw>
                </a:effectLst>
              </a:rPr>
              <a:t>Learn what real love is</a:t>
            </a:r>
          </a:p>
          <a:p>
            <a:pPr algn="l">
              <a:lnSpc>
                <a:spcPct val="75000"/>
              </a:lnSpc>
              <a:spcBef>
                <a:spcPct val="10000"/>
              </a:spcBef>
              <a:buClr>
                <a:schemeClr val="tx2"/>
              </a:buClr>
              <a:buFont typeface="Wingdings" pitchFamily="2" charset="2"/>
              <a:buChar char="Ø"/>
              <a:defRPr/>
            </a:pPr>
            <a:r>
              <a:rPr lang="en-US" sz="4800" b="0" dirty="0">
                <a:effectLst>
                  <a:outerShdw blurRad="38100" dist="38100" dir="2700000" algn="tl">
                    <a:srgbClr val="000000"/>
                  </a:outerShdw>
                </a:effectLst>
              </a:rPr>
              <a:t>Get next to people who </a:t>
            </a:r>
            <a:br>
              <a:rPr lang="en-US" sz="4800" b="0" dirty="0">
                <a:effectLst>
                  <a:outerShdw blurRad="38100" dist="38100" dir="2700000" algn="tl">
                    <a:srgbClr val="000000"/>
                  </a:outerShdw>
                </a:effectLst>
              </a:rPr>
            </a:br>
            <a:r>
              <a:rPr lang="en-US" sz="4800" b="0" dirty="0">
                <a:effectLst>
                  <a:outerShdw blurRad="38100" dist="38100" dir="2700000" algn="tl">
                    <a:srgbClr val="000000"/>
                  </a:outerShdw>
                </a:effectLst>
              </a:rPr>
              <a:t>    practice this &amp; observe…</a:t>
            </a:r>
          </a:p>
          <a:p>
            <a:pPr algn="l">
              <a:lnSpc>
                <a:spcPct val="75000"/>
              </a:lnSpc>
              <a:spcBef>
                <a:spcPct val="10000"/>
              </a:spcBef>
              <a:buClr>
                <a:schemeClr val="tx2"/>
              </a:buClr>
              <a:buFont typeface="Wingdings" pitchFamily="2" charset="2"/>
              <a:buChar char="Ø"/>
              <a:defRPr/>
            </a:pPr>
            <a:r>
              <a:rPr lang="en-US" sz="4800" b="0" dirty="0">
                <a:effectLst>
                  <a:outerShdw blurRad="38100" dist="38100" dir="2700000" algn="tl">
                    <a:srgbClr val="000000"/>
                  </a:outerShdw>
                </a:effectLst>
              </a:rPr>
              <a:t>Get outside your comfort </a:t>
            </a:r>
            <a:br>
              <a:rPr lang="en-US" sz="4800" b="0" dirty="0">
                <a:effectLst>
                  <a:outerShdw blurRad="38100" dist="38100" dir="2700000" algn="tl">
                    <a:srgbClr val="000000"/>
                  </a:outerShdw>
                </a:effectLst>
              </a:rPr>
            </a:br>
            <a:r>
              <a:rPr lang="en-US" sz="4800" b="0" dirty="0">
                <a:effectLst>
                  <a:outerShdw blurRad="38100" dist="38100" dir="2700000" algn="tl">
                    <a:srgbClr val="000000"/>
                  </a:outerShdw>
                </a:effectLst>
              </a:rPr>
              <a:t>    zone (self-protection)</a:t>
            </a:r>
          </a:p>
          <a:p>
            <a:pPr algn="l">
              <a:lnSpc>
                <a:spcPct val="75000"/>
              </a:lnSpc>
              <a:spcBef>
                <a:spcPct val="10000"/>
              </a:spcBef>
              <a:buClr>
                <a:schemeClr val="tx2"/>
              </a:buClr>
              <a:buFont typeface="Wingdings" pitchFamily="2" charset="2"/>
              <a:buChar char="Ø"/>
              <a:defRPr/>
            </a:pPr>
            <a:r>
              <a:rPr lang="en-US" sz="4800" b="0" dirty="0">
                <a:effectLst>
                  <a:outerShdw blurRad="38100" dist="38100" dir="2700000" algn="tl">
                    <a:srgbClr val="000000"/>
                  </a:outerShdw>
                </a:effectLst>
              </a:rPr>
              <a:t>Identify soft spots</a:t>
            </a:r>
          </a:p>
          <a:p>
            <a:pPr algn="l">
              <a:lnSpc>
                <a:spcPct val="75000"/>
              </a:lnSpc>
              <a:spcBef>
                <a:spcPct val="10000"/>
              </a:spcBef>
              <a:buClr>
                <a:schemeClr val="tx2"/>
              </a:buClr>
              <a:buFont typeface="Wingdings" pitchFamily="2" charset="2"/>
              <a:buChar char="Ø"/>
              <a:defRPr/>
            </a:pPr>
            <a:r>
              <a:rPr lang="en-US" sz="4800" b="0" dirty="0">
                <a:effectLst>
                  <a:outerShdw blurRad="38100" dist="38100" dir="2700000" algn="tl">
                    <a:srgbClr val="000000"/>
                  </a:outerShdw>
                </a:effectLst>
              </a:rPr>
              <a:t>Time spent with God </a:t>
            </a:r>
            <a:br>
              <a:rPr lang="en-US" sz="4800" b="0" dirty="0">
                <a:effectLst>
                  <a:outerShdw blurRad="38100" dist="38100" dir="2700000" algn="tl">
                    <a:srgbClr val="000000"/>
                  </a:outerShdw>
                </a:effectLst>
              </a:rPr>
            </a:br>
            <a:r>
              <a:rPr lang="en-US" sz="4800" b="0" dirty="0">
                <a:effectLst>
                  <a:outerShdw blurRad="38100" dist="38100" dir="2700000" algn="tl">
                    <a:srgbClr val="000000"/>
                  </a:outerShdw>
                </a:effectLst>
              </a:rPr>
              <a:t>   “praying through” others</a:t>
            </a:r>
            <a:endParaRPr lang="en-US" sz="6000" b="0" dirty="0">
              <a:effectLst>
                <a:outerShdw blurRad="38100" dist="38100" dir="2700000" algn="tl">
                  <a:srgbClr val="000000"/>
                </a:outerShdw>
              </a:effectLst>
            </a:endParaRPr>
          </a:p>
        </p:txBody>
      </p:sp>
    </p:spTree>
  </p:cSld>
  <p:clrMapOvr>
    <a:masterClrMapping/>
  </p:clrMapOvr>
  <p:transition>
    <p:wipe dir="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0930" name="Rectangle 2"/>
          <p:cNvSpPr>
            <a:spLocks noGrp="1" noChangeArrowheads="1"/>
          </p:cNvSpPr>
          <p:nvPr>
            <p:ph type="title"/>
          </p:nvPr>
        </p:nvSpPr>
        <p:spPr/>
        <p:txBody>
          <a:bodyPr/>
          <a:lstStyle/>
          <a:p>
            <a:pPr>
              <a:defRPr/>
            </a:pPr>
            <a:r>
              <a:rPr lang="en-US" sz="9600"/>
              <a:t>John 13</a:t>
            </a:r>
          </a:p>
        </p:txBody>
      </p:sp>
      <p:sp>
        <p:nvSpPr>
          <p:cNvPr id="380931" name="Rectangle 3"/>
          <p:cNvSpPr>
            <a:spLocks noGrp="1" noChangeArrowheads="1"/>
          </p:cNvSpPr>
          <p:nvPr>
            <p:ph type="body" idx="1"/>
          </p:nvPr>
        </p:nvSpPr>
        <p:spPr/>
        <p:txBody>
          <a:bodyPr/>
          <a:lstStyle/>
          <a:p>
            <a:pPr>
              <a:buFont typeface="Monotype Sorts" pitchFamily="2" charset="2"/>
              <a:buNone/>
              <a:defRPr/>
            </a:pPr>
            <a:r>
              <a:rPr lang="en-US"/>
              <a:t>16 “Truly, truly, I say to you, a slave is not greater than his master; neither is one who is sent greater than the one who sent him. </a:t>
            </a:r>
          </a:p>
          <a:p>
            <a:pPr>
              <a:buFont typeface="Monotype Sorts" pitchFamily="2" charset="2"/>
              <a:buNone/>
              <a:defRPr/>
            </a:pPr>
            <a:r>
              <a:rPr lang="en-US"/>
              <a:t>17 If you know these things, you are blessed if you do them.”</a:t>
            </a:r>
          </a:p>
        </p:txBody>
      </p:sp>
      <p:sp>
        <p:nvSpPr>
          <p:cNvPr id="75780" name="Oval 4"/>
          <p:cNvSpPr>
            <a:spLocks noChangeArrowheads="1"/>
          </p:cNvSpPr>
          <p:nvPr/>
        </p:nvSpPr>
        <p:spPr bwMode="auto">
          <a:xfrm>
            <a:off x="3505200" y="3810000"/>
            <a:ext cx="2286000" cy="838200"/>
          </a:xfrm>
          <a:prstGeom prst="ellipse">
            <a:avLst/>
          </a:prstGeom>
          <a:noFill/>
          <a:ln w="76200">
            <a:solidFill>
              <a:schemeClr val="tx1"/>
            </a:solidFill>
            <a:round/>
            <a:headEnd/>
            <a:tailEnd/>
          </a:ln>
        </p:spPr>
        <p:txBody>
          <a:bodyPr wrap="none" anchor="ctr"/>
          <a:lstStyle/>
          <a:p>
            <a:endParaRPr lang="en-US"/>
          </a:p>
        </p:txBody>
      </p:sp>
    </p:spTree>
  </p:cSld>
  <p:clrMapOvr>
    <a:masterClrMapping/>
  </p:clrMapOvr>
  <p:transition>
    <p:wipe dir="r"/>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1" name="Rectangle 3"/>
          <p:cNvSpPr>
            <a:spLocks noGrp="1" noChangeArrowheads="1"/>
          </p:cNvSpPr>
          <p:nvPr>
            <p:ph type="body" idx="1"/>
          </p:nvPr>
        </p:nvSpPr>
        <p:spPr>
          <a:xfrm>
            <a:off x="76200" y="1295400"/>
            <a:ext cx="8991600" cy="3352800"/>
          </a:xfrm>
        </p:spPr>
        <p:txBody>
          <a:bodyPr/>
          <a:lstStyle/>
          <a:p>
            <a:pPr>
              <a:defRPr/>
            </a:pPr>
            <a:r>
              <a:rPr lang="en-US" sz="6000" dirty="0"/>
              <a:t>Observations?</a:t>
            </a:r>
          </a:p>
          <a:p>
            <a:pPr>
              <a:defRPr/>
            </a:pPr>
            <a:r>
              <a:rPr lang="en-US" sz="6000" dirty="0"/>
              <a:t>Questions?</a:t>
            </a:r>
          </a:p>
          <a:p>
            <a:pPr>
              <a:defRPr/>
            </a:pPr>
            <a:r>
              <a:rPr lang="en-US" sz="6000" dirty="0"/>
              <a:t>Experiences?</a:t>
            </a:r>
          </a:p>
          <a:p>
            <a:pPr>
              <a:buNone/>
              <a:defRPr/>
            </a:pPr>
            <a:r>
              <a:rPr lang="en-US" sz="6000" dirty="0"/>
              <a:t>Or</a:t>
            </a:r>
          </a:p>
          <a:p>
            <a:pPr>
              <a:defRPr/>
            </a:pPr>
            <a:r>
              <a:rPr lang="en-US" sz="6000" dirty="0"/>
              <a:t>What are some things you’ve found helpful in learning spiritual love? </a:t>
            </a:r>
          </a:p>
        </p:txBody>
      </p:sp>
      <p:sp>
        <p:nvSpPr>
          <p:cNvPr id="99332" name="Rectangle 4"/>
          <p:cNvSpPr>
            <a:spLocks noGrp="1" noChangeArrowheads="1"/>
          </p:cNvSpPr>
          <p:nvPr>
            <p:ph type="title"/>
          </p:nvPr>
        </p:nvSpPr>
        <p:spPr/>
        <p:txBody>
          <a:bodyPr/>
          <a:lstStyle/>
          <a:p>
            <a:pPr>
              <a:defRPr/>
            </a:pPr>
            <a:r>
              <a:rPr lang="en-US" sz="9600"/>
              <a:t>John 13</a:t>
            </a:r>
          </a:p>
        </p:txBody>
      </p:sp>
    </p:spTree>
  </p:cSld>
  <p:clrMapOvr>
    <a:masterClrMapping/>
  </p:clrMapOvr>
  <p:transition spd="slow">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282" name="Rectangle 2"/>
          <p:cNvSpPr>
            <a:spLocks noGrp="1" noChangeArrowheads="1"/>
          </p:cNvSpPr>
          <p:nvPr>
            <p:ph type="title"/>
          </p:nvPr>
        </p:nvSpPr>
        <p:spPr/>
        <p:txBody>
          <a:bodyPr/>
          <a:lstStyle/>
          <a:p>
            <a:pPr>
              <a:defRPr/>
            </a:pPr>
            <a:r>
              <a:rPr lang="en-US" sz="9600"/>
              <a:t>John 13</a:t>
            </a:r>
          </a:p>
        </p:txBody>
      </p:sp>
      <p:sp>
        <p:nvSpPr>
          <p:cNvPr id="353283" name="Rectangle 3"/>
          <p:cNvSpPr>
            <a:spLocks noGrp="1" noChangeArrowheads="1"/>
          </p:cNvSpPr>
          <p:nvPr>
            <p:ph type="body" idx="1"/>
          </p:nvPr>
        </p:nvSpPr>
        <p:spPr/>
        <p:txBody>
          <a:bodyPr/>
          <a:lstStyle/>
          <a:p>
            <a:pPr>
              <a:buFont typeface="Monotype Sorts" pitchFamily="2" charset="2"/>
              <a:buNone/>
              <a:defRPr/>
            </a:pPr>
            <a:r>
              <a:rPr lang="en-US" dirty="0"/>
              <a:t>13:1 Now before the Feast of the Passover, Jesus </a:t>
            </a:r>
            <a:r>
              <a:rPr lang="en-US" u="sng" dirty="0"/>
              <a:t>knowing that His</a:t>
            </a:r>
            <a:r>
              <a:rPr lang="en-US" dirty="0"/>
              <a:t> </a:t>
            </a:r>
            <a:r>
              <a:rPr lang="en-US" u="sng" dirty="0"/>
              <a:t>hour had come </a:t>
            </a:r>
            <a:r>
              <a:rPr lang="en-US" dirty="0"/>
              <a:t>that He should depart out of this world to the Father, having loved His own who were in the world, He loved them to the end. </a:t>
            </a:r>
          </a:p>
        </p:txBody>
      </p:sp>
    </p:spTree>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282" name="Rectangle 2"/>
          <p:cNvSpPr>
            <a:spLocks noGrp="1" noChangeArrowheads="1"/>
          </p:cNvSpPr>
          <p:nvPr>
            <p:ph type="title"/>
          </p:nvPr>
        </p:nvSpPr>
        <p:spPr/>
        <p:txBody>
          <a:bodyPr/>
          <a:lstStyle/>
          <a:p>
            <a:pPr>
              <a:defRPr/>
            </a:pPr>
            <a:r>
              <a:rPr lang="en-US" sz="9600"/>
              <a:t>John 13</a:t>
            </a:r>
          </a:p>
        </p:txBody>
      </p:sp>
      <p:sp>
        <p:nvSpPr>
          <p:cNvPr id="353283" name="Rectangle 3"/>
          <p:cNvSpPr>
            <a:spLocks noGrp="1" noChangeArrowheads="1"/>
          </p:cNvSpPr>
          <p:nvPr>
            <p:ph type="body" idx="1"/>
          </p:nvPr>
        </p:nvSpPr>
        <p:spPr/>
        <p:txBody>
          <a:bodyPr/>
          <a:lstStyle/>
          <a:p>
            <a:pPr>
              <a:buFont typeface="Monotype Sorts" pitchFamily="2" charset="2"/>
              <a:buNone/>
              <a:defRPr/>
            </a:pPr>
            <a:r>
              <a:rPr lang="en-US" dirty="0"/>
              <a:t>13:1 Now before the Feast of the Passover, Jesus </a:t>
            </a:r>
            <a:r>
              <a:rPr lang="en-US" u="sng" dirty="0"/>
              <a:t>knowing that His</a:t>
            </a:r>
            <a:r>
              <a:rPr lang="en-US" dirty="0"/>
              <a:t> </a:t>
            </a:r>
            <a:r>
              <a:rPr lang="en-US" u="sng" dirty="0"/>
              <a:t>hour had come </a:t>
            </a:r>
            <a:r>
              <a:rPr lang="en-US" dirty="0"/>
              <a:t>that He should depart out of this world to the Father, having loved His own who were in the world, He loved them to the end. </a:t>
            </a:r>
          </a:p>
        </p:txBody>
      </p:sp>
      <p:sp>
        <p:nvSpPr>
          <p:cNvPr id="353284" name="Rectangle 4"/>
          <p:cNvSpPr>
            <a:spLocks noChangeArrowheads="1"/>
          </p:cNvSpPr>
          <p:nvPr/>
        </p:nvSpPr>
        <p:spPr bwMode="auto">
          <a:xfrm>
            <a:off x="3733800" y="3505200"/>
            <a:ext cx="5257800" cy="25146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4800" b="0" dirty="0">
                <a:effectLst>
                  <a:outerShdw blurRad="38100" dist="38100" dir="2700000" algn="tl">
                    <a:srgbClr val="000000"/>
                  </a:outerShdw>
                </a:effectLst>
              </a:rPr>
              <a:t>Setting:</a:t>
            </a:r>
          </a:p>
          <a:p>
            <a:pPr algn="l">
              <a:lnSpc>
                <a:spcPct val="75000"/>
              </a:lnSpc>
              <a:spcBef>
                <a:spcPct val="10000"/>
              </a:spcBef>
              <a:defRPr/>
            </a:pPr>
            <a:r>
              <a:rPr lang="en-US" sz="4800" b="0" dirty="0">
                <a:effectLst>
                  <a:outerShdw blurRad="38100" dist="38100" dir="2700000" algn="tl">
                    <a:srgbClr val="000000"/>
                  </a:outerShdw>
                </a:effectLst>
              </a:rPr>
              <a:t>- Jesus’ agony</a:t>
            </a:r>
          </a:p>
        </p:txBody>
      </p:sp>
    </p:spTree>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282" name="Rectangle 2"/>
          <p:cNvSpPr>
            <a:spLocks noGrp="1" noChangeArrowheads="1"/>
          </p:cNvSpPr>
          <p:nvPr>
            <p:ph type="title"/>
          </p:nvPr>
        </p:nvSpPr>
        <p:spPr/>
        <p:txBody>
          <a:bodyPr/>
          <a:lstStyle/>
          <a:p>
            <a:pPr>
              <a:defRPr/>
            </a:pPr>
            <a:r>
              <a:rPr lang="en-US" sz="9600"/>
              <a:t>John 13</a:t>
            </a:r>
          </a:p>
        </p:txBody>
      </p:sp>
      <p:sp>
        <p:nvSpPr>
          <p:cNvPr id="353283" name="Rectangle 3"/>
          <p:cNvSpPr>
            <a:spLocks noGrp="1" noChangeArrowheads="1"/>
          </p:cNvSpPr>
          <p:nvPr>
            <p:ph type="body" idx="1"/>
          </p:nvPr>
        </p:nvSpPr>
        <p:spPr/>
        <p:txBody>
          <a:bodyPr/>
          <a:lstStyle/>
          <a:p>
            <a:pPr>
              <a:buFont typeface="Monotype Sorts" pitchFamily="2" charset="2"/>
              <a:buNone/>
              <a:defRPr/>
            </a:pPr>
            <a:r>
              <a:rPr lang="en-US" dirty="0"/>
              <a:t>13:1 Now before the Feast of the Passover, Jesus </a:t>
            </a:r>
            <a:r>
              <a:rPr lang="en-US" u="sng" dirty="0"/>
              <a:t>knowing that His</a:t>
            </a:r>
            <a:r>
              <a:rPr lang="en-US" dirty="0"/>
              <a:t> </a:t>
            </a:r>
            <a:r>
              <a:rPr lang="en-US" u="sng" dirty="0"/>
              <a:t>hour had come </a:t>
            </a:r>
            <a:r>
              <a:rPr lang="en-US" dirty="0"/>
              <a:t>that He should depart out of this world to the Father, having loved His own who were in the world, He loved them to the end. </a:t>
            </a:r>
          </a:p>
        </p:txBody>
      </p:sp>
      <p:sp>
        <p:nvSpPr>
          <p:cNvPr id="353284" name="Rectangle 4"/>
          <p:cNvSpPr>
            <a:spLocks noChangeArrowheads="1"/>
          </p:cNvSpPr>
          <p:nvPr/>
        </p:nvSpPr>
        <p:spPr bwMode="auto">
          <a:xfrm>
            <a:off x="3733800" y="3505200"/>
            <a:ext cx="5257800" cy="25146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4800" b="0" dirty="0">
                <a:effectLst>
                  <a:outerShdw blurRad="38100" dist="38100" dir="2700000" algn="tl">
                    <a:srgbClr val="000000"/>
                  </a:outerShdw>
                </a:effectLst>
              </a:rPr>
              <a:t>Setting:</a:t>
            </a:r>
          </a:p>
          <a:p>
            <a:pPr algn="l">
              <a:lnSpc>
                <a:spcPct val="75000"/>
              </a:lnSpc>
              <a:spcBef>
                <a:spcPct val="10000"/>
              </a:spcBef>
              <a:defRPr/>
            </a:pPr>
            <a:r>
              <a:rPr lang="en-US" sz="4800" b="0" dirty="0">
                <a:effectLst>
                  <a:outerShdw blurRad="38100" dist="38100" dir="2700000" algn="tl">
                    <a:srgbClr val="000000"/>
                  </a:outerShdw>
                </a:effectLst>
              </a:rPr>
              <a:t>- Jesus’ agony</a:t>
            </a:r>
          </a:p>
        </p:txBody>
      </p:sp>
      <p:sp>
        <p:nvSpPr>
          <p:cNvPr id="5" name="Rectangle 5"/>
          <p:cNvSpPr>
            <a:spLocks noChangeArrowheads="1"/>
          </p:cNvSpPr>
          <p:nvPr/>
        </p:nvSpPr>
        <p:spPr bwMode="auto">
          <a:xfrm>
            <a:off x="152400" y="3886200"/>
            <a:ext cx="5715000" cy="27432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defRPr/>
            </a:pPr>
            <a:r>
              <a:rPr lang="en-US" sz="4000" b="0" dirty="0">
                <a:effectLst>
                  <a:outerShdw blurRad="38100" dist="38100" dir="2700000" algn="tl">
                    <a:srgbClr val="000000"/>
                  </a:outerShdw>
                </a:effectLst>
              </a:rPr>
              <a:t>12:27 “Now </a:t>
            </a:r>
            <a:r>
              <a:rPr lang="en-US" sz="4000" b="0" u="sng" dirty="0">
                <a:effectLst>
                  <a:outerShdw blurRad="38100" dist="38100" dir="2700000" algn="tl">
                    <a:srgbClr val="000000"/>
                  </a:outerShdw>
                </a:effectLst>
              </a:rPr>
              <a:t>My soul has become troubled</a:t>
            </a:r>
            <a:r>
              <a:rPr lang="en-US" sz="4000" b="0" dirty="0">
                <a:effectLst>
                  <a:outerShdw blurRad="38100" dist="38100" dir="2700000" algn="tl">
                    <a:srgbClr val="000000"/>
                  </a:outerShdw>
                </a:effectLst>
              </a:rPr>
              <a:t>; and what shall I say, ‘Father, save Me from this hour’? But for this purpose I came to this hour.”</a:t>
            </a:r>
          </a:p>
        </p:txBody>
      </p:sp>
    </p:spTree>
  </p:cSld>
  <p:clrMapOvr>
    <a:masterClrMapping/>
  </p:clrMapOvr>
  <p:transition>
    <p:wipe dir="r"/>
  </p:transition>
</p:sld>
</file>

<file path=ppt/theme/theme1.xml><?xml version="1.0" encoding="utf-8"?>
<a:theme xmlns:a="http://schemas.openxmlformats.org/drawingml/2006/main" name="Blank Presentation">
  <a:themeElements>
    <a:clrScheme name="">
      <a:dk1>
        <a:srgbClr val="919191"/>
      </a:dk1>
      <a:lt1>
        <a:srgbClr val="FFFFFF"/>
      </a:lt1>
      <a:dk2>
        <a:srgbClr val="0000F8"/>
      </a:dk2>
      <a:lt2>
        <a:srgbClr val="FAFD00"/>
      </a:lt2>
      <a:accent1>
        <a:srgbClr val="618FFD"/>
      </a:accent1>
      <a:accent2>
        <a:srgbClr val="FAFD00"/>
      </a:accent2>
      <a:accent3>
        <a:srgbClr val="AAAAFB"/>
      </a:accent3>
      <a:accent4>
        <a:srgbClr val="DADADA"/>
      </a:accent4>
      <a:accent5>
        <a:srgbClr val="B7C6FE"/>
      </a:accent5>
      <a:accent6>
        <a:srgbClr val="E3E500"/>
      </a:accent6>
      <a:hlink>
        <a:srgbClr val="FC0128"/>
      </a:hlink>
      <a:folHlink>
        <a:srgbClr val="CECECE"/>
      </a:folHlink>
    </a:clrScheme>
    <a:fontScheme name="Blank Presentation.po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0477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a:defRPr>
        </a:defPPr>
      </a:lstStyle>
    </a:spDef>
    <a:lnDef>
      <a:spPr bwMode="auto">
        <a:xfrm>
          <a:off x="0" y="0"/>
          <a:ext cx="1" cy="1"/>
        </a:xfrm>
        <a:custGeom>
          <a:avLst/>
          <a:gdLst/>
          <a:ahLst/>
          <a:cxnLst/>
          <a:rect l="0" t="0" r="0" b="0"/>
          <a:pathLst/>
        </a:custGeom>
        <a:noFill/>
        <a:ln w="10477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a:defRPr>
        </a:defPPr>
      </a:lstStyle>
    </a:lnDef>
  </a:objectDefaults>
  <a:extraClrSchemeLst>
    <a:extraClrScheme>
      <a:clrScheme name="Blank Presentation.pot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po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pot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pot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pot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pot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pot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Office\Templates\Blank Presentation.pot</Template>
  <TotalTime>0</TotalTime>
  <Words>4523</Words>
  <Application>Microsoft Office PowerPoint</Application>
  <PresentationFormat>On-screen Show (4:3)</PresentationFormat>
  <Paragraphs>398</Paragraphs>
  <Slides>68</Slides>
  <Notes>68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68</vt:i4>
      </vt:variant>
    </vt:vector>
  </HeadingPairs>
  <TitlesOfParts>
    <vt:vector size="73" baseType="lpstr">
      <vt:lpstr>Calibri</vt:lpstr>
      <vt:lpstr>Monotype Sorts</vt:lpstr>
      <vt:lpstr>Times New Roman</vt:lpstr>
      <vt:lpstr>Wingdings</vt:lpstr>
      <vt:lpstr>Blank Presentation</vt:lpstr>
      <vt:lpstr>John 13</vt:lpstr>
      <vt:lpstr>John 13</vt:lpstr>
      <vt:lpstr>John 13</vt:lpstr>
      <vt:lpstr>John 13</vt:lpstr>
      <vt:lpstr>John 13</vt:lpstr>
      <vt:lpstr>John 13</vt:lpstr>
      <vt:lpstr>John 13</vt:lpstr>
      <vt:lpstr>John 13</vt:lpstr>
      <vt:lpstr>John 13</vt:lpstr>
      <vt:lpstr>John 13</vt:lpstr>
      <vt:lpstr>John 13</vt:lpstr>
      <vt:lpstr>John 13</vt:lpstr>
      <vt:lpstr>John 13</vt:lpstr>
      <vt:lpstr>John 13</vt:lpstr>
      <vt:lpstr>John 13</vt:lpstr>
      <vt:lpstr>John 13</vt:lpstr>
      <vt:lpstr>John 13</vt:lpstr>
      <vt:lpstr>John 13</vt:lpstr>
      <vt:lpstr>John 13</vt:lpstr>
      <vt:lpstr>John 13</vt:lpstr>
      <vt:lpstr>John 13</vt:lpstr>
      <vt:lpstr>John 13</vt:lpstr>
      <vt:lpstr>John 13</vt:lpstr>
      <vt:lpstr>John 13</vt:lpstr>
      <vt:lpstr>John 13</vt:lpstr>
      <vt:lpstr>John 13</vt:lpstr>
      <vt:lpstr>John 13</vt:lpstr>
      <vt:lpstr>John 13</vt:lpstr>
      <vt:lpstr>John 13</vt:lpstr>
      <vt:lpstr>John 13</vt:lpstr>
      <vt:lpstr>John 13</vt:lpstr>
      <vt:lpstr>John 13</vt:lpstr>
      <vt:lpstr>John 13</vt:lpstr>
      <vt:lpstr>John 13</vt:lpstr>
      <vt:lpstr>John 13</vt:lpstr>
      <vt:lpstr>John 13</vt:lpstr>
      <vt:lpstr>John 13</vt:lpstr>
      <vt:lpstr>John 13</vt:lpstr>
      <vt:lpstr>John 13</vt:lpstr>
      <vt:lpstr>John 13</vt:lpstr>
      <vt:lpstr>John 13</vt:lpstr>
      <vt:lpstr>John 13</vt:lpstr>
      <vt:lpstr>John 13</vt:lpstr>
      <vt:lpstr>John 13</vt:lpstr>
      <vt:lpstr>John 13</vt:lpstr>
      <vt:lpstr>John 13</vt:lpstr>
      <vt:lpstr>John 13</vt:lpstr>
      <vt:lpstr>John 13</vt:lpstr>
      <vt:lpstr>John 13</vt:lpstr>
      <vt:lpstr>John 13</vt:lpstr>
      <vt:lpstr>John 13</vt:lpstr>
      <vt:lpstr>John 13</vt:lpstr>
      <vt:lpstr>John 13</vt:lpstr>
      <vt:lpstr>John 13</vt:lpstr>
      <vt:lpstr>John 13</vt:lpstr>
      <vt:lpstr>John 13</vt:lpstr>
      <vt:lpstr>John 13</vt:lpstr>
      <vt:lpstr>John 13</vt:lpstr>
      <vt:lpstr>John 13</vt:lpstr>
      <vt:lpstr>John 13</vt:lpstr>
      <vt:lpstr>John 13</vt:lpstr>
      <vt:lpstr>John 13</vt:lpstr>
      <vt:lpstr>John 13</vt:lpstr>
      <vt:lpstr>John 13</vt:lpstr>
      <vt:lpstr>John 13</vt:lpstr>
      <vt:lpstr>John 13</vt:lpstr>
      <vt:lpstr>John 13</vt:lpstr>
      <vt:lpstr>John 13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2024-07-01T18:31:11Z</dcterms:created>
  <dcterms:modified xsi:type="dcterms:W3CDTF">2024-07-01T18:31:17Z</dcterms:modified>
</cp:coreProperties>
</file>