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38"/>
  </p:notesMasterIdLst>
  <p:sldIdLst>
    <p:sldId id="397" r:id="rId2"/>
    <p:sldId id="526" r:id="rId3"/>
    <p:sldId id="527" r:id="rId4"/>
    <p:sldId id="528" r:id="rId5"/>
    <p:sldId id="476" r:id="rId6"/>
    <p:sldId id="532" r:id="rId7"/>
    <p:sldId id="513" r:id="rId8"/>
    <p:sldId id="549" r:id="rId9"/>
    <p:sldId id="544" r:id="rId10"/>
    <p:sldId id="494" r:id="rId11"/>
    <p:sldId id="515" r:id="rId12"/>
    <p:sldId id="499" r:id="rId13"/>
    <p:sldId id="517" r:id="rId14"/>
    <p:sldId id="533" r:id="rId15"/>
    <p:sldId id="481" r:id="rId16"/>
    <p:sldId id="482" r:id="rId17"/>
    <p:sldId id="483" r:id="rId18"/>
    <p:sldId id="550" r:id="rId19"/>
    <p:sldId id="484" r:id="rId20"/>
    <p:sldId id="485" r:id="rId21"/>
    <p:sldId id="486" r:id="rId22"/>
    <p:sldId id="546" r:id="rId23"/>
    <p:sldId id="551" r:id="rId24"/>
    <p:sldId id="552" r:id="rId25"/>
    <p:sldId id="537" r:id="rId26"/>
    <p:sldId id="547" r:id="rId27"/>
    <p:sldId id="491" r:id="rId28"/>
    <p:sldId id="474" r:id="rId29"/>
    <p:sldId id="538" r:id="rId30"/>
    <p:sldId id="540" r:id="rId31"/>
    <p:sldId id="542" r:id="rId32"/>
    <p:sldId id="541" r:id="rId33"/>
    <p:sldId id="553" r:id="rId34"/>
    <p:sldId id="539" r:id="rId35"/>
    <p:sldId id="525" r:id="rId36"/>
    <p:sldId id="493" r:id="rId3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D12D7"/>
    <a:srgbClr val="00B200"/>
    <a:srgbClr val="008000"/>
    <a:srgbClr val="A5E6F3"/>
    <a:srgbClr val="83DDE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81" autoAdjust="0"/>
    <p:restoredTop sz="99752" autoAdjust="0"/>
  </p:normalViewPr>
  <p:slideViewPr>
    <p:cSldViewPr>
      <p:cViewPr varScale="1">
        <p:scale>
          <a:sx n="79" d="100"/>
          <a:sy n="79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8ECB1-6B2F-4183-8A81-F16D517E8656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6EB0-8F01-404C-BFD3-73253CB14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6EB0-8F01-404C-BFD3-73253CB147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352800"/>
            <a:ext cx="7086600" cy="1600200"/>
          </a:xfrm>
        </p:spPr>
        <p:txBody>
          <a:bodyPr/>
          <a:lstStyle/>
          <a:p>
            <a:pPr>
              <a:defRPr/>
            </a:pPr>
            <a:r>
              <a:rPr lang="en-US" sz="6000"/>
              <a:t>faith vs. FAITH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20484" name="Oval 5"/>
          <p:cNvSpPr>
            <a:spLocks noChangeArrowheads="1"/>
          </p:cNvSpPr>
          <p:nvPr/>
        </p:nvSpPr>
        <p:spPr bwMode="auto">
          <a:xfrm>
            <a:off x="4572000" y="2286000"/>
            <a:ext cx="2286000" cy="762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2819400" y="4419600"/>
            <a:ext cx="61722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000" b="0" dirty="0"/>
              <a:t>What is faith anyway?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What I choose to believe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A feeling that something </a:t>
            </a:r>
            <a:br>
              <a:rPr lang="en-US" sz="4000" b="0" dirty="0"/>
            </a:br>
            <a:r>
              <a:rPr lang="en-US" sz="4000" b="0" dirty="0"/>
              <a:t>    works for me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How I was raised</a:t>
            </a:r>
          </a:p>
          <a:p>
            <a:pPr algn="l">
              <a:lnSpc>
                <a:spcPct val="70000"/>
              </a:lnSpc>
            </a:pPr>
            <a:endParaRPr lang="en-US" sz="3600" b="0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572000" y="2286000"/>
            <a:ext cx="2286000" cy="762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r>
              <a:rPr lang="en-US" sz="6600"/>
              <a:t>“Blind Faith”</a:t>
            </a:r>
          </a:p>
        </p:txBody>
      </p:sp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124200" y="4648200"/>
            <a:ext cx="57150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000" b="0" dirty="0"/>
              <a:t>What is faith anyway?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Not just mental assent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Personal trust in another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 - To the extent of action</a:t>
            </a:r>
            <a:endParaRPr lang="en-US" sz="3600" b="0" dirty="0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4495800" y="2319668"/>
            <a:ext cx="2286000" cy="762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0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0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believed the word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</a:t>
            </a:r>
            <a:r>
              <a:rPr lang="en-US" u="sng" dirty="0"/>
              <a:t>said to him</a:t>
            </a:r>
            <a:r>
              <a:rPr lang="en-US" dirty="0"/>
              <a:t>, “Go your way; </a:t>
            </a:r>
            <a:r>
              <a:rPr lang="en-US" u="sng" dirty="0"/>
              <a:t>your son lives</a:t>
            </a:r>
            <a:r>
              <a:rPr lang="en-US" dirty="0"/>
              <a:t>.” The man believed the word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</a:t>
            </a:r>
            <a:r>
              <a:rPr lang="en-US" u="sng" dirty="0"/>
              <a:t>said to him</a:t>
            </a:r>
            <a:r>
              <a:rPr lang="en-US" dirty="0"/>
              <a:t>, “Go your way; </a:t>
            </a:r>
            <a:r>
              <a:rPr lang="en-US" u="sng" dirty="0"/>
              <a:t>your son lives</a:t>
            </a:r>
            <a:r>
              <a:rPr lang="en-US" dirty="0"/>
              <a:t>.” The man believed the word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2667000" y="4495800"/>
            <a:ext cx="6324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800" b="0" dirty="0"/>
              <a:t>Romans 10:17 So faith comes from hearing, and hearing by the word of Christ.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</a:t>
            </a:r>
            <a:r>
              <a:rPr lang="en-US" u="sng" dirty="0"/>
              <a:t>said to him</a:t>
            </a:r>
            <a:r>
              <a:rPr lang="en-US" dirty="0"/>
              <a:t>, “Go your way; </a:t>
            </a:r>
            <a:r>
              <a:rPr lang="en-US" u="sng" dirty="0"/>
              <a:t>your son lives</a:t>
            </a:r>
            <a:r>
              <a:rPr lang="en-US" dirty="0"/>
              <a:t>.” The man believed the word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2590800" y="4648200"/>
            <a:ext cx="6324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4800" b="0" dirty="0"/>
              <a:t>The power of the word of God can produce faith in…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</a:t>
            </a:r>
            <a:r>
              <a:rPr lang="en-US" u="sng" dirty="0"/>
              <a:t>said to him</a:t>
            </a:r>
            <a:r>
              <a:rPr lang="en-US" dirty="0"/>
              <a:t>, “Go your way; </a:t>
            </a:r>
            <a:r>
              <a:rPr lang="en-US" u="sng" dirty="0"/>
              <a:t>your son lives</a:t>
            </a:r>
            <a:r>
              <a:rPr lang="en-US" dirty="0"/>
              <a:t>.” The man believed the word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2590800" y="4648200"/>
            <a:ext cx="63246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4800" b="0" dirty="0"/>
              <a:t>The power of the word of God can produce faith </a:t>
            </a:r>
            <a:r>
              <a:rPr lang="en-US" sz="4800" b="0" u="sng" dirty="0"/>
              <a:t>in what is true</a:t>
            </a:r>
            <a:endParaRPr lang="en-US" sz="4800" b="0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dirty="0"/>
              <a:t>he started off.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46 He came therefore again to Cana of Galilee where He had made the water wine. And there was a certain royal official, whose son was sick at Capernaum. 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3657600" y="3505200"/>
            <a:ext cx="41910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3600" b="0" dirty="0"/>
              <a:t>Distance between Capernaum and Cana was 42 kilometers (around 25 miles)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rot="4669015">
            <a:off x="3580503" y="2062894"/>
            <a:ext cx="1981200" cy="5917626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rot="4669015">
            <a:off x="3580503" y="2062894"/>
            <a:ext cx="1981200" cy="5917626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4572000"/>
            <a:ext cx="54864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800" b="0" dirty="0"/>
              <a:t>A step of faith: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 - an action that steps </a:t>
            </a:r>
            <a:br>
              <a:rPr lang="en-US" sz="4800" b="0" dirty="0"/>
            </a:br>
            <a:r>
              <a:rPr lang="en-US" sz="4800" b="0" dirty="0"/>
              <a:t>    toward God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- an objective marker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rot="4669015">
            <a:off x="3580503" y="2062894"/>
            <a:ext cx="1981200" cy="5917626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4572000"/>
            <a:ext cx="54864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800" b="0" dirty="0"/>
              <a:t>A step of faith: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 - an action that steps </a:t>
            </a:r>
            <a:br>
              <a:rPr lang="en-US" sz="4800" b="0" dirty="0"/>
            </a:br>
            <a:r>
              <a:rPr lang="en-US" sz="4800" b="0" dirty="0"/>
              <a:t>    toward God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- an objective marker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1295400"/>
            <a:ext cx="4343400" cy="533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800" b="0" dirty="0"/>
              <a:t>Am I going to move into that ministry house?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Am I going risk becoming a giver?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Am I going to finally get out of  this destructive relationship?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“Go your way;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rot="4669015">
            <a:off x="3580503" y="2062894"/>
            <a:ext cx="1981200" cy="5917626"/>
          </a:xfrm>
          <a:prstGeom prst="curvedLeftArrow">
            <a:avLst>
              <a:gd name="adj1" fmla="val 41538"/>
              <a:gd name="adj2" fmla="val 83077"/>
              <a:gd name="adj3" fmla="val 33333"/>
            </a:avLst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4572000"/>
            <a:ext cx="54864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800" b="0" dirty="0"/>
              <a:t>A step of faith: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 - an action that steps </a:t>
            </a:r>
            <a:br>
              <a:rPr lang="en-US" sz="4800" b="0" dirty="0"/>
            </a:br>
            <a:r>
              <a:rPr lang="en-US" sz="4800" b="0" dirty="0"/>
              <a:t>    toward God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- an objective marker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1295400"/>
            <a:ext cx="4343400" cy="533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800" b="0" dirty="0"/>
              <a:t>Am I going to open up about my problem?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Am I going to become vulnerable to my friend?</a:t>
            </a:r>
          </a:p>
          <a:p>
            <a:pPr algn="l">
              <a:lnSpc>
                <a:spcPct val="70000"/>
              </a:lnSpc>
            </a:pPr>
            <a:r>
              <a:rPr lang="en-US" sz="4800" b="0" dirty="0"/>
              <a:t>Am I going to read that book?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</a:t>
            </a:r>
            <a:r>
              <a:rPr lang="en-US" u="sng" dirty="0"/>
              <a:t>Go your way</a:t>
            </a:r>
            <a:r>
              <a:rPr lang="en-US" dirty="0"/>
              <a:t>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49 The royal official said to Him, “Sir, come down before my child dies.”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50 Jesus said to him, “</a:t>
            </a:r>
            <a:r>
              <a:rPr lang="en-US" u="sng" dirty="0"/>
              <a:t>Go your way</a:t>
            </a:r>
            <a:r>
              <a:rPr lang="en-US" dirty="0"/>
              <a:t>; your son lives.” The man </a:t>
            </a:r>
            <a:r>
              <a:rPr lang="en-US" u="sng" dirty="0"/>
              <a:t>believed the word</a:t>
            </a:r>
            <a:r>
              <a:rPr lang="en-US" dirty="0"/>
              <a:t> that Jesus spoke to him, and </a:t>
            </a:r>
            <a:br>
              <a:rPr lang="en-US" dirty="0"/>
            </a:br>
            <a:r>
              <a:rPr lang="en-US" u="sng" dirty="0"/>
              <a:t>he started off</a:t>
            </a:r>
            <a:r>
              <a:rPr lang="en-US" dirty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667000" y="5029200"/>
            <a:ext cx="54864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800" b="0" dirty="0"/>
              <a:t>Imagine the struggle!</a:t>
            </a:r>
          </a:p>
        </p:txBody>
      </p:sp>
    </p:spTree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51 And as he was now going down, his servants met him, saying that his son was living.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51 And as he was now going down, his servants met him, saying that his son was living.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52 So </a:t>
            </a:r>
            <a:r>
              <a:rPr lang="en-US" u="sng" dirty="0"/>
              <a:t>he inquired of them the hour</a:t>
            </a:r>
            <a:r>
              <a:rPr lang="en-US" dirty="0"/>
              <a:t> when he began to get better. They said therefore to him, “Yesterday at the seventh hour the fever left him.”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53 So the father knew that it was at that hour in which Jesus said to him, “Your son lives”; and </a:t>
            </a:r>
            <a:r>
              <a:rPr lang="en-US" u="sng"/>
              <a:t>he himself believed</a:t>
            </a:r>
            <a:r>
              <a:rPr lang="en-US"/>
              <a:t>, and his whole household. 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46 He came therefore again to Cana of Galilee where He had made the water wine. And there was a certain royal official, whose son was sick at Capernaum. 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3657600" y="3505200"/>
            <a:ext cx="46482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3600"/>
              <a:t>Distance between Capernaum and Cana was 42 kilometers (around 25 miles)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53 So the father knew that it was at that hour in which Jesus said to him, “Your son lives”; and </a:t>
            </a:r>
            <a:r>
              <a:rPr lang="en-US" u="sng"/>
              <a:t>he himself believed</a:t>
            </a:r>
            <a:r>
              <a:rPr lang="en-US"/>
              <a:t>, and his whole household. </a:t>
            </a:r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3048000" y="3733800"/>
            <a:ext cx="4038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800" b="0" dirty="0"/>
              <a:t>What if his son had been dead?</a:t>
            </a:r>
            <a:endParaRPr lang="en-US" sz="2800" b="0" dirty="0"/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53 So the father knew that it was at that hour in which Jesus said to him, “Your son lives”; and </a:t>
            </a:r>
            <a:r>
              <a:rPr lang="en-US" u="sng"/>
              <a:t>he himself believed</a:t>
            </a:r>
            <a:r>
              <a:rPr lang="en-US"/>
              <a:t>, and his whole household. 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2209800" y="4038600"/>
            <a:ext cx="54864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4800" b="0"/>
              <a:t>This experience confirmed that Jesus’ words were </a:t>
            </a:r>
            <a:r>
              <a:rPr lang="en-US" sz="4800" b="0" u="sng"/>
              <a:t>true</a:t>
            </a:r>
            <a:r>
              <a:rPr lang="en-US" sz="4800" b="0"/>
              <a:t>!</a:t>
            </a:r>
            <a:endParaRPr lang="en-US" sz="2800" b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53 So the father knew that it was at that hour in which Jesus said to him, “Your son lives”; and </a:t>
            </a:r>
            <a:r>
              <a:rPr lang="en-US" u="sng" dirty="0"/>
              <a:t>he himself believed</a:t>
            </a:r>
            <a:r>
              <a:rPr lang="en-US" dirty="0"/>
              <a:t>, and his whole household. </a:t>
            </a:r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2971800" y="3810000"/>
            <a:ext cx="5562600" cy="243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800" b="0" dirty="0"/>
              <a:t>Experience </a:t>
            </a:r>
            <a:r>
              <a:rPr lang="en-US" sz="4800" b="0" u="sng" dirty="0"/>
              <a:t>follows</a:t>
            </a:r>
            <a:r>
              <a:rPr lang="en-US" sz="4800" b="0" dirty="0"/>
              <a:t> acting in faith on the word of God 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53 So the father knew that it was at that hour in which Jesus said to him, “Your son lives”; and </a:t>
            </a:r>
            <a:r>
              <a:rPr lang="en-US" u="sng" dirty="0"/>
              <a:t>he himself believed</a:t>
            </a:r>
            <a:r>
              <a:rPr lang="en-US" dirty="0"/>
              <a:t>, and his whole household. </a:t>
            </a:r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2971800" y="3810000"/>
            <a:ext cx="5562600" cy="243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8000"/>
              </a:lnSpc>
            </a:pPr>
            <a:r>
              <a:rPr lang="en-US" sz="4800" b="0" dirty="0"/>
              <a:t>Experience </a:t>
            </a:r>
            <a:r>
              <a:rPr lang="en-US" sz="4800" b="0" u="sng" dirty="0"/>
              <a:t>follows</a:t>
            </a:r>
            <a:r>
              <a:rPr lang="en-US" sz="4800" b="0" dirty="0"/>
              <a:t> acting in faith on the word of God </a:t>
            </a:r>
          </a:p>
          <a:p>
            <a:pPr algn="l">
              <a:lnSpc>
                <a:spcPct val="78000"/>
              </a:lnSpc>
            </a:pPr>
            <a:r>
              <a:rPr lang="en-US" sz="4800" b="0" dirty="0"/>
              <a:t>And possible struggle</a:t>
            </a:r>
            <a:endParaRPr lang="en-US" sz="2800" b="0" dirty="0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53 So the father knew that it was at that hour in which Jesus said to him, “Your son lives”; and </a:t>
            </a:r>
            <a:r>
              <a:rPr lang="en-US" u="sng"/>
              <a:t>he himself believed</a:t>
            </a:r>
            <a:r>
              <a:rPr lang="en-US"/>
              <a:t>, </a:t>
            </a:r>
            <a:r>
              <a:rPr lang="en-US" u="sng"/>
              <a:t>and his whole household</a:t>
            </a:r>
            <a:r>
              <a:rPr lang="en-US"/>
              <a:t>. 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53 So the father knew that it was at that hour in which Jesus said to him, “Your son lives”; and he himself believed, and his whole household. </a:t>
            </a:r>
          </a:p>
          <a:p>
            <a:pPr>
              <a:buFont typeface="Wingdings" pitchFamily="2" charset="2"/>
              <a:buNone/>
            </a:pPr>
            <a:r>
              <a:rPr lang="en-US"/>
              <a:t>54 This is again a second sign that Jesus performed, when He had come out of Judea into Galilee.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 dirty="0"/>
              <a:t>A seeking person</a:t>
            </a:r>
          </a:p>
          <a:p>
            <a:r>
              <a:rPr lang="en-US" sz="5400" dirty="0"/>
              <a:t>Jesus speaks a word</a:t>
            </a:r>
          </a:p>
          <a:p>
            <a:r>
              <a:rPr lang="en-US" sz="5400" dirty="0"/>
              <a:t>The guy believes and is </a:t>
            </a:r>
            <a:br>
              <a:rPr lang="en-US" sz="5400" dirty="0"/>
            </a:br>
            <a:r>
              <a:rPr lang="en-US" sz="5400" dirty="0"/>
              <a:t>  willing to act on that word</a:t>
            </a:r>
          </a:p>
          <a:p>
            <a:r>
              <a:rPr lang="en-US" sz="5400" dirty="0"/>
              <a:t>God confirms his word</a:t>
            </a:r>
          </a:p>
          <a:p>
            <a:r>
              <a:rPr lang="en-US" sz="5400" dirty="0"/>
              <a:t>The guy’s faith ballooned!</a:t>
            </a:r>
          </a:p>
          <a:p>
            <a:r>
              <a:rPr lang="en-US" sz="5400" dirty="0"/>
              <a:t>Works the same way today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46 He came therefore again to Cana of Galilee where He had made the water wine. And there was a certain royal official, whose son was sick at Capernaum. </a:t>
            </a:r>
          </a:p>
          <a:p>
            <a:pPr>
              <a:buFont typeface="Wingdings" pitchFamily="2" charset="2"/>
              <a:buNone/>
            </a:pPr>
            <a:r>
              <a:rPr lang="en-US"/>
              <a:t>47 When he heard that Jesus had come out of Judea into Galilee, he went to Him, and was requesting Him to come down and heal his son; </a:t>
            </a:r>
            <a:r>
              <a:rPr lang="en-US" u="sng"/>
              <a:t>for he was at the point of death</a:t>
            </a:r>
            <a:r>
              <a:rPr lang="en-US"/>
              <a:t>. 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4419600" y="2971800"/>
            <a:ext cx="4648200" cy="3810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 dirty="0"/>
              <a:t>Addressed to the crowd</a:t>
            </a:r>
          </a:p>
          <a:p>
            <a:pPr algn="l">
              <a:lnSpc>
                <a:spcPct val="70000"/>
              </a:lnSpc>
            </a:pPr>
            <a:r>
              <a:rPr lang="en-US" sz="4400" b="0" dirty="0"/>
              <a:t>A challenge</a:t>
            </a:r>
          </a:p>
          <a:p>
            <a:pPr algn="l">
              <a:lnSpc>
                <a:spcPct val="70000"/>
              </a:lnSpc>
            </a:pPr>
            <a:r>
              <a:rPr lang="en-US" sz="4400" b="0" dirty="0"/>
              <a:t>Are there no other grounds for faith?</a:t>
            </a:r>
          </a:p>
          <a:p>
            <a:pPr algn="l">
              <a:lnSpc>
                <a:spcPct val="70000"/>
              </a:lnSpc>
            </a:pPr>
            <a:r>
              <a:rPr lang="en-US" sz="4400" b="0" dirty="0"/>
              <a:t>Highlights some of the problems with miracles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6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6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4419600" y="2819400"/>
            <a:ext cx="4648200" cy="3962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000" b="0" dirty="0"/>
              <a:t>Miracles: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Can be denied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May supplement </a:t>
            </a:r>
            <a:br>
              <a:rPr lang="en-US" sz="4000" b="0" dirty="0"/>
            </a:br>
            <a:r>
              <a:rPr lang="en-US" sz="4000" b="0" dirty="0"/>
              <a:t> faith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Need to be refreshed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Leads to danger</a:t>
            </a:r>
          </a:p>
          <a:p>
            <a:pPr algn="l">
              <a:lnSpc>
                <a:spcPct val="70000"/>
              </a:lnSpc>
            </a:pPr>
            <a:r>
              <a:rPr lang="en-US" sz="4000" b="0" dirty="0"/>
              <a:t>Not God’s normal </a:t>
            </a:r>
            <a:br>
              <a:rPr lang="en-US" sz="4000" b="0" dirty="0"/>
            </a:br>
            <a:r>
              <a:rPr lang="en-US" sz="4000" b="0" dirty="0"/>
              <a:t> program (e.g. death </a:t>
            </a:r>
            <a:br>
              <a:rPr lang="en-US" sz="4000" b="0" dirty="0"/>
            </a:br>
            <a:r>
              <a:rPr lang="en-US" sz="4000" b="0" dirty="0"/>
              <a:t> from cancer)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6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6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6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6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4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48 Jesus therefore said to him, “</a:t>
            </a:r>
            <a:r>
              <a:rPr lang="en-US" u="sng"/>
              <a:t>Unless you people see signs and wonders, you simply will not believe</a:t>
            </a:r>
            <a:r>
              <a:rPr lang="en-US"/>
              <a:t>.”</a:t>
            </a: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4419600" y="2819400"/>
            <a:ext cx="4648200" cy="3962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CC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000" b="0" dirty="0"/>
              <a:t>Miracles:</a:t>
            </a:r>
          </a:p>
          <a:p>
            <a:pPr algn="l">
              <a:lnSpc>
                <a:spcPct val="77000"/>
              </a:lnSpc>
            </a:pPr>
            <a:endParaRPr lang="en-US" sz="4000" b="0" dirty="0"/>
          </a:p>
          <a:p>
            <a:pPr algn="l">
              <a:lnSpc>
                <a:spcPct val="70000"/>
              </a:lnSpc>
            </a:pPr>
            <a:r>
              <a:rPr lang="en-US" sz="4000" b="0" dirty="0"/>
              <a:t>Can be faked by creating false miracles 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20688" y="5908675"/>
            <a:ext cx="514191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Reporter: Dianne Sawyer - Primetime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50000">
              <a:srgbClr val="6600CC"/>
            </a:gs>
            <a:gs pos="100000">
              <a:srgbClr val="000000"/>
            </a:gs>
          </a:gsLst>
          <a:lin ang="5400000" scaled="1"/>
        </a:gra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50000">
              <a:srgbClr val="6600CC"/>
            </a:gs>
            <a:gs pos="100000">
              <a:srgbClr val="000000"/>
            </a:gs>
          </a:gsLst>
          <a:lin ang="5400000" scaled="1"/>
        </a:gra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Files\Templates\Blank Presentation.pot</Template>
  <TotalTime>0</TotalTime>
  <Words>1763</Words>
  <Application>Microsoft Office PowerPoint</Application>
  <PresentationFormat>On-screen Show (4:3)</PresentationFormat>
  <Paragraphs>174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Times New Roman</vt:lpstr>
      <vt:lpstr>Wingdings</vt:lpstr>
      <vt:lpstr>Blank Presentation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PowerPoint Presentation</vt:lpstr>
      <vt:lpstr>John 4</vt:lpstr>
      <vt:lpstr>John 4</vt:lpstr>
      <vt:lpstr>PowerPoint Presentation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  <vt:lpstr>John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2024-02-27T17:47:17Z</dcterms:created>
  <dcterms:modified xsi:type="dcterms:W3CDTF">2024-02-27T17:47:22Z</dcterms:modified>
</cp:coreProperties>
</file>