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273" r:id="rId2"/>
    <p:sldId id="7481" r:id="rId3"/>
    <p:sldId id="7523" r:id="rId4"/>
    <p:sldId id="7546" r:id="rId5"/>
    <p:sldId id="7522" r:id="rId6"/>
    <p:sldId id="7548" r:id="rId7"/>
    <p:sldId id="7526" r:id="rId8"/>
    <p:sldId id="7565" r:id="rId9"/>
    <p:sldId id="7566" r:id="rId10"/>
    <p:sldId id="7553" r:id="rId11"/>
    <p:sldId id="7527" r:id="rId12"/>
    <p:sldId id="7528" r:id="rId13"/>
    <p:sldId id="7529" r:id="rId14"/>
    <p:sldId id="7530" r:id="rId15"/>
    <p:sldId id="7531" r:id="rId16"/>
    <p:sldId id="7532" r:id="rId17"/>
    <p:sldId id="7533" r:id="rId18"/>
    <p:sldId id="7534" r:id="rId19"/>
    <p:sldId id="7535" r:id="rId20"/>
    <p:sldId id="7549" r:id="rId21"/>
    <p:sldId id="7536" r:id="rId22"/>
    <p:sldId id="7560" r:id="rId23"/>
    <p:sldId id="7537" r:id="rId24"/>
    <p:sldId id="7561" r:id="rId25"/>
    <p:sldId id="7562" r:id="rId26"/>
    <p:sldId id="7563" r:id="rId27"/>
    <p:sldId id="7564" r:id="rId28"/>
    <p:sldId id="7538" r:id="rId29"/>
    <p:sldId id="7554" r:id="rId30"/>
    <p:sldId id="7555" r:id="rId31"/>
    <p:sldId id="7540" r:id="rId32"/>
    <p:sldId id="7552" r:id="rId33"/>
    <p:sldId id="7556" r:id="rId34"/>
    <p:sldId id="7557" r:id="rId35"/>
    <p:sldId id="7558" r:id="rId36"/>
    <p:sldId id="7542" r:id="rId37"/>
    <p:sldId id="7543" r:id="rId38"/>
    <p:sldId id="7519" r:id="rId39"/>
    <p:sldId id="6665" r:id="rId40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523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57" tIns="46581" rIns="93157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7" tIns="46581" rIns="93157" bIns="46581" rtlCol="0"/>
          <a:lstStyle>
            <a:lvl1pPr algn="r">
              <a:defRPr sz="1200"/>
            </a:lvl1pPr>
          </a:lstStyle>
          <a:p>
            <a:fld id="{85628C65-25F8-4598-8737-3072636E8B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7" tIns="46581" rIns="93157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7" tIns="46581" rIns="93157" bIns="46581" rtlCol="0" anchor="b"/>
          <a:lstStyle>
            <a:lvl1pPr algn="r">
              <a:defRPr sz="1200"/>
            </a:lvl1pPr>
          </a:lstStyle>
          <a:p>
            <a:fld id="{AC1C4305-AAEB-4C28-9BA6-D62E997B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76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81" rIns="93157" bIns="465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60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66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91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94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04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1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62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09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167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328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87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232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272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2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254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677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32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501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892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0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511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4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621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848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97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083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169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564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489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5325"/>
            <a:ext cx="6188075" cy="3481388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52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02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79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02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763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57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768167" cy="624682"/>
          </a:xfrm>
        </p:spPr>
        <p:txBody>
          <a:bodyPr anchor="t"/>
          <a:lstStyle>
            <a:lvl1pPr algn="ctr">
              <a:defRPr sz="4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6"/>
            <a:ext cx="1883833" cy="17875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1926169"/>
            <a:ext cx="9821333" cy="3674531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723898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8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James 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The Power of Words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 So also the tongue is a small part of the body, and yet it boasts of great things.</a:t>
            </a:r>
          </a:p>
        </p:txBody>
      </p:sp>
    </p:spTree>
    <p:extLst>
      <p:ext uri="{BB962C8B-B14F-4D97-AF65-F5344CB8AC3E}">
        <p14:creationId xmlns:p14="http://schemas.microsoft.com/office/powerpoint/2010/main" val="1881014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5b See how great a forest is set aflame by such a small fire!</a:t>
            </a:r>
          </a:p>
        </p:txBody>
      </p:sp>
    </p:spTree>
    <p:extLst>
      <p:ext uri="{BB962C8B-B14F-4D97-AF65-F5344CB8AC3E}">
        <p14:creationId xmlns:p14="http://schemas.microsoft.com/office/powerpoint/2010/main" val="44548008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 And the tongue is a fire, the very world of iniquity; </a:t>
            </a:r>
          </a:p>
          <a:p>
            <a:r>
              <a:rPr lang="en-US" dirty="0"/>
              <a:t>the tongue is set among our members as that which defiles the entire body, </a:t>
            </a:r>
          </a:p>
          <a:p>
            <a:r>
              <a:rPr lang="en-US" dirty="0"/>
              <a:t>and sets on fire the course of our life, </a:t>
            </a:r>
          </a:p>
          <a:p>
            <a:r>
              <a:rPr lang="en-US" dirty="0"/>
              <a:t>and is set on fire by hell.</a:t>
            </a:r>
          </a:p>
        </p:txBody>
      </p:sp>
    </p:spTree>
    <p:extLst>
      <p:ext uri="{BB962C8B-B14F-4D97-AF65-F5344CB8AC3E}">
        <p14:creationId xmlns:p14="http://schemas.microsoft.com/office/powerpoint/2010/main" val="31058559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 And the tongue is a fire, the very world of iniquity; </a:t>
            </a:r>
          </a:p>
          <a:p>
            <a:r>
              <a:rPr lang="en-US" dirty="0"/>
              <a:t>the tongue is set among our members as that which defiles the entire body, </a:t>
            </a:r>
          </a:p>
          <a:p>
            <a:r>
              <a:rPr lang="en-US" dirty="0"/>
              <a:t>and sets on fire </a:t>
            </a:r>
            <a:r>
              <a:rPr lang="en-US" u="sng" dirty="0"/>
              <a:t>the course of our life</a:t>
            </a:r>
            <a:r>
              <a:rPr lang="en-US" dirty="0"/>
              <a:t>, </a:t>
            </a:r>
          </a:p>
          <a:p>
            <a:r>
              <a:rPr lang="en-US" dirty="0"/>
              <a:t>and is set on fire by hell.</a:t>
            </a:r>
          </a:p>
        </p:txBody>
      </p:sp>
    </p:spTree>
    <p:extLst>
      <p:ext uri="{BB962C8B-B14F-4D97-AF65-F5344CB8AC3E}">
        <p14:creationId xmlns:p14="http://schemas.microsoft.com/office/powerpoint/2010/main" val="259855103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 For every species of beasts and birds, of reptiles and creatures of the sea, is tamed and has been tamed by the human race. </a:t>
            </a:r>
          </a:p>
          <a:p>
            <a:r>
              <a:rPr lang="en-US" dirty="0"/>
              <a:t>8 But no one can tame the tongue; it is a restless evil and full of deadly poison. </a:t>
            </a:r>
          </a:p>
        </p:txBody>
      </p:sp>
    </p:spTree>
    <p:extLst>
      <p:ext uri="{BB962C8B-B14F-4D97-AF65-F5344CB8AC3E}">
        <p14:creationId xmlns:p14="http://schemas.microsoft.com/office/powerpoint/2010/main" val="480414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we bless our Lord and Father, and with it we curse men, who have been made in the likeness of God; </a:t>
            </a:r>
          </a:p>
          <a:p>
            <a:r>
              <a:rPr lang="en-US" dirty="0"/>
              <a:t>10 from the same mouth come both blessing and cursing. My brethren, these things ought not to be this way. </a:t>
            </a:r>
          </a:p>
        </p:txBody>
      </p:sp>
    </p:spTree>
    <p:extLst>
      <p:ext uri="{BB962C8B-B14F-4D97-AF65-F5344CB8AC3E}">
        <p14:creationId xmlns:p14="http://schemas.microsoft.com/office/powerpoint/2010/main" val="1002174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 Does a fountain send out from the same opening both fresh and bitter water? </a:t>
            </a:r>
          </a:p>
          <a:p>
            <a:r>
              <a:rPr lang="en-US" dirty="0"/>
              <a:t>12 Can a fig tree, my brethren, produce olives, or a vine produce figs? Nor can salt water produce fresh.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A77246-72B7-40D2-8C34-4733FA8CBF1C}"/>
              </a:ext>
            </a:extLst>
          </p:cNvPr>
          <p:cNvSpPr/>
          <p:nvPr/>
        </p:nvSpPr>
        <p:spPr bwMode="auto">
          <a:xfrm>
            <a:off x="1007533" y="3055686"/>
            <a:ext cx="6434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this, “Control your tongue and you will control your life?”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4E2003-1732-4F16-AE4E-692CCF9F3920}"/>
              </a:ext>
            </a:extLst>
          </p:cNvPr>
          <p:cNvSpPr/>
          <p:nvPr/>
        </p:nvSpPr>
        <p:spPr bwMode="auto">
          <a:xfrm>
            <a:off x="1693333" y="4206371"/>
            <a:ext cx="6434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Luke 6:45 – “Out of the heart the mouth speaks.”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13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 But no one can tame the tongue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889000" y="1409700"/>
            <a:ext cx="8305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Luke 18:27 – Jesus said, “What is impossible with man is possible with God.”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EFD4A61-BC68-4583-9B7F-3ECBBF2F411C}"/>
              </a:ext>
            </a:extLst>
          </p:cNvPr>
          <p:cNvSpPr/>
          <p:nvPr/>
        </p:nvSpPr>
        <p:spPr bwMode="auto">
          <a:xfrm>
            <a:off x="1193800" y="2671007"/>
            <a:ext cx="8305800" cy="17543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Ezekiel 36:26-27 –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I will give you a new heart, and I will put a new spirit in you….I will put my Spirit in you.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489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we bless our Lord and Father, and with it we curse men, who have been made in the likeness of God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355600" y="1866900"/>
            <a:ext cx="8305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“Cursing” men – Words that destroy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Angry words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4166938" y="2533650"/>
            <a:ext cx="4343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certain words that should not be said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80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we bless our Lord and Father, and with it we curse men, who have been made in the likeness of God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355600" y="1866900"/>
            <a:ext cx="8305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“Cursing” men – Words that destroy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Angry words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Gossip/drama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Careless words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127000" y="40767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12:18 – Some people make cutting remarks, but the words of the wise bring healing.</a:t>
            </a:r>
          </a:p>
        </p:txBody>
      </p:sp>
    </p:spTree>
    <p:extLst>
      <p:ext uri="{BB962C8B-B14F-4D97-AF65-F5344CB8AC3E}">
        <p14:creationId xmlns:p14="http://schemas.microsoft.com/office/powerpoint/2010/main" val="42561971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brethren, knowing that as such we will incur a stricter judgment.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1270000" y="1943100"/>
            <a:ext cx="6434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“With great power comes great responsibility.”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62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we bless our Lord and Father, and with it we curse men, who have been made in the likeness of God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355600" y="1866900"/>
            <a:ext cx="83058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“Cursing” men – Words that destroy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Angry words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Gossip/drama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Careless words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not just how we talk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people, but also how we talk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about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people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33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we bless our Lord and Father, and with it we curse men, who have been made in the likeness of God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355600" y="1866900"/>
            <a:ext cx="87630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about the person who says nothing?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hears your thoughts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Icy withdrawal communicates just as much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words build up inside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not just what we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shouldn’t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say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182018" y="4521386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18:9 – The lazy person is as bad as someone who destroys things.</a:t>
            </a:r>
          </a:p>
        </p:txBody>
      </p:sp>
    </p:spTree>
    <p:extLst>
      <p:ext uri="{BB962C8B-B14F-4D97-AF65-F5344CB8AC3E}">
        <p14:creationId xmlns:p14="http://schemas.microsoft.com/office/powerpoint/2010/main" val="2442009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 With it </a:t>
            </a:r>
            <a:r>
              <a:rPr lang="en-US" u="sng" dirty="0"/>
              <a:t>we bless our Lord and Father</a:t>
            </a:r>
            <a:r>
              <a:rPr lang="en-US" dirty="0"/>
              <a:t>, and with it we curse men, who have been made in the likeness of God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355600" y="1866900"/>
            <a:ext cx="8763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 can be a blessing: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v3-4: Bit/Rudder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v11: Fresh water</a:t>
            </a:r>
          </a:p>
        </p:txBody>
      </p:sp>
    </p:spTree>
    <p:extLst>
      <p:ext uri="{BB962C8B-B14F-4D97-AF65-F5344CB8AC3E}">
        <p14:creationId xmlns:p14="http://schemas.microsoft.com/office/powerpoint/2010/main" val="3740277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F254C1-4172-40E9-A8DB-38060C98F898}"/>
              </a:ext>
            </a:extLst>
          </p:cNvPr>
          <p:cNvSpPr/>
          <p:nvPr/>
        </p:nvSpPr>
        <p:spPr bwMode="auto">
          <a:xfrm>
            <a:off x="50800" y="1333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Peter 4:11 – Whoever speaks is to do so as one who is speaking the utterances of God.</a:t>
            </a:r>
          </a:p>
        </p:txBody>
      </p:sp>
    </p:spTree>
    <p:extLst>
      <p:ext uri="{BB962C8B-B14F-4D97-AF65-F5344CB8AC3E}">
        <p14:creationId xmlns:p14="http://schemas.microsoft.com/office/powerpoint/2010/main" val="3629072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4C4F639-CC9E-43C7-8452-75BE337DF4AE}"/>
              </a:ext>
            </a:extLst>
          </p:cNvPr>
          <p:cNvSpPr/>
          <p:nvPr/>
        </p:nvSpPr>
        <p:spPr bwMode="auto">
          <a:xfrm>
            <a:off x="135224" y="1257300"/>
            <a:ext cx="9808649" cy="397031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Exodus 4:10-12 –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Moses said to the Lord, “Pardon your servant, Lord. I have never been eloquent, neither in the past nor since you have spoken to your servant. I am slow of speech and tongue.” 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Lord said to him, “Who gave human beings their mouths? Is it not I, the Lord? Now go; I will help you speak and will teach you what to say.”</a:t>
            </a:r>
          </a:p>
        </p:txBody>
      </p:sp>
    </p:spTree>
    <p:extLst>
      <p:ext uri="{BB962C8B-B14F-4D97-AF65-F5344CB8AC3E}">
        <p14:creationId xmlns:p14="http://schemas.microsoft.com/office/powerpoint/2010/main" val="2489383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4C4F639-CC9E-43C7-8452-75BE337DF4AE}"/>
              </a:ext>
            </a:extLst>
          </p:cNvPr>
          <p:cNvSpPr/>
          <p:nvPr/>
        </p:nvSpPr>
        <p:spPr bwMode="auto">
          <a:xfrm>
            <a:off x="135224" y="1257300"/>
            <a:ext cx="9808649" cy="292387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Isaiah 6:5-7 –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“Woe to me!” I cried. “I am ruined! For I am a man of unclean lips, and I live among a people of unclean lips, and my eyes have seen the King, the Lord Almighty.”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0916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4C4F639-CC9E-43C7-8452-75BE337DF4AE}"/>
              </a:ext>
            </a:extLst>
          </p:cNvPr>
          <p:cNvSpPr/>
          <p:nvPr/>
        </p:nvSpPr>
        <p:spPr bwMode="auto">
          <a:xfrm>
            <a:off x="135224" y="1257300"/>
            <a:ext cx="9808649" cy="286232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Isaiah 6:5-7 –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Then one of the seraphim flew to me with a live coal in his hand, which he had taken with tongs from the altar. With it he touched my mouth and said, “See, this has touched your lips; your guilt is taken away and your sin atoned for.”</a:t>
            </a:r>
            <a:r>
              <a:rPr lang="en-US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39922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4C4F639-CC9E-43C7-8452-75BE337DF4AE}"/>
              </a:ext>
            </a:extLst>
          </p:cNvPr>
          <p:cNvSpPr/>
          <p:nvPr/>
        </p:nvSpPr>
        <p:spPr bwMode="auto">
          <a:xfrm>
            <a:off x="135224" y="1257300"/>
            <a:ext cx="9808649" cy="2308324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Corinthians 2:1 –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when I came to you, brothers and sisters, I did not come with superiority of speech or of wisdom 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I proclaimed to you the testimony of God.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0759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For others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182017" y="2247900"/>
            <a:ext cx="9808649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10:24-25 – And let us consider how to stimulate one another to love and good deeds, not forsaking our own meeting together, but encouraging one another…</a:t>
            </a:r>
          </a:p>
        </p:txBody>
      </p:sp>
    </p:spTree>
    <p:extLst>
      <p:ext uri="{BB962C8B-B14F-4D97-AF65-F5344CB8AC3E}">
        <p14:creationId xmlns:p14="http://schemas.microsoft.com/office/powerpoint/2010/main" val="38693503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 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For others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182017" y="2247900"/>
            <a:ext cx="9808649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10:24-25 –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 us consider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how to stimulate one another to love and good deeds, not forsaking our own meeting together, but encouraging one another…</a:t>
            </a:r>
          </a:p>
        </p:txBody>
      </p:sp>
    </p:spTree>
    <p:extLst>
      <p:ext uri="{BB962C8B-B14F-4D97-AF65-F5344CB8AC3E}">
        <p14:creationId xmlns:p14="http://schemas.microsoft.com/office/powerpoint/2010/main" val="86858496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Let not many of you become teachers, my brethren, knowing that as such we will incur </a:t>
            </a:r>
            <a:r>
              <a:rPr lang="en-US" u="sng" dirty="0"/>
              <a:t>a stricter judgment</a:t>
            </a:r>
            <a:r>
              <a:rPr lang="en-US" dirty="0"/>
              <a:t>.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5203340-CB65-47FF-B06D-BD4634082645}"/>
              </a:ext>
            </a:extLst>
          </p:cNvPr>
          <p:cNvSpPr/>
          <p:nvPr/>
        </p:nvSpPr>
        <p:spPr bwMode="auto">
          <a:xfrm>
            <a:off x="169332" y="2400300"/>
            <a:ext cx="9821333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“Anyone who has ever taught knows that evaluation and criticism are daily occurrences.”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(ECNT, p152)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14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 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For others</a:t>
            </a:r>
          </a:p>
          <a:p>
            <a:pPr marL="1143000" lvl="1" indent="-742950">
              <a:buFont typeface="+mj-lt"/>
              <a:buAutoNum type="alphaLcParenR"/>
            </a:pPr>
            <a:r>
              <a:rPr lang="en-US" dirty="0"/>
              <a:t>For ourselves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182017" y="24003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Psalm 141:3 – Take control of what I say, O Yahweh, and guard my lips.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9AE3F2C-C77C-4A85-9146-46CAC9CC1B52}"/>
              </a:ext>
            </a:extLst>
          </p:cNvPr>
          <p:cNvSpPr/>
          <p:nvPr/>
        </p:nvSpPr>
        <p:spPr bwMode="auto">
          <a:xfrm>
            <a:off x="300551" y="35433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Proverbs 31:26 – When she speaks, her words are wise, and she gives instructions with kindness.</a:t>
            </a:r>
          </a:p>
        </p:txBody>
      </p:sp>
    </p:spTree>
    <p:extLst>
      <p:ext uri="{BB962C8B-B14F-4D97-AF65-F5344CB8AC3E}">
        <p14:creationId xmlns:p14="http://schemas.microsoft.com/office/powerpoint/2010/main" val="38549457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742950" indent="-742950">
              <a:buAutoNum type="arabicPeriod"/>
            </a:pPr>
            <a:r>
              <a:rPr lang="en-US" dirty="0"/>
              <a:t>Listen</a:t>
            </a:r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32F566-6A56-4AAC-8D20-B716143A8944}"/>
              </a:ext>
            </a:extLst>
          </p:cNvPr>
          <p:cNvSpPr/>
          <p:nvPr/>
        </p:nvSpPr>
        <p:spPr bwMode="auto">
          <a:xfrm>
            <a:off x="200081" y="23241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Job 21:2 – “Listen carefully to my words. Let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 the comfort you give me.”</a:t>
            </a:r>
          </a:p>
        </p:txBody>
      </p:sp>
    </p:spTree>
    <p:extLst>
      <p:ext uri="{BB962C8B-B14F-4D97-AF65-F5344CB8AC3E}">
        <p14:creationId xmlns:p14="http://schemas.microsoft.com/office/powerpoint/2010/main" val="4263659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742950" indent="-742950">
              <a:buAutoNum type="arabicPeriod"/>
            </a:pPr>
            <a:r>
              <a:rPr lang="en-US" dirty="0"/>
              <a:t>Listen</a:t>
            </a:r>
          </a:p>
          <a:p>
            <a:pPr marL="742950" indent="-742950">
              <a:buAutoNum type="arabicPeriod"/>
            </a:pPr>
            <a:r>
              <a:rPr lang="en-US" dirty="0"/>
              <a:t>Speak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63B10C-EE84-4F13-BB25-A874FD12B75C}"/>
              </a:ext>
            </a:extLst>
          </p:cNvPr>
          <p:cNvSpPr/>
          <p:nvPr/>
        </p:nvSpPr>
        <p:spPr bwMode="auto">
          <a:xfrm>
            <a:off x="182743" y="2857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Corinthians 13:4-5 – Love is patient, kind…,not rude</a:t>
            </a:r>
          </a:p>
        </p:txBody>
      </p:sp>
    </p:spTree>
    <p:extLst>
      <p:ext uri="{BB962C8B-B14F-4D97-AF65-F5344CB8AC3E}">
        <p14:creationId xmlns:p14="http://schemas.microsoft.com/office/powerpoint/2010/main" val="403057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742950" indent="-742950">
              <a:buAutoNum type="arabicPeriod"/>
            </a:pPr>
            <a:r>
              <a:rPr lang="en-US" dirty="0"/>
              <a:t>Listen</a:t>
            </a:r>
          </a:p>
          <a:p>
            <a:pPr marL="742950" indent="-742950">
              <a:buAutoNum type="arabicPeriod"/>
            </a:pPr>
            <a:r>
              <a:rPr lang="en-US" dirty="0"/>
              <a:t>Speak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63B10C-EE84-4F13-BB25-A874FD12B75C}"/>
              </a:ext>
            </a:extLst>
          </p:cNvPr>
          <p:cNvSpPr/>
          <p:nvPr/>
        </p:nvSpPr>
        <p:spPr bwMode="auto">
          <a:xfrm>
            <a:off x="182743" y="2857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Corinthians 13:4-5 – Love 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kind…,not rude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ED1E6A-3977-4BE6-987A-AEAC565A297D}"/>
              </a:ext>
            </a:extLst>
          </p:cNvPr>
          <p:cNvSpPr/>
          <p:nvPr/>
        </p:nvSpPr>
        <p:spPr bwMode="auto">
          <a:xfrm>
            <a:off x="300551" y="4000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27:5 – An open rebuke is better than hidden love!</a:t>
            </a:r>
          </a:p>
        </p:txBody>
      </p:sp>
    </p:spTree>
    <p:extLst>
      <p:ext uri="{BB962C8B-B14F-4D97-AF65-F5344CB8AC3E}">
        <p14:creationId xmlns:p14="http://schemas.microsoft.com/office/powerpoint/2010/main" val="15173712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742950" indent="-742950">
              <a:buAutoNum type="arabicPeriod"/>
            </a:pPr>
            <a:r>
              <a:rPr lang="en-US" dirty="0"/>
              <a:t>Listen</a:t>
            </a:r>
          </a:p>
          <a:p>
            <a:pPr marL="742950" indent="-742950">
              <a:buAutoNum type="arabicPeriod"/>
            </a:pPr>
            <a:r>
              <a:rPr lang="en-US" dirty="0"/>
              <a:t>Speak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63B10C-EE84-4F13-BB25-A874FD12B75C}"/>
              </a:ext>
            </a:extLst>
          </p:cNvPr>
          <p:cNvSpPr/>
          <p:nvPr/>
        </p:nvSpPr>
        <p:spPr bwMode="auto">
          <a:xfrm>
            <a:off x="182743" y="2857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Corinthians 13:4-5 – Love is patient,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…,not rude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ED1E6A-3977-4BE6-987A-AEAC565A297D}"/>
              </a:ext>
            </a:extLst>
          </p:cNvPr>
          <p:cNvSpPr/>
          <p:nvPr/>
        </p:nvSpPr>
        <p:spPr bwMode="auto">
          <a:xfrm>
            <a:off x="300551" y="4000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 16:24 – Kind words are like honey – sweet to the soul and healthy for the body.</a:t>
            </a:r>
          </a:p>
        </p:txBody>
      </p:sp>
    </p:spTree>
    <p:extLst>
      <p:ext uri="{BB962C8B-B14F-4D97-AF65-F5344CB8AC3E}">
        <p14:creationId xmlns:p14="http://schemas.microsoft.com/office/powerpoint/2010/main" val="1939189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742950" indent="-742950">
              <a:buAutoNum type="arabicPeriod"/>
            </a:pPr>
            <a:r>
              <a:rPr lang="en-US" dirty="0"/>
              <a:t>Pray</a:t>
            </a:r>
          </a:p>
          <a:p>
            <a:pPr marL="742950" indent="-742950">
              <a:buAutoNum type="arabicPeriod"/>
            </a:pPr>
            <a:r>
              <a:rPr lang="en-US" dirty="0"/>
              <a:t>Listen</a:t>
            </a:r>
          </a:p>
          <a:p>
            <a:pPr marL="742950" indent="-742950">
              <a:buAutoNum type="arabicPeriod"/>
            </a:pPr>
            <a:r>
              <a:rPr lang="en-US" dirty="0"/>
              <a:t>Speak</a:t>
            </a:r>
          </a:p>
          <a:p>
            <a:pPr marL="742950" indent="-742950">
              <a:buAutoNum type="arabicPeriod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63B10C-EE84-4F13-BB25-A874FD12B75C}"/>
              </a:ext>
            </a:extLst>
          </p:cNvPr>
          <p:cNvSpPr/>
          <p:nvPr/>
        </p:nvSpPr>
        <p:spPr bwMode="auto">
          <a:xfrm>
            <a:off x="182743" y="2857500"/>
            <a:ext cx="9808649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Corinthians 13:4-5 – Love is patient, kind…,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rude</a:t>
            </a:r>
          </a:p>
        </p:txBody>
      </p:sp>
    </p:spTree>
    <p:extLst>
      <p:ext uri="{BB962C8B-B14F-4D97-AF65-F5344CB8AC3E}">
        <p14:creationId xmlns:p14="http://schemas.microsoft.com/office/powerpoint/2010/main" val="3668402117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13FF5-8F74-4E1A-9F38-EC429540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Larry </a:t>
            </a:r>
            <a:r>
              <a:rPr lang="en-US" dirty="0" err="1"/>
              <a:t>Crabb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17BCDD-95BE-4EBF-A180-995FD214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Words can be categorized in 3 ways: </a:t>
            </a:r>
          </a:p>
          <a:p>
            <a:pPr marL="571500" indent="-571500">
              <a:buFontTx/>
              <a:buChar char="-"/>
            </a:pPr>
            <a:r>
              <a:rPr lang="en-US" dirty="0"/>
              <a:t>Shallow words</a:t>
            </a:r>
          </a:p>
          <a:p>
            <a:pPr marL="571500" indent="-571500">
              <a:buFontTx/>
              <a:buChar char="-"/>
            </a:pPr>
            <a:r>
              <a:rPr lang="en-US" dirty="0"/>
              <a:t>Death words</a:t>
            </a:r>
          </a:p>
          <a:p>
            <a:pPr marL="571500" indent="-571500">
              <a:buFontTx/>
              <a:buChar char="-"/>
            </a:pPr>
            <a:r>
              <a:rPr lang="en-US" dirty="0"/>
              <a:t>Life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22B85D-A03B-4D8C-852A-8D2D4DE1158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1400" dirty="0"/>
              <a:t>Drs. Larry </a:t>
            </a:r>
            <a:r>
              <a:rPr lang="en-US" sz="1400" dirty="0" err="1"/>
              <a:t>Crabb</a:t>
            </a:r>
            <a:r>
              <a:rPr lang="en-US" sz="1400" dirty="0"/>
              <a:t> and Dan </a:t>
            </a:r>
            <a:r>
              <a:rPr lang="en-US" sz="1400" dirty="0" err="1"/>
              <a:t>Allender</a:t>
            </a:r>
            <a:r>
              <a:rPr lang="en-US" sz="1400" dirty="0"/>
              <a:t>, Encouragement (Grand Rapids: Zondervan, 1984), p. 21-23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3D3F0-7E2D-4C67-8029-24EEB06425B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Christian Counselor and Author</a:t>
            </a:r>
          </a:p>
        </p:txBody>
      </p:sp>
    </p:spTree>
    <p:extLst>
      <p:ext uri="{BB962C8B-B14F-4D97-AF65-F5344CB8AC3E}">
        <p14:creationId xmlns:p14="http://schemas.microsoft.com/office/powerpoint/2010/main" val="39736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of Life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 night together with shallow words…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A night together with life words…</a:t>
            </a:r>
          </a:p>
        </p:txBody>
      </p:sp>
    </p:spTree>
    <p:extLst>
      <p:ext uri="{BB962C8B-B14F-4D97-AF65-F5344CB8AC3E}">
        <p14:creationId xmlns:p14="http://schemas.microsoft.com/office/powerpoint/2010/main" val="1498850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68EF-FD25-4F2E-A742-4B72BBB0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8D6F3-2795-42D7-8922-B21C7A37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Our speech is powerful</a:t>
            </a:r>
          </a:p>
          <a:p>
            <a:pPr marL="0" indent="0"/>
            <a:r>
              <a:rPr lang="en-US" dirty="0"/>
              <a:t>We need to be honest about the power for harm</a:t>
            </a:r>
          </a:p>
          <a:p>
            <a:pPr marL="0" indent="0"/>
            <a:r>
              <a:rPr lang="en-US" dirty="0"/>
              <a:t>Let God guide you and use your words for good</a:t>
            </a:r>
          </a:p>
        </p:txBody>
      </p:sp>
    </p:spTree>
    <p:extLst>
      <p:ext uri="{BB962C8B-B14F-4D97-AF65-F5344CB8AC3E}">
        <p14:creationId xmlns:p14="http://schemas.microsoft.com/office/powerpoint/2010/main" val="4226130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risleyc@dwellcc.org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James 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DCF967-B22C-439A-9EA5-5AF9D14BC415}"/>
              </a:ext>
            </a:extLst>
          </p:cNvPr>
          <p:cNvSpPr/>
          <p:nvPr/>
        </p:nvSpPr>
        <p:spPr bwMode="auto">
          <a:xfrm>
            <a:off x="182743" y="2857500"/>
            <a:ext cx="7945257" cy="5909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week: James 3:13-18, Peace-Sowing</a:t>
            </a:r>
            <a:endParaRPr lang="en-US" sz="360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 For we all stumble in many ways. </a:t>
            </a:r>
          </a:p>
          <a:p>
            <a:r>
              <a:rPr lang="en-US" dirty="0"/>
              <a:t>If anyone does not stumble in what he says, he is a perfect man, able to bridle the whole body as well.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812800" y="2781300"/>
            <a:ext cx="643466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James grew up with Jesus…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573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 For we all stumble in many ways. </a:t>
            </a:r>
          </a:p>
          <a:p>
            <a:r>
              <a:rPr lang="en-US" dirty="0"/>
              <a:t>If anyone does not stumble in what he says, he is a perfect man, able to bridle the whole body as well.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812800" y="2781300"/>
            <a:ext cx="6434667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power of speech: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a God of speech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made in his image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5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 Now if we put the bits into the horses’ mouths so that they will obey us, we direct their entire body as well. </a:t>
            </a:r>
          </a:p>
          <a:p>
            <a:r>
              <a:rPr lang="en-US" dirty="0"/>
              <a:t>4 Look at the ships also, though they are so great and are driven by strong winds, are still directed by a very small rudder wherever the inclination of the pilot desires. </a:t>
            </a:r>
          </a:p>
        </p:txBody>
      </p:sp>
    </p:spTree>
    <p:extLst>
      <p:ext uri="{BB962C8B-B14F-4D97-AF65-F5344CB8AC3E}">
        <p14:creationId xmlns:p14="http://schemas.microsoft.com/office/powerpoint/2010/main" val="260598622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 So also the tongue is a small part of the body, and yet it boasts of great things.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660400" y="1562100"/>
            <a:ext cx="6434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power of words has no relation to the size of the tongue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D0FA7B-3CAF-4D99-B4A9-4F8B87BB8717}"/>
              </a:ext>
            </a:extLst>
          </p:cNvPr>
          <p:cNvSpPr/>
          <p:nvPr/>
        </p:nvSpPr>
        <p:spPr bwMode="auto">
          <a:xfrm>
            <a:off x="1270001" y="2778631"/>
            <a:ext cx="3962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Words stick with us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43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0F2B4-D9FC-4921-8538-2E3E97FC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358465" cy="5486400"/>
          </a:xfrm>
        </p:spPr>
        <p:txBody>
          <a:bodyPr/>
          <a:lstStyle/>
          <a:p>
            <a:r>
              <a:rPr lang="en-US" dirty="0"/>
              <a:t>Disentangle “Intent” from “Impact.”</a:t>
            </a:r>
          </a:p>
          <a:p>
            <a:r>
              <a:rPr lang="en-US" dirty="0"/>
              <a:t>The error we make in the realm of intentions is simple but profound:</a:t>
            </a:r>
          </a:p>
          <a:p>
            <a:r>
              <a:rPr lang="en-US" dirty="0"/>
              <a:t>we assume we know the intentions of others when we don’t. </a:t>
            </a:r>
          </a:p>
        </p:txBody>
      </p:sp>
    </p:spTree>
    <p:extLst>
      <p:ext uri="{BB962C8B-B14F-4D97-AF65-F5344CB8AC3E}">
        <p14:creationId xmlns:p14="http://schemas.microsoft.com/office/powerpoint/2010/main" val="1509297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0F2B4-D9FC-4921-8538-2E3E97FC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6358465" cy="5486400"/>
          </a:xfrm>
        </p:spPr>
        <p:txBody>
          <a:bodyPr/>
          <a:lstStyle/>
          <a:p>
            <a:r>
              <a:rPr lang="en-US" dirty="0"/>
              <a:t>Disentangle “Intent” from “Impact.”</a:t>
            </a:r>
          </a:p>
          <a:p>
            <a:r>
              <a:rPr lang="en-US" dirty="0"/>
              <a:t>Worse still, when we are unsure about someone’s intentions, we too often decide they are bad.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4E0B39-0678-48BB-832B-077B77F0EE89}"/>
              </a:ext>
            </a:extLst>
          </p:cNvPr>
          <p:cNvSpPr/>
          <p:nvPr/>
        </p:nvSpPr>
        <p:spPr bwMode="auto">
          <a:xfrm>
            <a:off x="131232" y="3619500"/>
            <a:ext cx="6434667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“That hurt” is different from “You meant to hurt me.”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54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1834</Words>
  <Application>Microsoft Office PowerPoint</Application>
  <PresentationFormat>Custom</PresentationFormat>
  <Paragraphs>220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 Light</vt:lpstr>
      <vt:lpstr>Papyrus</vt:lpstr>
      <vt:lpstr>Times New Roman</vt:lpstr>
      <vt:lpstr>Default Design</vt:lpstr>
      <vt:lpstr>James 3</vt:lpstr>
      <vt:lpstr>James 3</vt:lpstr>
      <vt:lpstr>James 3</vt:lpstr>
      <vt:lpstr>James 3</vt:lpstr>
      <vt:lpstr>James 3</vt:lpstr>
      <vt:lpstr>James 3</vt:lpstr>
      <vt:lpstr>James 3</vt:lpstr>
      <vt:lpstr>PowerPoint Presentation</vt:lpstr>
      <vt:lpstr>PowerPoint Presentation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James 3</vt:lpstr>
      <vt:lpstr>Dr. Larry Crabb</vt:lpstr>
      <vt:lpstr>James 3</vt:lpstr>
      <vt:lpstr>Summary</vt:lpstr>
      <vt:lpstr>James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2024-03-12T14:23:37Z</dcterms:created>
  <dcterms:modified xsi:type="dcterms:W3CDTF">2024-03-12T14:23:42Z</dcterms:modified>
</cp:coreProperties>
</file>