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2"/>
  </p:notesMasterIdLst>
  <p:sldIdLst>
    <p:sldId id="4158" r:id="rId2"/>
    <p:sldId id="7627" r:id="rId3"/>
    <p:sldId id="7625" r:id="rId4"/>
    <p:sldId id="7628" r:id="rId5"/>
    <p:sldId id="7677" r:id="rId6"/>
    <p:sldId id="7678" r:id="rId7"/>
    <p:sldId id="7676" r:id="rId8"/>
    <p:sldId id="7679" r:id="rId9"/>
    <p:sldId id="7680" r:id="rId10"/>
    <p:sldId id="7681" r:id="rId11"/>
    <p:sldId id="7675" r:id="rId12"/>
    <p:sldId id="7626" r:id="rId13"/>
    <p:sldId id="4946" r:id="rId14"/>
    <p:sldId id="7629" r:id="rId15"/>
    <p:sldId id="7630" r:id="rId16"/>
    <p:sldId id="7631" r:id="rId17"/>
    <p:sldId id="7682" r:id="rId18"/>
    <p:sldId id="7632" r:id="rId19"/>
    <p:sldId id="7633" r:id="rId20"/>
    <p:sldId id="7634" r:id="rId21"/>
    <p:sldId id="7635" r:id="rId22"/>
    <p:sldId id="7636" r:id="rId23"/>
    <p:sldId id="7697" r:id="rId24"/>
    <p:sldId id="7637" r:id="rId25"/>
    <p:sldId id="7638" r:id="rId26"/>
    <p:sldId id="7639" r:id="rId27"/>
    <p:sldId id="7646" r:id="rId28"/>
    <p:sldId id="7683" r:id="rId29"/>
    <p:sldId id="7684" r:id="rId30"/>
    <p:sldId id="7641" r:id="rId31"/>
    <p:sldId id="7643" r:id="rId32"/>
    <p:sldId id="7645" r:id="rId33"/>
    <p:sldId id="7650" r:id="rId34"/>
    <p:sldId id="7647" r:id="rId35"/>
    <p:sldId id="7651" r:id="rId36"/>
    <p:sldId id="7653" r:id="rId37"/>
    <p:sldId id="7654" r:id="rId38"/>
    <p:sldId id="7655" r:id="rId39"/>
    <p:sldId id="7656" r:id="rId40"/>
    <p:sldId id="7657" r:id="rId41"/>
    <p:sldId id="7658" r:id="rId42"/>
    <p:sldId id="7659" r:id="rId43"/>
    <p:sldId id="7660" r:id="rId44"/>
    <p:sldId id="7661" r:id="rId45"/>
    <p:sldId id="7662" r:id="rId46"/>
    <p:sldId id="7663" r:id="rId47"/>
    <p:sldId id="7666" r:id="rId48"/>
    <p:sldId id="7694" r:id="rId49"/>
    <p:sldId id="7667" r:id="rId50"/>
    <p:sldId id="7695" r:id="rId51"/>
    <p:sldId id="7685" r:id="rId52"/>
    <p:sldId id="7688" r:id="rId53"/>
    <p:sldId id="7690" r:id="rId54"/>
    <p:sldId id="7692" r:id="rId55"/>
    <p:sldId id="7670" r:id="rId56"/>
    <p:sldId id="7671" r:id="rId57"/>
    <p:sldId id="7672" r:id="rId58"/>
    <p:sldId id="7673" r:id="rId59"/>
    <p:sldId id="7696" r:id="rId60"/>
    <p:sldId id="7674" r:id="rId6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FF00"/>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41" autoAdjust="0"/>
    <p:restoredTop sz="74282" autoAdjust="0"/>
  </p:normalViewPr>
  <p:slideViewPr>
    <p:cSldViewPr snapToGrid="0">
      <p:cViewPr varScale="1">
        <p:scale>
          <a:sx n="62" d="100"/>
          <a:sy n="62" d="100"/>
        </p:scale>
        <p:origin x="364" y="44"/>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81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S::sullivanm@dwellcc.org::350d618f-92d9-45c2-831f-faece6ff0719" providerId="AD" clId="Web-{58FC942D-8E3C-E84C-8E03-4EE3F30EB7FE}"/>
    <pc:docChg chg="modSld">
      <pc:chgData name="SullivanM" userId="S::sullivanm@dwellcc.org::350d618f-92d9-45c2-831f-faece6ff0719" providerId="AD" clId="Web-{58FC942D-8E3C-E84C-8E03-4EE3F30EB7FE}" dt="2022-08-11T15:09:02.228" v="1" actId="20577"/>
      <pc:docMkLst>
        <pc:docMk/>
      </pc:docMkLst>
      <pc:sldChg chg="modSp">
        <pc:chgData name="SullivanM" userId="S::sullivanm@dwellcc.org::350d618f-92d9-45c2-831f-faece6ff0719" providerId="AD" clId="Web-{58FC942D-8E3C-E84C-8E03-4EE3F30EB7FE}" dt="2022-08-11T15:09:02.228" v="1" actId="20577"/>
        <pc:sldMkLst>
          <pc:docMk/>
          <pc:sldMk cId="0" sldId="4158"/>
        </pc:sldMkLst>
        <pc:spChg chg="mod">
          <ac:chgData name="SullivanM" userId="S::sullivanm@dwellcc.org::350d618f-92d9-45c2-831f-faece6ff0719" providerId="AD" clId="Web-{58FC942D-8E3C-E84C-8E03-4EE3F30EB7FE}" dt="2022-08-11T15:09:02.228" v="1" actId="20577"/>
          <ac:spMkLst>
            <pc:docMk/>
            <pc:sldMk cId="0" sldId="4158"/>
            <ac:spMk id="2" creationId="{0A8DBD8C-BE1E-4494-BD6F-EF3B41733F33}"/>
          </ac:spMkLst>
        </pc:spChg>
      </pc:sldChg>
    </pc:docChg>
  </pc:docChgLst>
  <pc:docChgLst>
    <pc:chgData name="SullivanM" userId="350d618f-92d9-45c2-831f-faece6ff0719" providerId="ADAL" clId="{E2B11A33-3BBF-4517-8A36-65B80B395B52}"/>
    <pc:docChg chg="undo custSel addSld delSld modSld sldOrd">
      <pc:chgData name="SullivanM" userId="350d618f-92d9-45c2-831f-faece6ff0719" providerId="ADAL" clId="{E2B11A33-3BBF-4517-8A36-65B80B395B52}" dt="2022-08-21T02:50:38.062" v="3554" actId="5793"/>
      <pc:docMkLst>
        <pc:docMk/>
      </pc:docMkLst>
      <pc:sldChg chg="modSp">
        <pc:chgData name="SullivanM" userId="350d618f-92d9-45c2-831f-faece6ff0719" providerId="ADAL" clId="{E2B11A33-3BBF-4517-8A36-65B80B395B52}" dt="2022-08-20T23:46:54.585" v="43" actId="20577"/>
        <pc:sldMkLst>
          <pc:docMk/>
          <pc:sldMk cId="0" sldId="4158"/>
        </pc:sldMkLst>
        <pc:spChg chg="mod">
          <ac:chgData name="SullivanM" userId="350d618f-92d9-45c2-831f-faece6ff0719" providerId="ADAL" clId="{E2B11A33-3BBF-4517-8A36-65B80B395B52}" dt="2022-08-20T23:46:54.585" v="43" actId="20577"/>
          <ac:spMkLst>
            <pc:docMk/>
            <pc:sldMk cId="0" sldId="4158"/>
            <ac:spMk id="14339" creationId="{AEA5E58C-00BC-CB1E-8AA9-5B51CC0A3CCD}"/>
          </ac:spMkLst>
        </pc:spChg>
      </pc:sldChg>
      <pc:sldChg chg="addSp modSp ord modAnim">
        <pc:chgData name="SullivanM" userId="350d618f-92d9-45c2-831f-faece6ff0719" providerId="ADAL" clId="{E2B11A33-3BBF-4517-8A36-65B80B395B52}" dt="2022-08-21T02:27:02.354" v="3439"/>
        <pc:sldMkLst>
          <pc:docMk/>
          <pc:sldMk cId="0" sldId="4946"/>
        </pc:sldMkLst>
        <pc:spChg chg="add mod">
          <ac:chgData name="SullivanM" userId="350d618f-92d9-45c2-831f-faece6ff0719" providerId="ADAL" clId="{E2B11A33-3BBF-4517-8A36-65B80B395B52}" dt="2022-08-21T00:06:25.638" v="798" actId="1036"/>
          <ac:spMkLst>
            <pc:docMk/>
            <pc:sldMk cId="0" sldId="4946"/>
            <ac:spMk id="3" creationId="{58663C78-C1BC-4B8B-8494-2766D120EE4E}"/>
          </ac:spMkLst>
        </pc:spChg>
        <pc:spChg chg="mod">
          <ac:chgData name="SullivanM" userId="350d618f-92d9-45c2-831f-faece6ff0719" providerId="ADAL" clId="{E2B11A33-3BBF-4517-8A36-65B80B395B52}" dt="2022-08-21T00:05:48.087" v="765" actId="113"/>
          <ac:spMkLst>
            <pc:docMk/>
            <pc:sldMk cId="0" sldId="4946"/>
            <ac:spMk id="18434" creationId="{C7D27934-BA8D-0729-FEBE-700E6E619618}"/>
          </ac:spMkLst>
        </pc:spChg>
      </pc:sldChg>
      <pc:sldChg chg="addSp delSp modSp delAnim">
        <pc:chgData name="SullivanM" userId="350d618f-92d9-45c2-831f-faece6ff0719" providerId="ADAL" clId="{E2B11A33-3BBF-4517-8A36-65B80B395B52}" dt="2022-08-21T01:43:34.461" v="2555" actId="1076"/>
        <pc:sldMkLst>
          <pc:docMk/>
          <pc:sldMk cId="0" sldId="7551"/>
        </pc:sldMkLst>
        <pc:spChg chg="del">
          <ac:chgData name="SullivanM" userId="350d618f-92d9-45c2-831f-faece6ff0719" providerId="ADAL" clId="{E2B11A33-3BBF-4517-8A36-65B80B395B52}" dt="2022-08-21T00:14:01.545" v="880" actId="478"/>
          <ac:spMkLst>
            <pc:docMk/>
            <pc:sldMk cId="0" sldId="7551"/>
            <ac:spMk id="18434" creationId="{1AB6C3B3-D6A2-62B8-A20A-31F9A463AEB4}"/>
          </ac:spMkLst>
        </pc:spChg>
        <pc:picChg chg="add mod modCrop">
          <ac:chgData name="SullivanM" userId="350d618f-92d9-45c2-831f-faece6ff0719" providerId="ADAL" clId="{E2B11A33-3BBF-4517-8A36-65B80B395B52}" dt="2022-08-21T01:43:34.461" v="2555" actId="1076"/>
          <ac:picMkLst>
            <pc:docMk/>
            <pc:sldMk cId="0" sldId="7551"/>
            <ac:picMk id="3" creationId="{EA667ADB-35F5-491A-92B4-AC0BE3C057CB}"/>
          </ac:picMkLst>
        </pc:picChg>
      </pc:sldChg>
      <pc:sldChg chg="del">
        <pc:chgData name="SullivanM" userId="350d618f-92d9-45c2-831f-faece6ff0719" providerId="ADAL" clId="{E2B11A33-3BBF-4517-8A36-65B80B395B52}" dt="2022-08-21T02:15:53.389" v="3322" actId="2696"/>
        <pc:sldMkLst>
          <pc:docMk/>
          <pc:sldMk cId="0" sldId="7553"/>
        </pc:sldMkLst>
      </pc:sldChg>
      <pc:sldChg chg="del">
        <pc:chgData name="SullivanM" userId="350d618f-92d9-45c2-831f-faece6ff0719" providerId="ADAL" clId="{E2B11A33-3BBF-4517-8A36-65B80B395B52}" dt="2022-08-21T02:15:53.779" v="3324" actId="2696"/>
        <pc:sldMkLst>
          <pc:docMk/>
          <pc:sldMk cId="0" sldId="7554"/>
        </pc:sldMkLst>
      </pc:sldChg>
      <pc:sldChg chg="del">
        <pc:chgData name="SullivanM" userId="350d618f-92d9-45c2-831f-faece6ff0719" providerId="ADAL" clId="{E2B11A33-3BBF-4517-8A36-65B80B395B52}" dt="2022-08-21T02:15:53.935" v="3325" actId="2696"/>
        <pc:sldMkLst>
          <pc:docMk/>
          <pc:sldMk cId="0" sldId="7555"/>
        </pc:sldMkLst>
      </pc:sldChg>
      <pc:sldChg chg="del">
        <pc:chgData name="SullivanM" userId="350d618f-92d9-45c2-831f-faece6ff0719" providerId="ADAL" clId="{E2B11A33-3BBF-4517-8A36-65B80B395B52}" dt="2022-08-21T02:15:54.092" v="3326" actId="2696"/>
        <pc:sldMkLst>
          <pc:docMk/>
          <pc:sldMk cId="0" sldId="7556"/>
        </pc:sldMkLst>
      </pc:sldChg>
      <pc:sldChg chg="del">
        <pc:chgData name="SullivanM" userId="350d618f-92d9-45c2-831f-faece6ff0719" providerId="ADAL" clId="{E2B11A33-3BBF-4517-8A36-65B80B395B52}" dt="2022-08-21T02:15:54.263" v="3327" actId="2696"/>
        <pc:sldMkLst>
          <pc:docMk/>
          <pc:sldMk cId="0" sldId="7557"/>
        </pc:sldMkLst>
      </pc:sldChg>
      <pc:sldChg chg="del">
        <pc:chgData name="SullivanM" userId="350d618f-92d9-45c2-831f-faece6ff0719" providerId="ADAL" clId="{E2B11A33-3BBF-4517-8A36-65B80B395B52}" dt="2022-08-21T02:15:54.416" v="3328" actId="2696"/>
        <pc:sldMkLst>
          <pc:docMk/>
          <pc:sldMk cId="0" sldId="7558"/>
        </pc:sldMkLst>
      </pc:sldChg>
      <pc:sldChg chg="del">
        <pc:chgData name="SullivanM" userId="350d618f-92d9-45c2-831f-faece6ff0719" providerId="ADAL" clId="{E2B11A33-3BBF-4517-8A36-65B80B395B52}" dt="2022-08-21T02:15:54.598" v="3329" actId="2696"/>
        <pc:sldMkLst>
          <pc:docMk/>
          <pc:sldMk cId="0" sldId="7560"/>
        </pc:sldMkLst>
      </pc:sldChg>
      <pc:sldChg chg="del">
        <pc:chgData name="SullivanM" userId="350d618f-92d9-45c2-831f-faece6ff0719" providerId="ADAL" clId="{E2B11A33-3BBF-4517-8A36-65B80B395B52}" dt="2022-08-21T02:15:54.739" v="3330" actId="2696"/>
        <pc:sldMkLst>
          <pc:docMk/>
          <pc:sldMk cId="0" sldId="7562"/>
        </pc:sldMkLst>
      </pc:sldChg>
      <pc:sldChg chg="del">
        <pc:chgData name="SullivanM" userId="350d618f-92d9-45c2-831f-faece6ff0719" providerId="ADAL" clId="{E2B11A33-3BBF-4517-8A36-65B80B395B52}" dt="2022-08-21T02:15:54.911" v="3331" actId="2696"/>
        <pc:sldMkLst>
          <pc:docMk/>
          <pc:sldMk cId="0" sldId="7563"/>
        </pc:sldMkLst>
      </pc:sldChg>
      <pc:sldChg chg="del">
        <pc:chgData name="SullivanM" userId="350d618f-92d9-45c2-831f-faece6ff0719" providerId="ADAL" clId="{E2B11A33-3BBF-4517-8A36-65B80B395B52}" dt="2022-08-21T02:15:55.083" v="3332" actId="2696"/>
        <pc:sldMkLst>
          <pc:docMk/>
          <pc:sldMk cId="0" sldId="7564"/>
        </pc:sldMkLst>
      </pc:sldChg>
      <pc:sldChg chg="del">
        <pc:chgData name="SullivanM" userId="350d618f-92d9-45c2-831f-faece6ff0719" providerId="ADAL" clId="{E2B11A33-3BBF-4517-8A36-65B80B395B52}" dt="2022-08-21T02:15:55.614" v="3335" actId="2696"/>
        <pc:sldMkLst>
          <pc:docMk/>
          <pc:sldMk cId="0" sldId="7566"/>
        </pc:sldMkLst>
      </pc:sldChg>
      <pc:sldChg chg="del">
        <pc:chgData name="SullivanM" userId="350d618f-92d9-45c2-831f-faece6ff0719" providerId="ADAL" clId="{E2B11A33-3BBF-4517-8A36-65B80B395B52}" dt="2022-08-21T02:15:55.426" v="3334" actId="2696"/>
        <pc:sldMkLst>
          <pc:docMk/>
          <pc:sldMk cId="0" sldId="7567"/>
        </pc:sldMkLst>
      </pc:sldChg>
      <pc:sldChg chg="del">
        <pc:chgData name="SullivanM" userId="350d618f-92d9-45c2-831f-faece6ff0719" providerId="ADAL" clId="{E2B11A33-3BBF-4517-8A36-65B80B395B52}" dt="2022-08-21T02:15:56.192" v="3337" actId="2696"/>
        <pc:sldMkLst>
          <pc:docMk/>
          <pc:sldMk cId="0" sldId="7568"/>
        </pc:sldMkLst>
      </pc:sldChg>
      <pc:sldChg chg="del">
        <pc:chgData name="SullivanM" userId="350d618f-92d9-45c2-831f-faece6ff0719" providerId="ADAL" clId="{E2B11A33-3BBF-4517-8A36-65B80B395B52}" dt="2022-08-21T02:15:55.990" v="3336" actId="2696"/>
        <pc:sldMkLst>
          <pc:docMk/>
          <pc:sldMk cId="0" sldId="7570"/>
        </pc:sldMkLst>
      </pc:sldChg>
      <pc:sldChg chg="del">
        <pc:chgData name="SullivanM" userId="350d618f-92d9-45c2-831f-faece6ff0719" providerId="ADAL" clId="{E2B11A33-3BBF-4517-8A36-65B80B395B52}" dt="2022-08-21T02:15:56.364" v="3338" actId="2696"/>
        <pc:sldMkLst>
          <pc:docMk/>
          <pc:sldMk cId="0" sldId="7571"/>
        </pc:sldMkLst>
      </pc:sldChg>
      <pc:sldChg chg="del">
        <pc:chgData name="SullivanM" userId="350d618f-92d9-45c2-831f-faece6ff0719" providerId="ADAL" clId="{E2B11A33-3BBF-4517-8A36-65B80B395B52}" dt="2022-08-21T02:15:57.126" v="3340" actId="2696"/>
        <pc:sldMkLst>
          <pc:docMk/>
          <pc:sldMk cId="0" sldId="7572"/>
        </pc:sldMkLst>
      </pc:sldChg>
      <pc:sldChg chg="del">
        <pc:chgData name="SullivanM" userId="350d618f-92d9-45c2-831f-faece6ff0719" providerId="ADAL" clId="{E2B11A33-3BBF-4517-8A36-65B80B395B52}" dt="2022-08-21T02:15:57.563" v="3341" actId="2696"/>
        <pc:sldMkLst>
          <pc:docMk/>
          <pc:sldMk cId="0" sldId="7573"/>
        </pc:sldMkLst>
      </pc:sldChg>
      <pc:sldChg chg="del">
        <pc:chgData name="SullivanM" userId="350d618f-92d9-45c2-831f-faece6ff0719" providerId="ADAL" clId="{E2B11A33-3BBF-4517-8A36-65B80B395B52}" dt="2022-08-21T02:15:57.907" v="3342" actId="2696"/>
        <pc:sldMkLst>
          <pc:docMk/>
          <pc:sldMk cId="0" sldId="7574"/>
        </pc:sldMkLst>
      </pc:sldChg>
      <pc:sldChg chg="del">
        <pc:chgData name="SullivanM" userId="350d618f-92d9-45c2-831f-faece6ff0719" providerId="ADAL" clId="{E2B11A33-3BBF-4517-8A36-65B80B395B52}" dt="2022-08-21T02:15:58.141" v="3343" actId="2696"/>
        <pc:sldMkLst>
          <pc:docMk/>
          <pc:sldMk cId="0" sldId="7575"/>
        </pc:sldMkLst>
      </pc:sldChg>
      <pc:sldChg chg="del">
        <pc:chgData name="SullivanM" userId="350d618f-92d9-45c2-831f-faece6ff0719" providerId="ADAL" clId="{E2B11A33-3BBF-4517-8A36-65B80B395B52}" dt="2022-08-21T02:15:58.802" v="3344" actId="2696"/>
        <pc:sldMkLst>
          <pc:docMk/>
          <pc:sldMk cId="0" sldId="7576"/>
        </pc:sldMkLst>
      </pc:sldChg>
      <pc:sldChg chg="del">
        <pc:chgData name="SullivanM" userId="350d618f-92d9-45c2-831f-faece6ff0719" providerId="ADAL" clId="{E2B11A33-3BBF-4517-8A36-65B80B395B52}" dt="2022-08-21T02:15:59.005" v="3345" actId="2696"/>
        <pc:sldMkLst>
          <pc:docMk/>
          <pc:sldMk cId="0" sldId="7577"/>
        </pc:sldMkLst>
      </pc:sldChg>
      <pc:sldChg chg="del">
        <pc:chgData name="SullivanM" userId="350d618f-92d9-45c2-831f-faece6ff0719" providerId="ADAL" clId="{E2B11A33-3BBF-4517-8A36-65B80B395B52}" dt="2022-08-21T02:15:59.177" v="3346" actId="2696"/>
        <pc:sldMkLst>
          <pc:docMk/>
          <pc:sldMk cId="0" sldId="7578"/>
        </pc:sldMkLst>
      </pc:sldChg>
      <pc:sldChg chg="del">
        <pc:chgData name="SullivanM" userId="350d618f-92d9-45c2-831f-faece6ff0719" providerId="ADAL" clId="{E2B11A33-3BBF-4517-8A36-65B80B395B52}" dt="2022-08-21T02:15:59.349" v="3347" actId="2696"/>
        <pc:sldMkLst>
          <pc:docMk/>
          <pc:sldMk cId="0" sldId="7579"/>
        </pc:sldMkLst>
      </pc:sldChg>
      <pc:sldChg chg="del">
        <pc:chgData name="SullivanM" userId="350d618f-92d9-45c2-831f-faece6ff0719" providerId="ADAL" clId="{E2B11A33-3BBF-4517-8A36-65B80B395B52}" dt="2022-08-21T02:15:59.536" v="3348" actId="2696"/>
        <pc:sldMkLst>
          <pc:docMk/>
          <pc:sldMk cId="0" sldId="7580"/>
        </pc:sldMkLst>
      </pc:sldChg>
      <pc:sldChg chg="del">
        <pc:chgData name="SullivanM" userId="350d618f-92d9-45c2-831f-faece6ff0719" providerId="ADAL" clId="{E2B11A33-3BBF-4517-8A36-65B80B395B52}" dt="2022-08-21T02:15:59.693" v="3349" actId="2696"/>
        <pc:sldMkLst>
          <pc:docMk/>
          <pc:sldMk cId="0" sldId="7581"/>
        </pc:sldMkLst>
      </pc:sldChg>
      <pc:sldChg chg="del">
        <pc:chgData name="SullivanM" userId="350d618f-92d9-45c2-831f-faece6ff0719" providerId="ADAL" clId="{E2B11A33-3BBF-4517-8A36-65B80B395B52}" dt="2022-08-21T02:16:00.052" v="3350" actId="2696"/>
        <pc:sldMkLst>
          <pc:docMk/>
          <pc:sldMk cId="0" sldId="7582"/>
        </pc:sldMkLst>
      </pc:sldChg>
      <pc:sldChg chg="del">
        <pc:chgData name="SullivanM" userId="350d618f-92d9-45c2-831f-faece6ff0719" providerId="ADAL" clId="{E2B11A33-3BBF-4517-8A36-65B80B395B52}" dt="2022-08-21T02:16:00.256" v="3351" actId="2696"/>
        <pc:sldMkLst>
          <pc:docMk/>
          <pc:sldMk cId="0" sldId="7583"/>
        </pc:sldMkLst>
      </pc:sldChg>
      <pc:sldChg chg="del">
        <pc:chgData name="SullivanM" userId="350d618f-92d9-45c2-831f-faece6ff0719" providerId="ADAL" clId="{E2B11A33-3BBF-4517-8A36-65B80B395B52}" dt="2022-08-21T02:16:00.630" v="3352" actId="2696"/>
        <pc:sldMkLst>
          <pc:docMk/>
          <pc:sldMk cId="0" sldId="7584"/>
        </pc:sldMkLst>
      </pc:sldChg>
      <pc:sldChg chg="del">
        <pc:chgData name="SullivanM" userId="350d618f-92d9-45c2-831f-faece6ff0719" providerId="ADAL" clId="{E2B11A33-3BBF-4517-8A36-65B80B395B52}" dt="2022-08-21T02:16:00.849" v="3353" actId="2696"/>
        <pc:sldMkLst>
          <pc:docMk/>
          <pc:sldMk cId="0" sldId="7585"/>
        </pc:sldMkLst>
      </pc:sldChg>
      <pc:sldChg chg="del">
        <pc:chgData name="SullivanM" userId="350d618f-92d9-45c2-831f-faece6ff0719" providerId="ADAL" clId="{E2B11A33-3BBF-4517-8A36-65B80B395B52}" dt="2022-08-21T02:16:01.021" v="3354" actId="2696"/>
        <pc:sldMkLst>
          <pc:docMk/>
          <pc:sldMk cId="0" sldId="7586"/>
        </pc:sldMkLst>
      </pc:sldChg>
      <pc:sldChg chg="del">
        <pc:chgData name="SullivanM" userId="350d618f-92d9-45c2-831f-faece6ff0719" providerId="ADAL" clId="{E2B11A33-3BBF-4517-8A36-65B80B395B52}" dt="2022-08-21T02:16:01.209" v="3355" actId="2696"/>
        <pc:sldMkLst>
          <pc:docMk/>
          <pc:sldMk cId="0" sldId="7587"/>
        </pc:sldMkLst>
      </pc:sldChg>
      <pc:sldChg chg="del">
        <pc:chgData name="SullivanM" userId="350d618f-92d9-45c2-831f-faece6ff0719" providerId="ADAL" clId="{E2B11A33-3BBF-4517-8A36-65B80B395B52}" dt="2022-08-21T02:16:01.411" v="3356" actId="2696"/>
        <pc:sldMkLst>
          <pc:docMk/>
          <pc:sldMk cId="0" sldId="7588"/>
        </pc:sldMkLst>
      </pc:sldChg>
      <pc:sldChg chg="del">
        <pc:chgData name="SullivanM" userId="350d618f-92d9-45c2-831f-faece6ff0719" providerId="ADAL" clId="{E2B11A33-3BBF-4517-8A36-65B80B395B52}" dt="2022-08-21T02:16:01.927" v="3357" actId="2696"/>
        <pc:sldMkLst>
          <pc:docMk/>
          <pc:sldMk cId="0" sldId="7589"/>
        </pc:sldMkLst>
      </pc:sldChg>
      <pc:sldChg chg="del">
        <pc:chgData name="SullivanM" userId="350d618f-92d9-45c2-831f-faece6ff0719" providerId="ADAL" clId="{E2B11A33-3BBF-4517-8A36-65B80B395B52}" dt="2022-08-21T02:16:02.146" v="3358" actId="2696"/>
        <pc:sldMkLst>
          <pc:docMk/>
          <pc:sldMk cId="0" sldId="7590"/>
        </pc:sldMkLst>
      </pc:sldChg>
      <pc:sldChg chg="del">
        <pc:chgData name="SullivanM" userId="350d618f-92d9-45c2-831f-faece6ff0719" providerId="ADAL" clId="{E2B11A33-3BBF-4517-8A36-65B80B395B52}" dt="2022-08-21T02:16:02.818" v="3359" actId="2696"/>
        <pc:sldMkLst>
          <pc:docMk/>
          <pc:sldMk cId="0" sldId="7591"/>
        </pc:sldMkLst>
      </pc:sldChg>
      <pc:sldChg chg="del">
        <pc:chgData name="SullivanM" userId="350d618f-92d9-45c2-831f-faece6ff0719" providerId="ADAL" clId="{E2B11A33-3BBF-4517-8A36-65B80B395B52}" dt="2022-08-21T02:16:03.224" v="3360" actId="2696"/>
        <pc:sldMkLst>
          <pc:docMk/>
          <pc:sldMk cId="0" sldId="7592"/>
        </pc:sldMkLst>
      </pc:sldChg>
      <pc:sldChg chg="del">
        <pc:chgData name="SullivanM" userId="350d618f-92d9-45c2-831f-faece6ff0719" providerId="ADAL" clId="{E2B11A33-3BBF-4517-8A36-65B80B395B52}" dt="2022-08-21T02:16:03.490" v="3361" actId="2696"/>
        <pc:sldMkLst>
          <pc:docMk/>
          <pc:sldMk cId="0" sldId="7593"/>
        </pc:sldMkLst>
      </pc:sldChg>
      <pc:sldChg chg="del">
        <pc:chgData name="SullivanM" userId="350d618f-92d9-45c2-831f-faece6ff0719" providerId="ADAL" clId="{E2B11A33-3BBF-4517-8A36-65B80B395B52}" dt="2022-08-21T02:16:03.818" v="3362" actId="2696"/>
        <pc:sldMkLst>
          <pc:docMk/>
          <pc:sldMk cId="0" sldId="7594"/>
        </pc:sldMkLst>
      </pc:sldChg>
      <pc:sldChg chg="del">
        <pc:chgData name="SullivanM" userId="350d618f-92d9-45c2-831f-faece6ff0719" providerId="ADAL" clId="{E2B11A33-3BBF-4517-8A36-65B80B395B52}" dt="2022-08-21T02:16:04.334" v="3363" actId="2696"/>
        <pc:sldMkLst>
          <pc:docMk/>
          <pc:sldMk cId="0" sldId="7595"/>
        </pc:sldMkLst>
      </pc:sldChg>
      <pc:sldChg chg="del">
        <pc:chgData name="SullivanM" userId="350d618f-92d9-45c2-831f-faece6ff0719" providerId="ADAL" clId="{E2B11A33-3BBF-4517-8A36-65B80B395B52}" dt="2022-08-21T02:16:04.850" v="3365" actId="2696"/>
        <pc:sldMkLst>
          <pc:docMk/>
          <pc:sldMk cId="0" sldId="7596"/>
        </pc:sldMkLst>
      </pc:sldChg>
      <pc:sldChg chg="del">
        <pc:chgData name="SullivanM" userId="350d618f-92d9-45c2-831f-faece6ff0719" providerId="ADAL" clId="{E2B11A33-3BBF-4517-8A36-65B80B395B52}" dt="2022-08-21T02:16:04.631" v="3364" actId="2696"/>
        <pc:sldMkLst>
          <pc:docMk/>
          <pc:sldMk cId="0" sldId="7597"/>
        </pc:sldMkLst>
      </pc:sldChg>
      <pc:sldChg chg="del">
        <pc:chgData name="SullivanM" userId="350d618f-92d9-45c2-831f-faece6ff0719" providerId="ADAL" clId="{E2B11A33-3BBF-4517-8A36-65B80B395B52}" dt="2022-08-21T02:16:05.240" v="3366" actId="2696"/>
        <pc:sldMkLst>
          <pc:docMk/>
          <pc:sldMk cId="0" sldId="7598"/>
        </pc:sldMkLst>
      </pc:sldChg>
      <pc:sldChg chg="del">
        <pc:chgData name="SullivanM" userId="350d618f-92d9-45c2-831f-faece6ff0719" providerId="ADAL" clId="{E2B11A33-3BBF-4517-8A36-65B80B395B52}" dt="2022-08-21T02:16:05.600" v="3367" actId="2696"/>
        <pc:sldMkLst>
          <pc:docMk/>
          <pc:sldMk cId="0" sldId="7600"/>
        </pc:sldMkLst>
      </pc:sldChg>
      <pc:sldChg chg="del">
        <pc:chgData name="SullivanM" userId="350d618f-92d9-45c2-831f-faece6ff0719" providerId="ADAL" clId="{E2B11A33-3BBF-4517-8A36-65B80B395B52}" dt="2022-08-21T02:16:06.014" v="3368" actId="2696"/>
        <pc:sldMkLst>
          <pc:docMk/>
          <pc:sldMk cId="0" sldId="7601"/>
        </pc:sldMkLst>
      </pc:sldChg>
      <pc:sldChg chg="del">
        <pc:chgData name="SullivanM" userId="350d618f-92d9-45c2-831f-faece6ff0719" providerId="ADAL" clId="{E2B11A33-3BBF-4517-8A36-65B80B395B52}" dt="2022-08-21T02:16:06.436" v="3369" actId="2696"/>
        <pc:sldMkLst>
          <pc:docMk/>
          <pc:sldMk cId="0" sldId="7602"/>
        </pc:sldMkLst>
      </pc:sldChg>
      <pc:sldChg chg="del">
        <pc:chgData name="SullivanM" userId="350d618f-92d9-45c2-831f-faece6ff0719" providerId="ADAL" clId="{E2B11A33-3BBF-4517-8A36-65B80B395B52}" dt="2022-08-21T02:16:06.868" v="3370" actId="2696"/>
        <pc:sldMkLst>
          <pc:docMk/>
          <pc:sldMk cId="0" sldId="7603"/>
        </pc:sldMkLst>
      </pc:sldChg>
      <pc:sldChg chg="del">
        <pc:chgData name="SullivanM" userId="350d618f-92d9-45c2-831f-faece6ff0719" providerId="ADAL" clId="{E2B11A33-3BBF-4517-8A36-65B80B395B52}" dt="2022-08-21T02:16:07.556" v="3372" actId="2696"/>
        <pc:sldMkLst>
          <pc:docMk/>
          <pc:sldMk cId="0" sldId="7604"/>
        </pc:sldMkLst>
      </pc:sldChg>
      <pc:sldChg chg="del">
        <pc:chgData name="SullivanM" userId="350d618f-92d9-45c2-831f-faece6ff0719" providerId="ADAL" clId="{E2B11A33-3BBF-4517-8A36-65B80B395B52}" dt="2022-08-21T02:16:08.228" v="3374" actId="2696"/>
        <pc:sldMkLst>
          <pc:docMk/>
          <pc:sldMk cId="0" sldId="7605"/>
        </pc:sldMkLst>
      </pc:sldChg>
      <pc:sldChg chg="del">
        <pc:chgData name="SullivanM" userId="350d618f-92d9-45c2-831f-faece6ff0719" providerId="ADAL" clId="{E2B11A33-3BBF-4517-8A36-65B80B395B52}" dt="2022-08-21T02:16:08.590" v="3375" actId="2696"/>
        <pc:sldMkLst>
          <pc:docMk/>
          <pc:sldMk cId="0" sldId="7606"/>
        </pc:sldMkLst>
      </pc:sldChg>
      <pc:sldChg chg="del">
        <pc:chgData name="SullivanM" userId="350d618f-92d9-45c2-831f-faece6ff0719" providerId="ADAL" clId="{E2B11A33-3BBF-4517-8A36-65B80B395B52}" dt="2022-08-21T02:16:08.887" v="3376" actId="2696"/>
        <pc:sldMkLst>
          <pc:docMk/>
          <pc:sldMk cId="0" sldId="7607"/>
        </pc:sldMkLst>
      </pc:sldChg>
      <pc:sldChg chg="del">
        <pc:chgData name="SullivanM" userId="350d618f-92d9-45c2-831f-faece6ff0719" providerId="ADAL" clId="{E2B11A33-3BBF-4517-8A36-65B80B395B52}" dt="2022-08-21T02:16:09.309" v="3377" actId="2696"/>
        <pc:sldMkLst>
          <pc:docMk/>
          <pc:sldMk cId="0" sldId="7608"/>
        </pc:sldMkLst>
      </pc:sldChg>
      <pc:sldChg chg="del">
        <pc:chgData name="SullivanM" userId="350d618f-92d9-45c2-831f-faece6ff0719" providerId="ADAL" clId="{E2B11A33-3BBF-4517-8A36-65B80B395B52}" dt="2022-08-21T02:16:09.669" v="3378" actId="2696"/>
        <pc:sldMkLst>
          <pc:docMk/>
          <pc:sldMk cId="0" sldId="7609"/>
        </pc:sldMkLst>
      </pc:sldChg>
      <pc:sldChg chg="del">
        <pc:chgData name="SullivanM" userId="350d618f-92d9-45c2-831f-faece6ff0719" providerId="ADAL" clId="{E2B11A33-3BBF-4517-8A36-65B80B395B52}" dt="2022-08-21T02:16:09.981" v="3379" actId="2696"/>
        <pc:sldMkLst>
          <pc:docMk/>
          <pc:sldMk cId="0" sldId="7610"/>
        </pc:sldMkLst>
      </pc:sldChg>
      <pc:sldChg chg="del">
        <pc:chgData name="SullivanM" userId="350d618f-92d9-45c2-831f-faece6ff0719" providerId="ADAL" clId="{E2B11A33-3BBF-4517-8A36-65B80B395B52}" dt="2022-08-21T02:16:10.216" v="3380" actId="2696"/>
        <pc:sldMkLst>
          <pc:docMk/>
          <pc:sldMk cId="0" sldId="7611"/>
        </pc:sldMkLst>
      </pc:sldChg>
      <pc:sldChg chg="del">
        <pc:chgData name="SullivanM" userId="350d618f-92d9-45c2-831f-faece6ff0719" providerId="ADAL" clId="{E2B11A33-3BBF-4517-8A36-65B80B395B52}" dt="2022-08-21T02:16:10.450" v="3381" actId="2696"/>
        <pc:sldMkLst>
          <pc:docMk/>
          <pc:sldMk cId="0" sldId="7614"/>
        </pc:sldMkLst>
      </pc:sldChg>
      <pc:sldChg chg="del">
        <pc:chgData name="SullivanM" userId="350d618f-92d9-45c2-831f-faece6ff0719" providerId="ADAL" clId="{E2B11A33-3BBF-4517-8A36-65B80B395B52}" dt="2022-08-21T02:16:10.825" v="3382" actId="2696"/>
        <pc:sldMkLst>
          <pc:docMk/>
          <pc:sldMk cId="0" sldId="7617"/>
        </pc:sldMkLst>
      </pc:sldChg>
      <pc:sldChg chg="del">
        <pc:chgData name="SullivanM" userId="350d618f-92d9-45c2-831f-faece6ff0719" providerId="ADAL" clId="{E2B11A33-3BBF-4517-8A36-65B80B395B52}" dt="2022-08-21T02:16:12.179" v="3383" actId="2696"/>
        <pc:sldMkLst>
          <pc:docMk/>
          <pc:sldMk cId="0" sldId="7618"/>
        </pc:sldMkLst>
      </pc:sldChg>
      <pc:sldChg chg="del">
        <pc:chgData name="SullivanM" userId="350d618f-92d9-45c2-831f-faece6ff0719" providerId="ADAL" clId="{E2B11A33-3BBF-4517-8A36-65B80B395B52}" dt="2022-08-21T02:16:07.915" v="3373" actId="2696"/>
        <pc:sldMkLst>
          <pc:docMk/>
          <pc:sldMk cId="0" sldId="7619"/>
        </pc:sldMkLst>
      </pc:sldChg>
      <pc:sldChg chg="del">
        <pc:chgData name="SullivanM" userId="350d618f-92d9-45c2-831f-faece6ff0719" providerId="ADAL" clId="{E2B11A33-3BBF-4517-8A36-65B80B395B52}" dt="2022-08-21T02:16:07.243" v="3371" actId="2696"/>
        <pc:sldMkLst>
          <pc:docMk/>
          <pc:sldMk cId="0" sldId="7620"/>
        </pc:sldMkLst>
      </pc:sldChg>
      <pc:sldChg chg="del">
        <pc:chgData name="SullivanM" userId="350d618f-92d9-45c2-831f-faece6ff0719" providerId="ADAL" clId="{E2B11A33-3BBF-4517-8A36-65B80B395B52}" dt="2022-08-21T02:15:55.255" v="3333" actId="2696"/>
        <pc:sldMkLst>
          <pc:docMk/>
          <pc:sldMk cId="0" sldId="7621"/>
        </pc:sldMkLst>
      </pc:sldChg>
      <pc:sldChg chg="del">
        <pc:chgData name="SullivanM" userId="350d618f-92d9-45c2-831f-faece6ff0719" providerId="ADAL" clId="{E2B11A33-3BBF-4517-8A36-65B80B395B52}" dt="2022-08-21T02:15:56.724" v="3339" actId="2696"/>
        <pc:sldMkLst>
          <pc:docMk/>
          <pc:sldMk cId="0" sldId="7622"/>
        </pc:sldMkLst>
      </pc:sldChg>
      <pc:sldChg chg="del">
        <pc:chgData name="SullivanM" userId="350d618f-92d9-45c2-831f-faece6ff0719" providerId="ADAL" clId="{E2B11A33-3BBF-4517-8A36-65B80B395B52}" dt="2022-08-21T02:15:53.576" v="3323" actId="2696"/>
        <pc:sldMkLst>
          <pc:docMk/>
          <pc:sldMk cId="0" sldId="7623"/>
        </pc:sldMkLst>
      </pc:sldChg>
      <pc:sldChg chg="addSp add del ord modAnim">
        <pc:chgData name="SullivanM" userId="350d618f-92d9-45c2-831f-faece6ff0719" providerId="ADAL" clId="{E2B11A33-3BBF-4517-8A36-65B80B395B52}" dt="2022-08-21T02:18:52.626" v="3384" actId="2696"/>
        <pc:sldMkLst>
          <pc:docMk/>
          <pc:sldMk cId="3050233092" sldId="7624"/>
        </pc:sldMkLst>
        <pc:picChg chg="add">
          <ac:chgData name="SullivanM" userId="350d618f-92d9-45c2-831f-faece6ff0719" providerId="ADAL" clId="{E2B11A33-3BBF-4517-8A36-65B80B395B52}" dt="2022-08-20T21:40:33.456" v="2"/>
          <ac:picMkLst>
            <pc:docMk/>
            <pc:sldMk cId="3050233092" sldId="7624"/>
            <ac:picMk id="4" creationId="{E2032921-DA87-4EFB-86D8-29E791B1C7DE}"/>
          </ac:picMkLst>
        </pc:picChg>
      </pc:sldChg>
      <pc:sldChg chg="addSp delSp modSp add">
        <pc:chgData name="SullivanM" userId="350d618f-92d9-45c2-831f-faece6ff0719" providerId="ADAL" clId="{E2B11A33-3BBF-4517-8A36-65B80B395B52}" dt="2022-08-21T00:04:32.734" v="725" actId="478"/>
        <pc:sldMkLst>
          <pc:docMk/>
          <pc:sldMk cId="2931432621" sldId="7625"/>
        </pc:sldMkLst>
        <pc:spChg chg="mod">
          <ac:chgData name="SullivanM" userId="350d618f-92d9-45c2-831f-faece6ff0719" providerId="ADAL" clId="{E2B11A33-3BBF-4517-8A36-65B80B395B52}" dt="2022-08-20T23:52:59.123" v="450" actId="6549"/>
          <ac:spMkLst>
            <pc:docMk/>
            <pc:sldMk cId="2931432621" sldId="7625"/>
            <ac:spMk id="18434" creationId="{C7D27934-BA8D-0729-FEBE-700E6E619618}"/>
          </ac:spMkLst>
        </pc:spChg>
        <pc:graphicFrameChg chg="add del mod">
          <ac:chgData name="SullivanM" userId="350d618f-92d9-45c2-831f-faece6ff0719" providerId="ADAL" clId="{E2B11A33-3BBF-4517-8A36-65B80B395B52}" dt="2022-08-20T23:55:10.496" v="452" actId="3680"/>
          <ac:graphicFrameMkLst>
            <pc:docMk/>
            <pc:sldMk cId="2931432621" sldId="7625"/>
            <ac:graphicFrameMk id="2" creationId="{2C5DF050-755A-4D04-B209-33B18DEE5D64}"/>
          </ac:graphicFrameMkLst>
        </pc:graphicFrameChg>
        <pc:graphicFrameChg chg="del mod modGraphic">
          <ac:chgData name="SullivanM" userId="350d618f-92d9-45c2-831f-faece6ff0719" providerId="ADAL" clId="{E2B11A33-3BBF-4517-8A36-65B80B395B52}" dt="2022-08-21T00:04:32.734" v="725" actId="478"/>
          <ac:graphicFrameMkLst>
            <pc:docMk/>
            <pc:sldMk cId="2931432621" sldId="7625"/>
            <ac:graphicFrameMk id="3" creationId="{88220DE2-AB8F-4D0C-9AF0-0AFD7A7CD928}"/>
          </ac:graphicFrameMkLst>
        </pc:graphicFrameChg>
      </pc:sldChg>
      <pc:sldChg chg="delSp modSp add">
        <pc:chgData name="SullivanM" userId="350d618f-92d9-45c2-831f-faece6ff0719" providerId="ADAL" clId="{E2B11A33-3BBF-4517-8A36-65B80B395B52}" dt="2022-08-21T00:00:16.034" v="715" actId="1036"/>
        <pc:sldMkLst>
          <pc:docMk/>
          <pc:sldMk cId="930407809" sldId="7626"/>
        </pc:sldMkLst>
        <pc:spChg chg="mod">
          <ac:chgData name="SullivanM" userId="350d618f-92d9-45c2-831f-faece6ff0719" providerId="ADAL" clId="{E2B11A33-3BBF-4517-8A36-65B80B395B52}" dt="2022-08-21T00:00:16.034" v="715" actId="1036"/>
          <ac:spMkLst>
            <pc:docMk/>
            <pc:sldMk cId="930407809" sldId="7626"/>
            <ac:spMk id="18434" creationId="{C7D27934-BA8D-0729-FEBE-700E6E619618}"/>
          </ac:spMkLst>
        </pc:spChg>
        <pc:graphicFrameChg chg="del">
          <ac:chgData name="SullivanM" userId="350d618f-92d9-45c2-831f-faece6ff0719" providerId="ADAL" clId="{E2B11A33-3BBF-4517-8A36-65B80B395B52}" dt="2022-08-20T23:59:36.592" v="688" actId="478"/>
          <ac:graphicFrameMkLst>
            <pc:docMk/>
            <pc:sldMk cId="930407809" sldId="7626"/>
            <ac:graphicFrameMk id="3" creationId="{88220DE2-AB8F-4D0C-9AF0-0AFD7A7CD928}"/>
          </ac:graphicFrameMkLst>
        </pc:graphicFrameChg>
      </pc:sldChg>
      <pc:sldChg chg="modSp add ord modAnim">
        <pc:chgData name="SullivanM" userId="350d618f-92d9-45c2-831f-faece6ff0719" providerId="ADAL" clId="{E2B11A33-3BBF-4517-8A36-65B80B395B52}" dt="2022-08-21T02:19:07.255" v="3386"/>
        <pc:sldMkLst>
          <pc:docMk/>
          <pc:sldMk cId="2065500747" sldId="7627"/>
        </pc:sldMkLst>
        <pc:spChg chg="mod">
          <ac:chgData name="SullivanM" userId="350d618f-92d9-45c2-831f-faece6ff0719" providerId="ADAL" clId="{E2B11A33-3BBF-4517-8A36-65B80B395B52}" dt="2022-08-21T00:03:05.299" v="719" actId="20577"/>
          <ac:spMkLst>
            <pc:docMk/>
            <pc:sldMk cId="2065500747" sldId="7627"/>
            <ac:spMk id="18434" creationId="{C7D27934-BA8D-0729-FEBE-700E6E619618}"/>
          </ac:spMkLst>
        </pc:spChg>
      </pc:sldChg>
      <pc:sldChg chg="modSp add modAnim">
        <pc:chgData name="SullivanM" userId="350d618f-92d9-45c2-831f-faece6ff0719" providerId="ADAL" clId="{E2B11A33-3BBF-4517-8A36-65B80B395B52}" dt="2022-08-21T02:42:53.710" v="3498"/>
        <pc:sldMkLst>
          <pc:docMk/>
          <pc:sldMk cId="1531144866" sldId="7628"/>
        </pc:sldMkLst>
        <pc:spChg chg="mod">
          <ac:chgData name="SullivanM" userId="350d618f-92d9-45c2-831f-faece6ff0719" providerId="ADAL" clId="{E2B11A33-3BBF-4517-8A36-65B80B395B52}" dt="2022-08-21T00:04:38.137" v="726" actId="207"/>
          <ac:spMkLst>
            <pc:docMk/>
            <pc:sldMk cId="1531144866" sldId="7628"/>
            <ac:spMk id="18434" creationId="{C7D27934-BA8D-0729-FEBE-700E6E619618}"/>
          </ac:spMkLst>
        </pc:spChg>
        <pc:graphicFrameChg chg="mod modGraphic">
          <ac:chgData name="SullivanM" userId="350d618f-92d9-45c2-831f-faece6ff0719" providerId="ADAL" clId="{E2B11A33-3BBF-4517-8A36-65B80B395B52}" dt="2022-08-21T02:24:40.862" v="3415" actId="207"/>
          <ac:graphicFrameMkLst>
            <pc:docMk/>
            <pc:sldMk cId="1531144866" sldId="7628"/>
            <ac:graphicFrameMk id="3" creationId="{88220DE2-AB8F-4D0C-9AF0-0AFD7A7CD928}"/>
          </ac:graphicFrameMkLst>
        </pc:graphicFrameChg>
      </pc:sldChg>
      <pc:sldChg chg="modSp add modAnim">
        <pc:chgData name="SullivanM" userId="350d618f-92d9-45c2-831f-faece6ff0719" providerId="ADAL" clId="{E2B11A33-3BBF-4517-8A36-65B80B395B52}" dt="2022-08-21T02:27:11.118" v="3440"/>
        <pc:sldMkLst>
          <pc:docMk/>
          <pc:sldMk cId="2846050218" sldId="7629"/>
        </pc:sldMkLst>
        <pc:spChg chg="mod">
          <ac:chgData name="SullivanM" userId="350d618f-92d9-45c2-831f-faece6ff0719" providerId="ADAL" clId="{E2B11A33-3BBF-4517-8A36-65B80B395B52}" dt="2022-08-21T00:07:00.806" v="832" actId="14100"/>
          <ac:spMkLst>
            <pc:docMk/>
            <pc:sldMk cId="2846050218" sldId="7629"/>
            <ac:spMk id="3" creationId="{58663C78-C1BC-4B8B-8494-2766D120EE4E}"/>
          </ac:spMkLst>
        </pc:spChg>
      </pc:sldChg>
      <pc:sldChg chg="addSp delSp modSp add modAnim">
        <pc:chgData name="SullivanM" userId="350d618f-92d9-45c2-831f-faece6ff0719" providerId="ADAL" clId="{E2B11A33-3BBF-4517-8A36-65B80B395B52}" dt="2022-08-21T02:43:13.773" v="3499"/>
        <pc:sldMkLst>
          <pc:docMk/>
          <pc:sldMk cId="1109780475" sldId="7630"/>
        </pc:sldMkLst>
        <pc:spChg chg="del">
          <ac:chgData name="SullivanM" userId="350d618f-92d9-45c2-831f-faece6ff0719" providerId="ADAL" clId="{E2B11A33-3BBF-4517-8A36-65B80B395B52}" dt="2022-08-21T00:07:12.507" v="834" actId="478"/>
          <ac:spMkLst>
            <pc:docMk/>
            <pc:sldMk cId="1109780475" sldId="7630"/>
            <ac:spMk id="2" creationId="{BDAF4DAD-0AED-4AF0-B7D3-CA03FA60A291}"/>
          </ac:spMkLst>
        </pc:spChg>
        <pc:spChg chg="del">
          <ac:chgData name="SullivanM" userId="350d618f-92d9-45c2-831f-faece6ff0719" providerId="ADAL" clId="{E2B11A33-3BBF-4517-8A36-65B80B395B52}" dt="2022-08-21T00:07:12.507" v="834" actId="478"/>
          <ac:spMkLst>
            <pc:docMk/>
            <pc:sldMk cId="1109780475" sldId="7630"/>
            <ac:spMk id="3" creationId="{A0399EB4-A0B0-4E2D-9B10-BF46E6CC79DD}"/>
          </ac:spMkLst>
        </pc:spChg>
        <pc:spChg chg="add mod">
          <ac:chgData name="SullivanM" userId="350d618f-92d9-45c2-831f-faece6ff0719" providerId="ADAL" clId="{E2B11A33-3BBF-4517-8A36-65B80B395B52}" dt="2022-08-21T02:27:37.668" v="3443" actId="1076"/>
          <ac:spMkLst>
            <pc:docMk/>
            <pc:sldMk cId="1109780475" sldId="7630"/>
            <ac:spMk id="6" creationId="{39922E9B-4E0D-4028-957B-F713E9AD5021}"/>
          </ac:spMkLst>
        </pc:spChg>
        <pc:picChg chg="add mod">
          <ac:chgData name="SullivanM" userId="350d618f-92d9-45c2-831f-faece6ff0719" providerId="ADAL" clId="{E2B11A33-3BBF-4517-8A36-65B80B395B52}" dt="2022-08-21T02:27:33.918" v="3442" actId="1076"/>
          <ac:picMkLst>
            <pc:docMk/>
            <pc:sldMk cId="1109780475" sldId="7630"/>
            <ac:picMk id="5" creationId="{CDF47B33-4A00-463B-A862-5A209E3205FD}"/>
          </ac:picMkLst>
        </pc:picChg>
      </pc:sldChg>
      <pc:sldChg chg="addSp delSp modSp add ord delAnim">
        <pc:chgData name="SullivanM" userId="350d618f-92d9-45c2-831f-faece6ff0719" providerId="ADAL" clId="{E2B11A33-3BBF-4517-8A36-65B80B395B52}" dt="2022-08-21T02:28:36.101" v="3447" actId="478"/>
        <pc:sldMkLst>
          <pc:docMk/>
          <pc:sldMk cId="3712449016" sldId="7631"/>
        </pc:sldMkLst>
        <pc:spChg chg="del">
          <ac:chgData name="SullivanM" userId="350d618f-92d9-45c2-831f-faece6ff0719" providerId="ADAL" clId="{E2B11A33-3BBF-4517-8A36-65B80B395B52}" dt="2022-08-21T00:14:05.051" v="881" actId="478"/>
          <ac:spMkLst>
            <pc:docMk/>
            <pc:sldMk cId="3712449016" sldId="7631"/>
            <ac:spMk id="3" creationId="{58663C78-C1BC-4B8B-8494-2766D120EE4E}"/>
          </ac:spMkLst>
        </pc:spChg>
        <pc:spChg chg="add del mod">
          <ac:chgData name="SullivanM" userId="350d618f-92d9-45c2-831f-faece6ff0719" providerId="ADAL" clId="{E2B11A33-3BBF-4517-8A36-65B80B395B52}" dt="2022-08-21T02:28:36.101" v="3447" actId="478"/>
          <ac:spMkLst>
            <pc:docMk/>
            <pc:sldMk cId="3712449016" sldId="7631"/>
            <ac:spMk id="4" creationId="{E7A3542C-9C90-441F-A68A-85224D336A7C}"/>
          </ac:spMkLst>
        </pc:spChg>
        <pc:spChg chg="mod">
          <ac:chgData name="SullivanM" userId="350d618f-92d9-45c2-831f-faece6ff0719" providerId="ADAL" clId="{E2B11A33-3BBF-4517-8A36-65B80B395B52}" dt="2022-08-21T00:14:18.708" v="882" actId="207"/>
          <ac:spMkLst>
            <pc:docMk/>
            <pc:sldMk cId="3712449016" sldId="7631"/>
            <ac:spMk id="18434" creationId="{C7D27934-BA8D-0729-FEBE-700E6E619618}"/>
          </ac:spMkLst>
        </pc:spChg>
      </pc:sldChg>
      <pc:sldChg chg="addSp delSp modSp add modAnim">
        <pc:chgData name="SullivanM" userId="350d618f-92d9-45c2-831f-faece6ff0719" providerId="ADAL" clId="{E2B11A33-3BBF-4517-8A36-65B80B395B52}" dt="2022-08-21T02:29:01.708" v="3448"/>
        <pc:sldMkLst>
          <pc:docMk/>
          <pc:sldMk cId="2964651326" sldId="7632"/>
        </pc:sldMkLst>
        <pc:spChg chg="del">
          <ac:chgData name="SullivanM" userId="350d618f-92d9-45c2-831f-faece6ff0719" providerId="ADAL" clId="{E2B11A33-3BBF-4517-8A36-65B80B395B52}" dt="2022-08-21T00:16:00.289" v="896" actId="478"/>
          <ac:spMkLst>
            <pc:docMk/>
            <pc:sldMk cId="2964651326" sldId="7632"/>
            <ac:spMk id="4" creationId="{E7A3542C-9C90-441F-A68A-85224D336A7C}"/>
          </ac:spMkLst>
        </pc:spChg>
        <pc:spChg chg="add mod">
          <ac:chgData name="SullivanM" userId="350d618f-92d9-45c2-831f-faece6ff0719" providerId="ADAL" clId="{E2B11A33-3BBF-4517-8A36-65B80B395B52}" dt="2022-08-21T00:16:16.837" v="946" actId="1076"/>
          <ac:spMkLst>
            <pc:docMk/>
            <pc:sldMk cId="2964651326" sldId="7632"/>
            <ac:spMk id="5" creationId="{030A24D4-867A-4607-96E7-E1C481FCDF3C}"/>
          </ac:spMkLst>
        </pc:spChg>
      </pc:sldChg>
      <pc:sldChg chg="modSp add modAnim">
        <pc:chgData name="SullivanM" userId="350d618f-92d9-45c2-831f-faece6ff0719" providerId="ADAL" clId="{E2B11A33-3BBF-4517-8A36-65B80B395B52}" dt="2022-08-21T02:30:32.535" v="3449"/>
        <pc:sldMkLst>
          <pc:docMk/>
          <pc:sldMk cId="3393909811" sldId="7633"/>
        </pc:sldMkLst>
        <pc:spChg chg="mod">
          <ac:chgData name="SullivanM" userId="350d618f-92d9-45c2-831f-faece6ff0719" providerId="ADAL" clId="{E2B11A33-3BBF-4517-8A36-65B80B395B52}" dt="2022-08-21T00:17:38.110" v="949" actId="207"/>
          <ac:spMkLst>
            <pc:docMk/>
            <pc:sldMk cId="3393909811" sldId="7633"/>
            <ac:spMk id="18434" creationId="{C7D27934-BA8D-0729-FEBE-700E6E619618}"/>
          </ac:spMkLst>
        </pc:spChg>
      </pc:sldChg>
      <pc:sldChg chg="modSp add modAnim">
        <pc:chgData name="SullivanM" userId="350d618f-92d9-45c2-831f-faece6ff0719" providerId="ADAL" clId="{E2B11A33-3BBF-4517-8A36-65B80B395B52}" dt="2022-08-21T02:30:35.845" v="3450"/>
        <pc:sldMkLst>
          <pc:docMk/>
          <pc:sldMk cId="1895785716" sldId="7634"/>
        </pc:sldMkLst>
        <pc:spChg chg="mod">
          <ac:chgData name="SullivanM" userId="350d618f-92d9-45c2-831f-faece6ff0719" providerId="ADAL" clId="{E2B11A33-3BBF-4517-8A36-65B80B395B52}" dt="2022-08-21T00:20:18.864" v="955" actId="114"/>
          <ac:spMkLst>
            <pc:docMk/>
            <pc:sldMk cId="1895785716" sldId="7634"/>
            <ac:spMk id="18434" creationId="{C7D27934-BA8D-0729-FEBE-700E6E619618}"/>
          </ac:spMkLst>
        </pc:spChg>
      </pc:sldChg>
      <pc:sldChg chg="addSp delSp modSp add modAnim">
        <pc:chgData name="SullivanM" userId="350d618f-92d9-45c2-831f-faece6ff0719" providerId="ADAL" clId="{E2B11A33-3BBF-4517-8A36-65B80B395B52}" dt="2022-08-21T02:30:43.332" v="3451"/>
        <pc:sldMkLst>
          <pc:docMk/>
          <pc:sldMk cId="1780321848" sldId="7635"/>
        </pc:sldMkLst>
        <pc:spChg chg="del">
          <ac:chgData name="SullivanM" userId="350d618f-92d9-45c2-831f-faece6ff0719" providerId="ADAL" clId="{E2B11A33-3BBF-4517-8A36-65B80B395B52}" dt="2022-08-21T00:23:45.908" v="957" actId="478"/>
          <ac:spMkLst>
            <pc:docMk/>
            <pc:sldMk cId="1780321848" sldId="7635"/>
            <ac:spMk id="2" creationId="{F18952F5-C263-46DE-99CD-03703A06A0B2}"/>
          </ac:spMkLst>
        </pc:spChg>
        <pc:spChg chg="del">
          <ac:chgData name="SullivanM" userId="350d618f-92d9-45c2-831f-faece6ff0719" providerId="ADAL" clId="{E2B11A33-3BBF-4517-8A36-65B80B395B52}" dt="2022-08-21T00:23:45.908" v="957" actId="478"/>
          <ac:spMkLst>
            <pc:docMk/>
            <pc:sldMk cId="1780321848" sldId="7635"/>
            <ac:spMk id="3" creationId="{B33F481E-A85E-4500-9E53-147684473110}"/>
          </ac:spMkLst>
        </pc:spChg>
        <pc:spChg chg="add mod">
          <ac:chgData name="SullivanM" userId="350d618f-92d9-45c2-831f-faece6ff0719" providerId="ADAL" clId="{E2B11A33-3BBF-4517-8A36-65B80B395B52}" dt="2022-08-21T00:26:23.347" v="1005" actId="14100"/>
          <ac:spMkLst>
            <pc:docMk/>
            <pc:sldMk cId="1780321848" sldId="7635"/>
            <ac:spMk id="5" creationId="{EED12DFC-BDB1-4212-A0E9-8ACE682C7890}"/>
          </ac:spMkLst>
        </pc:spChg>
        <pc:spChg chg="add mod">
          <ac:chgData name="SullivanM" userId="350d618f-92d9-45c2-831f-faece6ff0719" providerId="ADAL" clId="{E2B11A33-3BBF-4517-8A36-65B80B395B52}" dt="2022-08-21T00:28:31.450" v="1011" actId="113"/>
          <ac:spMkLst>
            <pc:docMk/>
            <pc:sldMk cId="1780321848" sldId="7635"/>
            <ac:spMk id="6" creationId="{5BE4FF68-AD3A-4D90-917E-23DB0594E2CD}"/>
          </ac:spMkLst>
        </pc:spChg>
        <pc:picChg chg="add mod modCrop">
          <ac:chgData name="SullivanM" userId="350d618f-92d9-45c2-831f-faece6ff0719" providerId="ADAL" clId="{E2B11A33-3BBF-4517-8A36-65B80B395B52}" dt="2022-08-21T00:24:53.959" v="963" actId="732"/>
          <ac:picMkLst>
            <pc:docMk/>
            <pc:sldMk cId="1780321848" sldId="7635"/>
            <ac:picMk id="4" creationId="{4FF78323-724F-4D6E-A33D-D288C86DCF97}"/>
          </ac:picMkLst>
        </pc:picChg>
      </pc:sldChg>
      <pc:sldChg chg="addSp delSp modSp add ord delAnim modAnim">
        <pc:chgData name="SullivanM" userId="350d618f-92d9-45c2-831f-faece6ff0719" providerId="ADAL" clId="{E2B11A33-3BBF-4517-8A36-65B80B395B52}" dt="2022-08-21T02:31:29.251" v="3452"/>
        <pc:sldMkLst>
          <pc:docMk/>
          <pc:sldMk cId="2592394605" sldId="7636"/>
        </pc:sldMkLst>
        <pc:spChg chg="add mod">
          <ac:chgData name="SullivanM" userId="350d618f-92d9-45c2-831f-faece6ff0719" providerId="ADAL" clId="{E2B11A33-3BBF-4517-8A36-65B80B395B52}" dt="2022-08-21T01:18:42.592" v="2203" actId="1036"/>
          <ac:spMkLst>
            <pc:docMk/>
            <pc:sldMk cId="2592394605" sldId="7636"/>
            <ac:spMk id="4" creationId="{A32CCB58-9131-4AD8-9034-44DDFD9CE4AB}"/>
          </ac:spMkLst>
        </pc:spChg>
        <pc:spChg chg="del">
          <ac:chgData name="SullivanM" userId="350d618f-92d9-45c2-831f-faece6ff0719" providerId="ADAL" clId="{E2B11A33-3BBF-4517-8A36-65B80B395B52}" dt="2022-08-21T00:28:57.481" v="1014" actId="478"/>
          <ac:spMkLst>
            <pc:docMk/>
            <pc:sldMk cId="2592394605" sldId="7636"/>
            <ac:spMk id="5" creationId="{030A24D4-867A-4607-96E7-E1C481FCDF3C}"/>
          </ac:spMkLst>
        </pc:spChg>
        <pc:spChg chg="add mod">
          <ac:chgData name="SullivanM" userId="350d618f-92d9-45c2-831f-faece6ff0719" providerId="ADAL" clId="{E2B11A33-3BBF-4517-8A36-65B80B395B52}" dt="2022-08-21T01:18:42.592" v="2203" actId="1036"/>
          <ac:spMkLst>
            <pc:docMk/>
            <pc:sldMk cId="2592394605" sldId="7636"/>
            <ac:spMk id="6" creationId="{20B1F511-1385-40EA-AEC4-D101C84D418A}"/>
          </ac:spMkLst>
        </pc:spChg>
        <pc:spChg chg="mod">
          <ac:chgData name="SullivanM" userId="350d618f-92d9-45c2-831f-faece6ff0719" providerId="ADAL" clId="{E2B11A33-3BBF-4517-8A36-65B80B395B52}" dt="2022-08-21T00:28:59.737" v="1015" actId="6549"/>
          <ac:spMkLst>
            <pc:docMk/>
            <pc:sldMk cId="2592394605" sldId="7636"/>
            <ac:spMk id="18434" creationId="{C7D27934-BA8D-0729-FEBE-700E6E619618}"/>
          </ac:spMkLst>
        </pc:spChg>
      </pc:sldChg>
      <pc:sldChg chg="delSp modSp add">
        <pc:chgData name="SullivanM" userId="350d618f-92d9-45c2-831f-faece6ff0719" providerId="ADAL" clId="{E2B11A33-3BBF-4517-8A36-65B80B395B52}" dt="2022-08-21T01:18:49.343" v="2204" actId="1076"/>
        <pc:sldMkLst>
          <pc:docMk/>
          <pc:sldMk cId="99699414" sldId="7637"/>
        </pc:sldMkLst>
        <pc:spChg chg="mod">
          <ac:chgData name="SullivanM" userId="350d618f-92d9-45c2-831f-faece6ff0719" providerId="ADAL" clId="{E2B11A33-3BBF-4517-8A36-65B80B395B52}" dt="2022-08-21T01:18:49.343" v="2204" actId="1076"/>
          <ac:spMkLst>
            <pc:docMk/>
            <pc:sldMk cId="99699414" sldId="7637"/>
            <ac:spMk id="4" creationId="{A32CCB58-9131-4AD8-9034-44DDFD9CE4AB}"/>
          </ac:spMkLst>
        </pc:spChg>
        <pc:spChg chg="del">
          <ac:chgData name="SullivanM" userId="350d618f-92d9-45c2-831f-faece6ff0719" providerId="ADAL" clId="{E2B11A33-3BBF-4517-8A36-65B80B395B52}" dt="2022-08-21T00:31:39.435" v="1092" actId="478"/>
          <ac:spMkLst>
            <pc:docMk/>
            <pc:sldMk cId="99699414" sldId="7637"/>
            <ac:spMk id="6" creationId="{20B1F511-1385-40EA-AEC4-D101C84D418A}"/>
          </ac:spMkLst>
        </pc:spChg>
      </pc:sldChg>
      <pc:sldChg chg="delSp modSp add delAnim modAnim">
        <pc:chgData name="SullivanM" userId="350d618f-92d9-45c2-831f-faece6ff0719" providerId="ADAL" clId="{E2B11A33-3BBF-4517-8A36-65B80B395B52}" dt="2022-08-21T02:43:42.915" v="3500"/>
        <pc:sldMkLst>
          <pc:docMk/>
          <pc:sldMk cId="1295455803" sldId="7638"/>
        </pc:sldMkLst>
        <pc:spChg chg="del">
          <ac:chgData name="SullivanM" userId="350d618f-92d9-45c2-831f-faece6ff0719" providerId="ADAL" clId="{E2B11A33-3BBF-4517-8A36-65B80B395B52}" dt="2022-08-21T00:36:23.297" v="1140" actId="478"/>
          <ac:spMkLst>
            <pc:docMk/>
            <pc:sldMk cId="1295455803" sldId="7638"/>
            <ac:spMk id="5" creationId="{030A24D4-867A-4607-96E7-E1C481FCDF3C}"/>
          </ac:spMkLst>
        </pc:spChg>
        <pc:spChg chg="mod">
          <ac:chgData name="SullivanM" userId="350d618f-92d9-45c2-831f-faece6ff0719" providerId="ADAL" clId="{E2B11A33-3BBF-4517-8A36-65B80B395B52}" dt="2022-08-21T00:36:21.112" v="1139" actId="113"/>
          <ac:spMkLst>
            <pc:docMk/>
            <pc:sldMk cId="1295455803" sldId="7638"/>
            <ac:spMk id="18434" creationId="{C7D27934-BA8D-0729-FEBE-700E6E619618}"/>
          </ac:spMkLst>
        </pc:spChg>
      </pc:sldChg>
      <pc:sldChg chg="addSp delSp modSp add modAnim">
        <pc:chgData name="SullivanM" userId="350d618f-92d9-45c2-831f-faece6ff0719" providerId="ADAL" clId="{E2B11A33-3BBF-4517-8A36-65B80B395B52}" dt="2022-08-21T00:51:07.430" v="1507" actId="478"/>
        <pc:sldMkLst>
          <pc:docMk/>
          <pc:sldMk cId="524965769" sldId="7639"/>
        </pc:sldMkLst>
        <pc:spChg chg="add mod">
          <ac:chgData name="SullivanM" userId="350d618f-92d9-45c2-831f-faece6ff0719" providerId="ADAL" clId="{E2B11A33-3BBF-4517-8A36-65B80B395B52}" dt="2022-08-21T00:37:17.393" v="1220" actId="1038"/>
          <ac:spMkLst>
            <pc:docMk/>
            <pc:sldMk cId="524965769" sldId="7639"/>
            <ac:spMk id="3" creationId="{5A71340C-A55B-4582-B4A8-7D40F2540EE3}"/>
          </ac:spMkLst>
        </pc:spChg>
        <pc:spChg chg="mod">
          <ac:chgData name="SullivanM" userId="350d618f-92d9-45c2-831f-faece6ff0719" providerId="ADAL" clId="{E2B11A33-3BBF-4517-8A36-65B80B395B52}" dt="2022-08-21T00:36:30.796" v="1142" actId="207"/>
          <ac:spMkLst>
            <pc:docMk/>
            <pc:sldMk cId="524965769" sldId="7639"/>
            <ac:spMk id="18434" creationId="{C7D27934-BA8D-0729-FEBE-700E6E619618}"/>
          </ac:spMkLst>
        </pc:spChg>
        <pc:graphicFrameChg chg="add del mod modGraphic">
          <ac:chgData name="SullivanM" userId="350d618f-92d9-45c2-831f-faece6ff0719" providerId="ADAL" clId="{E2B11A33-3BBF-4517-8A36-65B80B395B52}" dt="2022-08-21T00:51:07.430" v="1507" actId="478"/>
          <ac:graphicFrameMkLst>
            <pc:docMk/>
            <pc:sldMk cId="524965769" sldId="7639"/>
            <ac:graphicFrameMk id="4" creationId="{D27A4D1F-AA17-4E9F-84B1-A47EC25262A4}"/>
          </ac:graphicFrameMkLst>
        </pc:graphicFrameChg>
      </pc:sldChg>
      <pc:sldChg chg="delSp modSp add delAnim">
        <pc:chgData name="SullivanM" userId="350d618f-92d9-45c2-831f-faece6ff0719" providerId="ADAL" clId="{E2B11A33-3BBF-4517-8A36-65B80B395B52}" dt="2022-08-21T02:45:00.304" v="3504" actId="207"/>
        <pc:sldMkLst>
          <pc:docMk/>
          <pc:sldMk cId="3945148624" sldId="7640"/>
        </pc:sldMkLst>
        <pc:spChg chg="del">
          <ac:chgData name="SullivanM" userId="350d618f-92d9-45c2-831f-faece6ff0719" providerId="ADAL" clId="{E2B11A33-3BBF-4517-8A36-65B80B395B52}" dt="2022-08-21T00:51:21.676" v="1509" actId="478"/>
          <ac:spMkLst>
            <pc:docMk/>
            <pc:sldMk cId="3945148624" sldId="7640"/>
            <ac:spMk id="3" creationId="{5A71340C-A55B-4582-B4A8-7D40F2540EE3}"/>
          </ac:spMkLst>
        </pc:spChg>
        <pc:graphicFrameChg chg="modGraphic">
          <ac:chgData name="SullivanM" userId="350d618f-92d9-45c2-831f-faece6ff0719" providerId="ADAL" clId="{E2B11A33-3BBF-4517-8A36-65B80B395B52}" dt="2022-08-21T02:45:00.304" v="3504" actId="207"/>
          <ac:graphicFrameMkLst>
            <pc:docMk/>
            <pc:sldMk cId="3945148624" sldId="7640"/>
            <ac:graphicFrameMk id="4" creationId="{D27A4D1F-AA17-4E9F-84B1-A47EC25262A4}"/>
          </ac:graphicFrameMkLst>
        </pc:graphicFrameChg>
      </pc:sldChg>
      <pc:sldChg chg="delSp modSp add delAnim">
        <pc:chgData name="SullivanM" userId="350d618f-92d9-45c2-831f-faece6ff0719" providerId="ADAL" clId="{E2B11A33-3BBF-4517-8A36-65B80B395B52}" dt="2022-08-21T02:45:06.935" v="3505" actId="207"/>
        <pc:sldMkLst>
          <pc:docMk/>
          <pc:sldMk cId="3389014428" sldId="7641"/>
        </pc:sldMkLst>
        <pc:spChg chg="del">
          <ac:chgData name="SullivanM" userId="350d618f-92d9-45c2-831f-faece6ff0719" providerId="ADAL" clId="{E2B11A33-3BBF-4517-8A36-65B80B395B52}" dt="2022-08-21T00:51:25.606" v="1510" actId="478"/>
          <ac:spMkLst>
            <pc:docMk/>
            <pc:sldMk cId="3389014428" sldId="7641"/>
            <ac:spMk id="3" creationId="{5A71340C-A55B-4582-B4A8-7D40F2540EE3}"/>
          </ac:spMkLst>
        </pc:spChg>
        <pc:graphicFrameChg chg="modGraphic">
          <ac:chgData name="SullivanM" userId="350d618f-92d9-45c2-831f-faece6ff0719" providerId="ADAL" clId="{E2B11A33-3BBF-4517-8A36-65B80B395B52}" dt="2022-08-21T02:45:06.935" v="3505" actId="207"/>
          <ac:graphicFrameMkLst>
            <pc:docMk/>
            <pc:sldMk cId="3389014428" sldId="7641"/>
            <ac:graphicFrameMk id="4" creationId="{D27A4D1F-AA17-4E9F-84B1-A47EC25262A4}"/>
          </ac:graphicFrameMkLst>
        </pc:graphicFrameChg>
      </pc:sldChg>
      <pc:sldChg chg="delSp modSp add delAnim">
        <pc:chgData name="SullivanM" userId="350d618f-92d9-45c2-831f-faece6ff0719" providerId="ADAL" clId="{E2B11A33-3BBF-4517-8A36-65B80B395B52}" dt="2022-08-21T02:45:13.146" v="3506" actId="207"/>
        <pc:sldMkLst>
          <pc:docMk/>
          <pc:sldMk cId="472445506" sldId="7642"/>
        </pc:sldMkLst>
        <pc:spChg chg="del">
          <ac:chgData name="SullivanM" userId="350d618f-92d9-45c2-831f-faece6ff0719" providerId="ADAL" clId="{E2B11A33-3BBF-4517-8A36-65B80B395B52}" dt="2022-08-21T00:51:36.659" v="1512" actId="478"/>
          <ac:spMkLst>
            <pc:docMk/>
            <pc:sldMk cId="472445506" sldId="7642"/>
            <ac:spMk id="3" creationId="{5A71340C-A55B-4582-B4A8-7D40F2540EE3}"/>
          </ac:spMkLst>
        </pc:spChg>
        <pc:graphicFrameChg chg="modGraphic">
          <ac:chgData name="SullivanM" userId="350d618f-92d9-45c2-831f-faece6ff0719" providerId="ADAL" clId="{E2B11A33-3BBF-4517-8A36-65B80B395B52}" dt="2022-08-21T02:45:13.146" v="3506" actId="207"/>
          <ac:graphicFrameMkLst>
            <pc:docMk/>
            <pc:sldMk cId="472445506" sldId="7642"/>
            <ac:graphicFrameMk id="4" creationId="{D27A4D1F-AA17-4E9F-84B1-A47EC25262A4}"/>
          </ac:graphicFrameMkLst>
        </pc:graphicFrameChg>
      </pc:sldChg>
      <pc:sldChg chg="delSp modSp add delAnim">
        <pc:chgData name="SullivanM" userId="350d618f-92d9-45c2-831f-faece6ff0719" providerId="ADAL" clId="{E2B11A33-3BBF-4517-8A36-65B80B395B52}" dt="2022-08-21T02:45:20.820" v="3507" actId="207"/>
        <pc:sldMkLst>
          <pc:docMk/>
          <pc:sldMk cId="501865765" sldId="7643"/>
        </pc:sldMkLst>
        <pc:spChg chg="del">
          <ac:chgData name="SullivanM" userId="350d618f-92d9-45c2-831f-faece6ff0719" providerId="ADAL" clId="{E2B11A33-3BBF-4517-8A36-65B80B395B52}" dt="2022-08-21T00:51:48.105" v="1514" actId="478"/>
          <ac:spMkLst>
            <pc:docMk/>
            <pc:sldMk cId="501865765" sldId="7643"/>
            <ac:spMk id="3" creationId="{5A71340C-A55B-4582-B4A8-7D40F2540EE3}"/>
          </ac:spMkLst>
        </pc:spChg>
        <pc:graphicFrameChg chg="modGraphic">
          <ac:chgData name="SullivanM" userId="350d618f-92d9-45c2-831f-faece6ff0719" providerId="ADAL" clId="{E2B11A33-3BBF-4517-8A36-65B80B395B52}" dt="2022-08-21T02:45:20.820" v="3507" actId="207"/>
          <ac:graphicFrameMkLst>
            <pc:docMk/>
            <pc:sldMk cId="501865765" sldId="7643"/>
            <ac:graphicFrameMk id="4" creationId="{D27A4D1F-AA17-4E9F-84B1-A47EC25262A4}"/>
          </ac:graphicFrameMkLst>
        </pc:graphicFrameChg>
      </pc:sldChg>
      <pc:sldChg chg="delSp modSp add delAnim">
        <pc:chgData name="SullivanM" userId="350d618f-92d9-45c2-831f-faece6ff0719" providerId="ADAL" clId="{E2B11A33-3BBF-4517-8A36-65B80B395B52}" dt="2022-08-21T02:45:27.818" v="3508" actId="207"/>
        <pc:sldMkLst>
          <pc:docMk/>
          <pc:sldMk cId="456724933" sldId="7644"/>
        </pc:sldMkLst>
        <pc:spChg chg="del">
          <ac:chgData name="SullivanM" userId="350d618f-92d9-45c2-831f-faece6ff0719" providerId="ADAL" clId="{E2B11A33-3BBF-4517-8A36-65B80B395B52}" dt="2022-08-21T00:52:11.863" v="1519" actId="478"/>
          <ac:spMkLst>
            <pc:docMk/>
            <pc:sldMk cId="456724933" sldId="7644"/>
            <ac:spMk id="3" creationId="{5A71340C-A55B-4582-B4A8-7D40F2540EE3}"/>
          </ac:spMkLst>
        </pc:spChg>
        <pc:graphicFrameChg chg="modGraphic">
          <ac:chgData name="SullivanM" userId="350d618f-92d9-45c2-831f-faece6ff0719" providerId="ADAL" clId="{E2B11A33-3BBF-4517-8A36-65B80B395B52}" dt="2022-08-21T02:45:27.818" v="3508" actId="207"/>
          <ac:graphicFrameMkLst>
            <pc:docMk/>
            <pc:sldMk cId="456724933" sldId="7644"/>
            <ac:graphicFrameMk id="4" creationId="{D27A4D1F-AA17-4E9F-84B1-A47EC25262A4}"/>
          </ac:graphicFrameMkLst>
        </pc:graphicFrameChg>
      </pc:sldChg>
      <pc:sldChg chg="delSp modSp add delAnim">
        <pc:chgData name="SullivanM" userId="350d618f-92d9-45c2-831f-faece6ff0719" providerId="ADAL" clId="{E2B11A33-3BBF-4517-8A36-65B80B395B52}" dt="2022-08-21T02:45:33.957" v="3509" actId="207"/>
        <pc:sldMkLst>
          <pc:docMk/>
          <pc:sldMk cId="231290891" sldId="7645"/>
        </pc:sldMkLst>
        <pc:spChg chg="del">
          <ac:chgData name="SullivanM" userId="350d618f-92d9-45c2-831f-faece6ff0719" providerId="ADAL" clId="{E2B11A33-3BBF-4517-8A36-65B80B395B52}" dt="2022-08-21T00:52:15.959" v="1520" actId="478"/>
          <ac:spMkLst>
            <pc:docMk/>
            <pc:sldMk cId="231290891" sldId="7645"/>
            <ac:spMk id="3" creationId="{5A71340C-A55B-4582-B4A8-7D40F2540EE3}"/>
          </ac:spMkLst>
        </pc:spChg>
        <pc:graphicFrameChg chg="modGraphic">
          <ac:chgData name="SullivanM" userId="350d618f-92d9-45c2-831f-faece6ff0719" providerId="ADAL" clId="{E2B11A33-3BBF-4517-8A36-65B80B395B52}" dt="2022-08-21T02:45:33.957" v="3509" actId="207"/>
          <ac:graphicFrameMkLst>
            <pc:docMk/>
            <pc:sldMk cId="231290891" sldId="7645"/>
            <ac:graphicFrameMk id="4" creationId="{D27A4D1F-AA17-4E9F-84B1-A47EC25262A4}"/>
          </ac:graphicFrameMkLst>
        </pc:graphicFrameChg>
      </pc:sldChg>
      <pc:sldChg chg="delSp modSp add delAnim">
        <pc:chgData name="SullivanM" userId="350d618f-92d9-45c2-831f-faece6ff0719" providerId="ADAL" clId="{E2B11A33-3BBF-4517-8A36-65B80B395B52}" dt="2022-08-21T02:44:15.717" v="3501" actId="207"/>
        <pc:sldMkLst>
          <pc:docMk/>
          <pc:sldMk cId="74802120" sldId="7646"/>
        </pc:sldMkLst>
        <pc:spChg chg="del">
          <ac:chgData name="SullivanM" userId="350d618f-92d9-45c2-831f-faece6ff0719" providerId="ADAL" clId="{E2B11A33-3BBF-4517-8A36-65B80B395B52}" dt="2022-08-21T00:51:11.436" v="1508" actId="478"/>
          <ac:spMkLst>
            <pc:docMk/>
            <pc:sldMk cId="74802120" sldId="7646"/>
            <ac:spMk id="3" creationId="{5A71340C-A55B-4582-B4A8-7D40F2540EE3}"/>
          </ac:spMkLst>
        </pc:spChg>
        <pc:graphicFrameChg chg="modGraphic">
          <ac:chgData name="SullivanM" userId="350d618f-92d9-45c2-831f-faece6ff0719" providerId="ADAL" clId="{E2B11A33-3BBF-4517-8A36-65B80B395B52}" dt="2022-08-21T02:44:15.717" v="3501" actId="207"/>
          <ac:graphicFrameMkLst>
            <pc:docMk/>
            <pc:sldMk cId="74802120" sldId="7646"/>
            <ac:graphicFrameMk id="4" creationId="{D27A4D1F-AA17-4E9F-84B1-A47EC25262A4}"/>
          </ac:graphicFrameMkLst>
        </pc:graphicFrameChg>
      </pc:sldChg>
      <pc:sldChg chg="addSp delSp modSp add ord delAnim modAnim">
        <pc:chgData name="SullivanM" userId="350d618f-92d9-45c2-831f-faece6ff0719" providerId="ADAL" clId="{E2B11A33-3BBF-4517-8A36-65B80B395B52}" dt="2022-08-21T02:35:53.642" v="3468"/>
        <pc:sldMkLst>
          <pc:docMk/>
          <pc:sldMk cId="2519092790" sldId="7647"/>
        </pc:sldMkLst>
        <pc:spChg chg="add del mod">
          <ac:chgData name="SullivanM" userId="350d618f-92d9-45c2-831f-faece6ff0719" providerId="ADAL" clId="{E2B11A33-3BBF-4517-8A36-65B80B395B52}" dt="2022-08-21T01:02:26.077" v="1580" actId="478"/>
          <ac:spMkLst>
            <pc:docMk/>
            <pc:sldMk cId="2519092790" sldId="7647"/>
            <ac:spMk id="5" creationId="{7BA21385-B324-4CF8-B7D0-369B4C8DFBE5}"/>
          </ac:spMkLst>
        </pc:spChg>
        <pc:spChg chg="mod">
          <ac:chgData name="SullivanM" userId="350d618f-92d9-45c2-831f-faece6ff0719" providerId="ADAL" clId="{E2B11A33-3BBF-4517-8A36-65B80B395B52}" dt="2022-08-21T01:05:30.767" v="1734" actId="113"/>
          <ac:spMkLst>
            <pc:docMk/>
            <pc:sldMk cId="2519092790" sldId="7647"/>
            <ac:spMk id="18434" creationId="{C7D27934-BA8D-0729-FEBE-700E6E619618}"/>
          </ac:spMkLst>
        </pc:spChg>
        <pc:graphicFrameChg chg="del">
          <ac:chgData name="SullivanM" userId="350d618f-92d9-45c2-831f-faece6ff0719" providerId="ADAL" clId="{E2B11A33-3BBF-4517-8A36-65B80B395B52}" dt="2022-08-21T00:54:09.312" v="1522" actId="478"/>
          <ac:graphicFrameMkLst>
            <pc:docMk/>
            <pc:sldMk cId="2519092790" sldId="7647"/>
            <ac:graphicFrameMk id="4" creationId="{D27A4D1F-AA17-4E9F-84B1-A47EC25262A4}"/>
          </ac:graphicFrameMkLst>
        </pc:graphicFrameChg>
      </pc:sldChg>
      <pc:sldChg chg="addSp delSp modSp add">
        <pc:chgData name="SullivanM" userId="350d618f-92d9-45c2-831f-faece6ff0719" providerId="ADAL" clId="{E2B11A33-3BBF-4517-8A36-65B80B395B52}" dt="2022-08-21T00:57:54.921" v="1572" actId="931"/>
        <pc:sldMkLst>
          <pc:docMk/>
          <pc:sldMk cId="581112554" sldId="7648"/>
        </pc:sldMkLst>
        <pc:spChg chg="del">
          <ac:chgData name="SullivanM" userId="350d618f-92d9-45c2-831f-faece6ff0719" providerId="ADAL" clId="{E2B11A33-3BBF-4517-8A36-65B80B395B52}" dt="2022-08-21T00:57:44.294" v="1570" actId="478"/>
          <ac:spMkLst>
            <pc:docMk/>
            <pc:sldMk cId="581112554" sldId="7648"/>
            <ac:spMk id="2" creationId="{F16A0148-4877-4E58-81BF-9A19E6277257}"/>
          </ac:spMkLst>
        </pc:spChg>
        <pc:spChg chg="del">
          <ac:chgData name="SullivanM" userId="350d618f-92d9-45c2-831f-faece6ff0719" providerId="ADAL" clId="{E2B11A33-3BBF-4517-8A36-65B80B395B52}" dt="2022-08-21T00:57:47.724" v="1571" actId="478"/>
          <ac:spMkLst>
            <pc:docMk/>
            <pc:sldMk cId="581112554" sldId="7648"/>
            <ac:spMk id="3" creationId="{F2071182-B8EB-4BDB-A431-66CBF8DD1858}"/>
          </ac:spMkLst>
        </pc:spChg>
        <pc:picChg chg="add mod">
          <ac:chgData name="SullivanM" userId="350d618f-92d9-45c2-831f-faece6ff0719" providerId="ADAL" clId="{E2B11A33-3BBF-4517-8A36-65B80B395B52}" dt="2022-08-21T00:57:54.921" v="1572" actId="931"/>
          <ac:picMkLst>
            <pc:docMk/>
            <pc:sldMk cId="581112554" sldId="7648"/>
            <ac:picMk id="5" creationId="{78915367-61E1-4799-BE6A-DF60F13ED456}"/>
          </ac:picMkLst>
        </pc:picChg>
      </pc:sldChg>
      <pc:sldChg chg="addSp delSp modSp add">
        <pc:chgData name="SullivanM" userId="350d618f-92d9-45c2-831f-faece6ff0719" providerId="ADAL" clId="{E2B11A33-3BBF-4517-8A36-65B80B395B52}" dt="2022-08-21T01:02:19.270" v="1579" actId="478"/>
        <pc:sldMkLst>
          <pc:docMk/>
          <pc:sldMk cId="2913484300" sldId="7649"/>
        </pc:sldMkLst>
        <pc:picChg chg="add mod">
          <ac:chgData name="SullivanM" userId="350d618f-92d9-45c2-831f-faece6ff0719" providerId="ADAL" clId="{E2B11A33-3BBF-4517-8A36-65B80B395B52}" dt="2022-08-21T00:59:16.133" v="1575" actId="1076"/>
          <ac:picMkLst>
            <pc:docMk/>
            <pc:sldMk cId="2913484300" sldId="7649"/>
            <ac:picMk id="3" creationId="{0B1D60C2-8633-4AFD-85F7-CEA3FDC7A558}"/>
          </ac:picMkLst>
        </pc:picChg>
        <pc:picChg chg="del">
          <ac:chgData name="SullivanM" userId="350d618f-92d9-45c2-831f-faece6ff0719" providerId="ADAL" clId="{E2B11A33-3BBF-4517-8A36-65B80B395B52}" dt="2022-08-21T01:02:19.270" v="1579" actId="478"/>
          <ac:picMkLst>
            <pc:docMk/>
            <pc:sldMk cId="2913484300" sldId="7649"/>
            <ac:picMk id="5" creationId="{78915367-61E1-4799-BE6A-DF60F13ED456}"/>
          </ac:picMkLst>
        </pc:picChg>
      </pc:sldChg>
      <pc:sldChg chg="modSp add modAnim">
        <pc:chgData name="SullivanM" userId="350d618f-92d9-45c2-831f-faece6ff0719" providerId="ADAL" clId="{E2B11A33-3BBF-4517-8A36-65B80B395B52}" dt="2022-08-21T02:49:24.990" v="3550" actId="1076"/>
        <pc:sldMkLst>
          <pc:docMk/>
          <pc:sldMk cId="2947185671" sldId="7650"/>
        </pc:sldMkLst>
        <pc:spChg chg="mod">
          <ac:chgData name="SullivanM" userId="350d618f-92d9-45c2-831f-faece6ff0719" providerId="ADAL" clId="{E2B11A33-3BBF-4517-8A36-65B80B395B52}" dt="2022-08-21T02:49:24.990" v="3550" actId="1076"/>
          <ac:spMkLst>
            <pc:docMk/>
            <pc:sldMk cId="2947185671" sldId="7650"/>
            <ac:spMk id="5" creationId="{7BA21385-B324-4CF8-B7D0-369B4C8DFBE5}"/>
          </ac:spMkLst>
        </pc:spChg>
      </pc:sldChg>
      <pc:sldChg chg="modSp add">
        <pc:chgData name="SullivanM" userId="350d618f-92d9-45c2-831f-faece6ff0719" providerId="ADAL" clId="{E2B11A33-3BBF-4517-8A36-65B80B395B52}" dt="2022-08-21T01:10:15.145" v="1985" actId="20577"/>
        <pc:sldMkLst>
          <pc:docMk/>
          <pc:sldMk cId="881774459" sldId="7651"/>
        </pc:sldMkLst>
        <pc:spChg chg="mod">
          <ac:chgData name="SullivanM" userId="350d618f-92d9-45c2-831f-faece6ff0719" providerId="ADAL" clId="{E2B11A33-3BBF-4517-8A36-65B80B395B52}" dt="2022-08-21T01:10:15.145" v="1985" actId="20577"/>
          <ac:spMkLst>
            <pc:docMk/>
            <pc:sldMk cId="881774459" sldId="7651"/>
            <ac:spMk id="18434" creationId="{C7D27934-BA8D-0729-FEBE-700E6E619618}"/>
          </ac:spMkLst>
        </pc:spChg>
      </pc:sldChg>
      <pc:sldChg chg="modSp add del">
        <pc:chgData name="SullivanM" userId="350d618f-92d9-45c2-831f-faece6ff0719" providerId="ADAL" clId="{E2B11A33-3BBF-4517-8A36-65B80B395B52}" dt="2022-08-21T01:12:25.856" v="2077" actId="2696"/>
        <pc:sldMkLst>
          <pc:docMk/>
          <pc:sldMk cId="104112332" sldId="7652"/>
        </pc:sldMkLst>
        <pc:spChg chg="mod">
          <ac:chgData name="SullivanM" userId="350d618f-92d9-45c2-831f-faece6ff0719" providerId="ADAL" clId="{E2B11A33-3BBF-4517-8A36-65B80B395B52}" dt="2022-08-21T01:10:05.998" v="1984" actId="113"/>
          <ac:spMkLst>
            <pc:docMk/>
            <pc:sldMk cId="104112332" sldId="7652"/>
            <ac:spMk id="18434" creationId="{C7D27934-BA8D-0729-FEBE-700E6E619618}"/>
          </ac:spMkLst>
        </pc:spChg>
      </pc:sldChg>
      <pc:sldChg chg="modSp add">
        <pc:chgData name="SullivanM" userId="350d618f-92d9-45c2-831f-faece6ff0719" providerId="ADAL" clId="{E2B11A33-3BBF-4517-8A36-65B80B395B52}" dt="2022-08-21T01:12:51.932" v="2078" actId="947"/>
        <pc:sldMkLst>
          <pc:docMk/>
          <pc:sldMk cId="3357914153" sldId="7653"/>
        </pc:sldMkLst>
        <pc:spChg chg="mod">
          <ac:chgData name="SullivanM" userId="350d618f-92d9-45c2-831f-faece6ff0719" providerId="ADAL" clId="{E2B11A33-3BBF-4517-8A36-65B80B395B52}" dt="2022-08-21T01:12:51.932" v="2078" actId="947"/>
          <ac:spMkLst>
            <pc:docMk/>
            <pc:sldMk cId="3357914153" sldId="7653"/>
            <ac:spMk id="18434" creationId="{C7D27934-BA8D-0729-FEBE-700E6E619618}"/>
          </ac:spMkLst>
        </pc:spChg>
      </pc:sldChg>
      <pc:sldChg chg="modSp add">
        <pc:chgData name="SullivanM" userId="350d618f-92d9-45c2-831f-faece6ff0719" providerId="ADAL" clId="{E2B11A33-3BBF-4517-8A36-65B80B395B52}" dt="2022-08-21T01:13:45.496" v="2082" actId="947"/>
        <pc:sldMkLst>
          <pc:docMk/>
          <pc:sldMk cId="4040060349" sldId="7654"/>
        </pc:sldMkLst>
        <pc:spChg chg="mod">
          <ac:chgData name="SullivanM" userId="350d618f-92d9-45c2-831f-faece6ff0719" providerId="ADAL" clId="{E2B11A33-3BBF-4517-8A36-65B80B395B52}" dt="2022-08-21T01:13:45.496" v="2082" actId="947"/>
          <ac:spMkLst>
            <pc:docMk/>
            <pc:sldMk cId="4040060349" sldId="7654"/>
            <ac:spMk id="18434" creationId="{C7D27934-BA8D-0729-FEBE-700E6E619618}"/>
          </ac:spMkLst>
        </pc:spChg>
      </pc:sldChg>
      <pc:sldChg chg="modSp add">
        <pc:chgData name="SullivanM" userId="350d618f-92d9-45c2-831f-faece6ff0719" providerId="ADAL" clId="{E2B11A33-3BBF-4517-8A36-65B80B395B52}" dt="2022-08-21T01:14:29.683" v="2086" actId="947"/>
        <pc:sldMkLst>
          <pc:docMk/>
          <pc:sldMk cId="3022531532" sldId="7655"/>
        </pc:sldMkLst>
        <pc:spChg chg="mod">
          <ac:chgData name="SullivanM" userId="350d618f-92d9-45c2-831f-faece6ff0719" providerId="ADAL" clId="{E2B11A33-3BBF-4517-8A36-65B80B395B52}" dt="2022-08-21T01:14:29.683" v="2086" actId="947"/>
          <ac:spMkLst>
            <pc:docMk/>
            <pc:sldMk cId="3022531532" sldId="7655"/>
            <ac:spMk id="18434" creationId="{C7D27934-BA8D-0729-FEBE-700E6E619618}"/>
          </ac:spMkLst>
        </pc:spChg>
      </pc:sldChg>
      <pc:sldChg chg="modSp add">
        <pc:chgData name="SullivanM" userId="350d618f-92d9-45c2-831f-faece6ff0719" providerId="ADAL" clId="{E2B11A33-3BBF-4517-8A36-65B80B395B52}" dt="2022-08-21T01:15:18.588" v="2090" actId="947"/>
        <pc:sldMkLst>
          <pc:docMk/>
          <pc:sldMk cId="916970776" sldId="7656"/>
        </pc:sldMkLst>
        <pc:spChg chg="mod">
          <ac:chgData name="SullivanM" userId="350d618f-92d9-45c2-831f-faece6ff0719" providerId="ADAL" clId="{E2B11A33-3BBF-4517-8A36-65B80B395B52}" dt="2022-08-21T01:15:18.588" v="2090" actId="947"/>
          <ac:spMkLst>
            <pc:docMk/>
            <pc:sldMk cId="916970776" sldId="7656"/>
            <ac:spMk id="18434" creationId="{C7D27934-BA8D-0729-FEBE-700E6E619618}"/>
          </ac:spMkLst>
        </pc:spChg>
      </pc:sldChg>
      <pc:sldChg chg="addSp delSp modSp add delAnim modAnim">
        <pc:chgData name="SullivanM" userId="350d618f-92d9-45c2-831f-faece6ff0719" providerId="ADAL" clId="{E2B11A33-3BBF-4517-8A36-65B80B395B52}" dt="2022-08-21T01:20:53.099" v="2223" actId="478"/>
        <pc:sldMkLst>
          <pc:docMk/>
          <pc:sldMk cId="2697989189" sldId="7657"/>
        </pc:sldMkLst>
        <pc:spChg chg="add del mod">
          <ac:chgData name="SullivanM" userId="350d618f-92d9-45c2-831f-faece6ff0719" providerId="ADAL" clId="{E2B11A33-3BBF-4517-8A36-65B80B395B52}" dt="2022-08-21T01:20:49.921" v="2222" actId="478"/>
          <ac:spMkLst>
            <pc:docMk/>
            <pc:sldMk cId="2697989189" sldId="7657"/>
            <ac:spMk id="3" creationId="{F456E5BF-A89E-47FD-B366-7611FAC6D3ED}"/>
          </ac:spMkLst>
        </pc:spChg>
        <pc:spChg chg="add del mod">
          <ac:chgData name="SullivanM" userId="350d618f-92d9-45c2-831f-faece6ff0719" providerId="ADAL" clId="{E2B11A33-3BBF-4517-8A36-65B80B395B52}" dt="2022-08-21T01:20:53.099" v="2223" actId="478"/>
          <ac:spMkLst>
            <pc:docMk/>
            <pc:sldMk cId="2697989189" sldId="7657"/>
            <ac:spMk id="4" creationId="{B78E8F13-CD3C-482B-AD54-9A0715435323}"/>
          </ac:spMkLst>
        </pc:spChg>
        <pc:spChg chg="mod">
          <ac:chgData name="SullivanM" userId="350d618f-92d9-45c2-831f-faece6ff0719" providerId="ADAL" clId="{E2B11A33-3BBF-4517-8A36-65B80B395B52}" dt="2022-08-21T01:16:02.903" v="2095" actId="947"/>
          <ac:spMkLst>
            <pc:docMk/>
            <pc:sldMk cId="2697989189" sldId="7657"/>
            <ac:spMk id="18434" creationId="{C7D27934-BA8D-0729-FEBE-700E6E619618}"/>
          </ac:spMkLst>
        </pc:spChg>
      </pc:sldChg>
      <pc:sldChg chg="modSp add modAnim">
        <pc:chgData name="SullivanM" userId="350d618f-92d9-45c2-831f-faece6ff0719" providerId="ADAL" clId="{E2B11A33-3BBF-4517-8A36-65B80B395B52}" dt="2022-08-21T02:46:03.233" v="3510"/>
        <pc:sldMkLst>
          <pc:docMk/>
          <pc:sldMk cId="348816831" sldId="7658"/>
        </pc:sldMkLst>
        <pc:spChg chg="mod">
          <ac:chgData name="SullivanM" userId="350d618f-92d9-45c2-831f-faece6ff0719" providerId="ADAL" clId="{E2B11A33-3BBF-4517-8A36-65B80B395B52}" dt="2022-08-21T01:21:39.545" v="2235" actId="1036"/>
          <ac:spMkLst>
            <pc:docMk/>
            <pc:sldMk cId="348816831" sldId="7658"/>
            <ac:spMk id="3" creationId="{F456E5BF-A89E-47FD-B366-7611FAC6D3ED}"/>
          </ac:spMkLst>
        </pc:spChg>
        <pc:spChg chg="mod">
          <ac:chgData name="SullivanM" userId="350d618f-92d9-45c2-831f-faece6ff0719" providerId="ADAL" clId="{E2B11A33-3BBF-4517-8A36-65B80B395B52}" dt="2022-08-21T01:21:39.545" v="2235" actId="1036"/>
          <ac:spMkLst>
            <pc:docMk/>
            <pc:sldMk cId="348816831" sldId="7658"/>
            <ac:spMk id="4" creationId="{B78E8F13-CD3C-482B-AD54-9A0715435323}"/>
          </ac:spMkLst>
        </pc:spChg>
        <pc:spChg chg="mod">
          <ac:chgData name="SullivanM" userId="350d618f-92d9-45c2-831f-faece6ff0719" providerId="ADAL" clId="{E2B11A33-3BBF-4517-8A36-65B80B395B52}" dt="2022-08-21T01:21:53.277" v="2236" actId="207"/>
          <ac:spMkLst>
            <pc:docMk/>
            <pc:sldMk cId="348816831" sldId="7658"/>
            <ac:spMk id="18434" creationId="{C7D27934-BA8D-0729-FEBE-700E6E619618}"/>
          </ac:spMkLst>
        </pc:spChg>
      </pc:sldChg>
      <pc:sldChg chg="delSp modSp add delAnim modAnim">
        <pc:chgData name="SullivanM" userId="350d618f-92d9-45c2-831f-faece6ff0719" providerId="ADAL" clId="{E2B11A33-3BBF-4517-8A36-65B80B395B52}" dt="2022-08-21T02:36:13.001" v="3470"/>
        <pc:sldMkLst>
          <pc:docMk/>
          <pc:sldMk cId="270447720" sldId="7659"/>
        </pc:sldMkLst>
        <pc:spChg chg="del">
          <ac:chgData name="SullivanM" userId="350d618f-92d9-45c2-831f-faece6ff0719" providerId="ADAL" clId="{E2B11A33-3BBF-4517-8A36-65B80B395B52}" dt="2022-08-21T01:23:12.022" v="2257" actId="478"/>
          <ac:spMkLst>
            <pc:docMk/>
            <pc:sldMk cId="270447720" sldId="7659"/>
            <ac:spMk id="3" creationId="{F456E5BF-A89E-47FD-B366-7611FAC6D3ED}"/>
          </ac:spMkLst>
        </pc:spChg>
        <pc:spChg chg="mod">
          <ac:chgData name="SullivanM" userId="350d618f-92d9-45c2-831f-faece6ff0719" providerId="ADAL" clId="{E2B11A33-3BBF-4517-8A36-65B80B395B52}" dt="2022-08-21T01:26:08.926" v="2307" actId="1037"/>
          <ac:spMkLst>
            <pc:docMk/>
            <pc:sldMk cId="270447720" sldId="7659"/>
            <ac:spMk id="4" creationId="{B78E8F13-CD3C-482B-AD54-9A0715435323}"/>
          </ac:spMkLst>
        </pc:spChg>
        <pc:spChg chg="mod">
          <ac:chgData name="SullivanM" userId="350d618f-92d9-45c2-831f-faece6ff0719" providerId="ADAL" clId="{E2B11A33-3BBF-4517-8A36-65B80B395B52}" dt="2022-08-21T01:25:53.980" v="2302" actId="20577"/>
          <ac:spMkLst>
            <pc:docMk/>
            <pc:sldMk cId="270447720" sldId="7659"/>
            <ac:spMk id="18434" creationId="{C7D27934-BA8D-0729-FEBE-700E6E619618}"/>
          </ac:spMkLst>
        </pc:spChg>
      </pc:sldChg>
      <pc:sldChg chg="addSp delSp modSp add modAnim">
        <pc:chgData name="SullivanM" userId="350d618f-92d9-45c2-831f-faece6ff0719" providerId="ADAL" clId="{E2B11A33-3BBF-4517-8A36-65B80B395B52}" dt="2022-08-21T02:36:18.553" v="3471"/>
        <pc:sldMkLst>
          <pc:docMk/>
          <pc:sldMk cId="3283389218" sldId="7660"/>
        </pc:sldMkLst>
        <pc:spChg chg="del mod">
          <ac:chgData name="SullivanM" userId="350d618f-92d9-45c2-831f-faece6ff0719" providerId="ADAL" clId="{E2B11A33-3BBF-4517-8A36-65B80B395B52}" dt="2022-08-21T01:26:33.643" v="2314" actId="478"/>
          <ac:spMkLst>
            <pc:docMk/>
            <pc:sldMk cId="3283389218" sldId="7660"/>
            <ac:spMk id="4" creationId="{B78E8F13-CD3C-482B-AD54-9A0715435323}"/>
          </ac:spMkLst>
        </pc:spChg>
        <pc:spChg chg="add mod">
          <ac:chgData name="SullivanM" userId="350d618f-92d9-45c2-831f-faece6ff0719" providerId="ADAL" clId="{E2B11A33-3BBF-4517-8A36-65B80B395B52}" dt="2022-08-21T01:26:28.535" v="2313"/>
          <ac:spMkLst>
            <pc:docMk/>
            <pc:sldMk cId="3283389218" sldId="7660"/>
            <ac:spMk id="5" creationId="{B03B033E-FFA8-48E6-9ABC-B42B7E6522CC}"/>
          </ac:spMkLst>
        </pc:spChg>
        <pc:spChg chg="mod">
          <ac:chgData name="SullivanM" userId="350d618f-92d9-45c2-831f-faece6ff0719" providerId="ADAL" clId="{E2B11A33-3BBF-4517-8A36-65B80B395B52}" dt="2022-08-21T02:00:40.757" v="2882" actId="113"/>
          <ac:spMkLst>
            <pc:docMk/>
            <pc:sldMk cId="3283389218" sldId="7660"/>
            <ac:spMk id="18434" creationId="{C7D27934-BA8D-0729-FEBE-700E6E619618}"/>
          </ac:spMkLst>
        </pc:spChg>
      </pc:sldChg>
      <pc:sldChg chg="modSp add">
        <pc:chgData name="SullivanM" userId="350d618f-92d9-45c2-831f-faece6ff0719" providerId="ADAL" clId="{E2B11A33-3BBF-4517-8A36-65B80B395B52}" dt="2022-08-21T01:28:52.007" v="2411" actId="6549"/>
        <pc:sldMkLst>
          <pc:docMk/>
          <pc:sldMk cId="89454154" sldId="7661"/>
        </pc:sldMkLst>
        <pc:spChg chg="mod">
          <ac:chgData name="SullivanM" userId="350d618f-92d9-45c2-831f-faece6ff0719" providerId="ADAL" clId="{E2B11A33-3BBF-4517-8A36-65B80B395B52}" dt="2022-08-21T01:28:52.007" v="2411" actId="6549"/>
          <ac:spMkLst>
            <pc:docMk/>
            <pc:sldMk cId="89454154" sldId="7661"/>
            <ac:spMk id="5" creationId="{B03B033E-FFA8-48E6-9ABC-B42B7E6522CC}"/>
          </ac:spMkLst>
        </pc:spChg>
        <pc:spChg chg="mod">
          <ac:chgData name="SullivanM" userId="350d618f-92d9-45c2-831f-faece6ff0719" providerId="ADAL" clId="{E2B11A33-3BBF-4517-8A36-65B80B395B52}" dt="2022-08-21T01:28:14.977" v="2403" actId="6549"/>
          <ac:spMkLst>
            <pc:docMk/>
            <pc:sldMk cId="89454154" sldId="7661"/>
            <ac:spMk id="18434" creationId="{C7D27934-BA8D-0729-FEBE-700E6E619618}"/>
          </ac:spMkLst>
        </pc:spChg>
      </pc:sldChg>
      <pc:sldChg chg="modSp add modAnim">
        <pc:chgData name="SullivanM" userId="350d618f-92d9-45c2-831f-faece6ff0719" providerId="ADAL" clId="{E2B11A33-3BBF-4517-8A36-65B80B395B52}" dt="2022-08-21T02:36:28.025" v="3472"/>
        <pc:sldMkLst>
          <pc:docMk/>
          <pc:sldMk cId="3924169612" sldId="7662"/>
        </pc:sldMkLst>
        <pc:spChg chg="mod">
          <ac:chgData name="SullivanM" userId="350d618f-92d9-45c2-831f-faece6ff0719" providerId="ADAL" clId="{E2B11A33-3BBF-4517-8A36-65B80B395B52}" dt="2022-08-21T01:29:06.908" v="2413" actId="14100"/>
          <ac:spMkLst>
            <pc:docMk/>
            <pc:sldMk cId="3924169612" sldId="7662"/>
            <ac:spMk id="5" creationId="{B03B033E-FFA8-48E6-9ABC-B42B7E6522CC}"/>
          </ac:spMkLst>
        </pc:spChg>
        <pc:spChg chg="mod">
          <ac:chgData name="SullivanM" userId="350d618f-92d9-45c2-831f-faece6ff0719" providerId="ADAL" clId="{E2B11A33-3BBF-4517-8A36-65B80B395B52}" dt="2022-08-21T02:00:36.030" v="2881" actId="113"/>
          <ac:spMkLst>
            <pc:docMk/>
            <pc:sldMk cId="3924169612" sldId="7662"/>
            <ac:spMk id="18434" creationId="{C7D27934-BA8D-0729-FEBE-700E6E619618}"/>
          </ac:spMkLst>
        </pc:spChg>
      </pc:sldChg>
      <pc:sldChg chg="modSp add modAnim">
        <pc:chgData name="SullivanM" userId="350d618f-92d9-45c2-831f-faece6ff0719" providerId="ADAL" clId="{E2B11A33-3BBF-4517-8A36-65B80B395B52}" dt="2022-08-21T02:36:33.647" v="3473"/>
        <pc:sldMkLst>
          <pc:docMk/>
          <pc:sldMk cId="433546520" sldId="7663"/>
        </pc:sldMkLst>
        <pc:spChg chg="mod">
          <ac:chgData name="SullivanM" userId="350d618f-92d9-45c2-831f-faece6ff0719" providerId="ADAL" clId="{E2B11A33-3BBF-4517-8A36-65B80B395B52}" dt="2022-08-21T01:30:38.246" v="2463" actId="113"/>
          <ac:spMkLst>
            <pc:docMk/>
            <pc:sldMk cId="433546520" sldId="7663"/>
            <ac:spMk id="5" creationId="{B03B033E-FFA8-48E6-9ABC-B42B7E6522CC}"/>
          </ac:spMkLst>
        </pc:spChg>
        <pc:spChg chg="mod">
          <ac:chgData name="SullivanM" userId="350d618f-92d9-45c2-831f-faece6ff0719" providerId="ADAL" clId="{E2B11A33-3BBF-4517-8A36-65B80B395B52}" dt="2022-08-21T02:00:31.915" v="2880" actId="113"/>
          <ac:spMkLst>
            <pc:docMk/>
            <pc:sldMk cId="433546520" sldId="7663"/>
            <ac:spMk id="18434" creationId="{C7D27934-BA8D-0729-FEBE-700E6E619618}"/>
          </ac:spMkLst>
        </pc:spChg>
      </pc:sldChg>
      <pc:sldChg chg="modSp add">
        <pc:chgData name="SullivanM" userId="350d618f-92d9-45c2-831f-faece6ff0719" providerId="ADAL" clId="{E2B11A33-3BBF-4517-8A36-65B80B395B52}" dt="2022-08-21T01:33:05.685" v="2502" actId="1076"/>
        <pc:sldMkLst>
          <pc:docMk/>
          <pc:sldMk cId="948198168" sldId="7664"/>
        </pc:sldMkLst>
        <pc:spChg chg="mod">
          <ac:chgData name="SullivanM" userId="350d618f-92d9-45c2-831f-faece6ff0719" providerId="ADAL" clId="{E2B11A33-3BBF-4517-8A36-65B80B395B52}" dt="2022-08-21T01:33:05.685" v="2502" actId="1076"/>
          <ac:spMkLst>
            <pc:docMk/>
            <pc:sldMk cId="948198168" sldId="7664"/>
            <ac:spMk id="5" creationId="{B03B033E-FFA8-48E6-9ABC-B42B7E6522CC}"/>
          </ac:spMkLst>
        </pc:spChg>
        <pc:spChg chg="mod">
          <ac:chgData name="SullivanM" userId="350d618f-92d9-45c2-831f-faece6ff0719" providerId="ADAL" clId="{E2B11A33-3BBF-4517-8A36-65B80B395B52}" dt="2022-08-21T01:32:32.065" v="2497" actId="6549"/>
          <ac:spMkLst>
            <pc:docMk/>
            <pc:sldMk cId="948198168" sldId="7664"/>
            <ac:spMk id="18434" creationId="{C7D27934-BA8D-0729-FEBE-700E6E619618}"/>
          </ac:spMkLst>
        </pc:spChg>
      </pc:sldChg>
      <pc:sldChg chg="addSp modSp add del ord">
        <pc:chgData name="SullivanM" userId="350d618f-92d9-45c2-831f-faece6ff0719" providerId="ADAL" clId="{E2B11A33-3BBF-4517-8A36-65B80B395B52}" dt="2022-08-21T02:15:53.201" v="3321" actId="2696"/>
        <pc:sldMkLst>
          <pc:docMk/>
          <pc:sldMk cId="2577449358" sldId="7665"/>
        </pc:sldMkLst>
        <pc:picChg chg="add mod modCrop">
          <ac:chgData name="SullivanM" userId="350d618f-92d9-45c2-831f-faece6ff0719" providerId="ADAL" clId="{E2B11A33-3BBF-4517-8A36-65B80B395B52}" dt="2022-08-21T01:36:13.477" v="2533" actId="1076"/>
          <ac:picMkLst>
            <pc:docMk/>
            <pc:sldMk cId="2577449358" sldId="7665"/>
            <ac:picMk id="3" creationId="{30ABA9D2-5F94-4C92-A934-CDB84A3AF29F}"/>
          </ac:picMkLst>
        </pc:picChg>
      </pc:sldChg>
      <pc:sldChg chg="delSp modSp add modAnim">
        <pc:chgData name="SullivanM" userId="350d618f-92d9-45c2-831f-faece6ff0719" providerId="ADAL" clId="{E2B11A33-3BBF-4517-8A36-65B80B395B52}" dt="2022-08-21T02:37:12.593" v="3474"/>
        <pc:sldMkLst>
          <pc:docMk/>
          <pc:sldMk cId="2001601890" sldId="7666"/>
        </pc:sldMkLst>
        <pc:spChg chg="del">
          <ac:chgData name="SullivanM" userId="350d618f-92d9-45c2-831f-faece6ff0719" providerId="ADAL" clId="{E2B11A33-3BBF-4517-8A36-65B80B395B52}" dt="2022-08-21T01:41:21.240" v="2545" actId="478"/>
          <ac:spMkLst>
            <pc:docMk/>
            <pc:sldMk cId="2001601890" sldId="7666"/>
            <ac:spMk id="5" creationId="{B03B033E-FFA8-48E6-9ABC-B42B7E6522CC}"/>
          </ac:spMkLst>
        </pc:spChg>
        <pc:spChg chg="mod">
          <ac:chgData name="SullivanM" userId="350d618f-92d9-45c2-831f-faece6ff0719" providerId="ADAL" clId="{E2B11A33-3BBF-4517-8A36-65B80B395B52}" dt="2022-08-21T01:41:47.636" v="2549" actId="113"/>
          <ac:spMkLst>
            <pc:docMk/>
            <pc:sldMk cId="2001601890" sldId="7666"/>
            <ac:spMk id="18434" creationId="{C7D27934-BA8D-0729-FEBE-700E6E619618}"/>
          </ac:spMkLst>
        </pc:spChg>
      </pc:sldChg>
      <pc:sldChg chg="modSp add">
        <pc:chgData name="SullivanM" userId="350d618f-92d9-45c2-831f-faece6ff0719" providerId="ADAL" clId="{E2B11A33-3BBF-4517-8A36-65B80B395B52}" dt="2022-08-21T01:42:07.631" v="2551" actId="207"/>
        <pc:sldMkLst>
          <pc:docMk/>
          <pc:sldMk cId="384070915" sldId="7667"/>
        </pc:sldMkLst>
        <pc:spChg chg="mod">
          <ac:chgData name="SullivanM" userId="350d618f-92d9-45c2-831f-faece6ff0719" providerId="ADAL" clId="{E2B11A33-3BBF-4517-8A36-65B80B395B52}" dt="2022-08-21T01:42:07.631" v="2551" actId="207"/>
          <ac:spMkLst>
            <pc:docMk/>
            <pc:sldMk cId="384070915" sldId="7667"/>
            <ac:spMk id="18434" creationId="{C7D27934-BA8D-0729-FEBE-700E6E619618}"/>
          </ac:spMkLst>
        </pc:spChg>
      </pc:sldChg>
      <pc:sldChg chg="addSp delSp modSp add ord">
        <pc:chgData name="SullivanM" userId="350d618f-92d9-45c2-831f-faece6ff0719" providerId="ADAL" clId="{E2B11A33-3BBF-4517-8A36-65B80B395B52}" dt="2022-08-21T02:38:50.477" v="3479" actId="207"/>
        <pc:sldMkLst>
          <pc:docMk/>
          <pc:sldMk cId="811319583" sldId="7668"/>
        </pc:sldMkLst>
        <pc:spChg chg="mod">
          <ac:chgData name="SullivanM" userId="350d618f-92d9-45c2-831f-faece6ff0719" providerId="ADAL" clId="{E2B11A33-3BBF-4517-8A36-65B80B395B52}" dt="2022-08-21T01:52:16.699" v="2558" actId="20577"/>
          <ac:spMkLst>
            <pc:docMk/>
            <pc:sldMk cId="811319583" sldId="7668"/>
            <ac:spMk id="18434" creationId="{C7D27934-BA8D-0729-FEBE-700E6E619618}"/>
          </ac:spMkLst>
        </pc:spChg>
        <pc:graphicFrameChg chg="add del mod">
          <ac:chgData name="SullivanM" userId="350d618f-92d9-45c2-831f-faece6ff0719" providerId="ADAL" clId="{E2B11A33-3BBF-4517-8A36-65B80B395B52}" dt="2022-08-21T01:52:43.527" v="2563" actId="478"/>
          <ac:graphicFrameMkLst>
            <pc:docMk/>
            <pc:sldMk cId="811319583" sldId="7668"/>
            <ac:graphicFrameMk id="3" creationId="{CF207D27-BD06-4085-BB08-E65D82F5EAE0}"/>
          </ac:graphicFrameMkLst>
        </pc:graphicFrameChg>
        <pc:graphicFrameChg chg="add mod modGraphic">
          <ac:chgData name="SullivanM" userId="350d618f-92d9-45c2-831f-faece6ff0719" providerId="ADAL" clId="{E2B11A33-3BBF-4517-8A36-65B80B395B52}" dt="2022-08-21T02:38:50.477" v="3479" actId="207"/>
          <ac:graphicFrameMkLst>
            <pc:docMk/>
            <pc:sldMk cId="811319583" sldId="7668"/>
            <ac:graphicFrameMk id="4" creationId="{5982C441-ECB5-44A4-BB7E-05179D250D28}"/>
          </ac:graphicFrameMkLst>
        </pc:graphicFrameChg>
      </pc:sldChg>
      <pc:sldChg chg="addSp delSp modSp add modAnim">
        <pc:chgData name="SullivanM" userId="350d618f-92d9-45c2-831f-faece6ff0719" providerId="ADAL" clId="{E2B11A33-3BBF-4517-8A36-65B80B395B52}" dt="2022-08-21T02:47:02.564" v="3514" actId="1076"/>
        <pc:sldMkLst>
          <pc:docMk/>
          <pc:sldMk cId="3014036311" sldId="7669"/>
        </pc:sldMkLst>
        <pc:spChg chg="add mod">
          <ac:chgData name="SullivanM" userId="350d618f-92d9-45c2-831f-faece6ff0719" providerId="ADAL" clId="{E2B11A33-3BBF-4517-8A36-65B80B395B52}" dt="2022-08-21T02:47:02.564" v="3514" actId="1076"/>
          <ac:spMkLst>
            <pc:docMk/>
            <pc:sldMk cId="3014036311" sldId="7669"/>
            <ac:spMk id="5" creationId="{7B4D2CF7-0F93-4782-B1AF-82D2A33BE2C0}"/>
          </ac:spMkLst>
        </pc:spChg>
        <pc:spChg chg="mod">
          <ac:chgData name="SullivanM" userId="350d618f-92d9-45c2-831f-faece6ff0719" providerId="ADAL" clId="{E2B11A33-3BBF-4517-8A36-65B80B395B52}" dt="2022-08-21T02:46:59.827" v="3513" actId="1076"/>
          <ac:spMkLst>
            <pc:docMk/>
            <pc:sldMk cId="3014036311" sldId="7669"/>
            <ac:spMk id="18434" creationId="{C7D27934-BA8D-0729-FEBE-700E6E619618}"/>
          </ac:spMkLst>
        </pc:spChg>
        <pc:graphicFrameChg chg="del">
          <ac:chgData name="SullivanM" userId="350d618f-92d9-45c2-831f-faece6ff0719" providerId="ADAL" clId="{E2B11A33-3BBF-4517-8A36-65B80B395B52}" dt="2022-08-21T02:01:00.476" v="2884" actId="478"/>
          <ac:graphicFrameMkLst>
            <pc:docMk/>
            <pc:sldMk cId="3014036311" sldId="7669"/>
            <ac:graphicFrameMk id="4" creationId="{5982C441-ECB5-44A4-BB7E-05179D250D28}"/>
          </ac:graphicFrameMkLst>
        </pc:graphicFrameChg>
      </pc:sldChg>
      <pc:sldChg chg="addSp delSp modSp add delAnim modAnim">
        <pc:chgData name="SullivanM" userId="350d618f-92d9-45c2-831f-faece6ff0719" providerId="ADAL" clId="{E2B11A33-3BBF-4517-8A36-65B80B395B52}" dt="2022-08-21T02:40:59.672" v="3495"/>
        <pc:sldMkLst>
          <pc:docMk/>
          <pc:sldMk cId="2824335828" sldId="7670"/>
        </pc:sldMkLst>
        <pc:spChg chg="add mod">
          <ac:chgData name="SullivanM" userId="350d618f-92d9-45c2-831f-faece6ff0719" providerId="ADAL" clId="{E2B11A33-3BBF-4517-8A36-65B80B395B52}" dt="2022-08-21T02:07:47.561" v="3116" actId="1076"/>
          <ac:spMkLst>
            <pc:docMk/>
            <pc:sldMk cId="2824335828" sldId="7670"/>
            <ac:spMk id="4" creationId="{29912CE7-0200-4DA7-AEEF-FCCCECD0DFA6}"/>
          </ac:spMkLst>
        </pc:spChg>
        <pc:spChg chg="del">
          <ac:chgData name="SullivanM" userId="350d618f-92d9-45c2-831f-faece6ff0719" providerId="ADAL" clId="{E2B11A33-3BBF-4517-8A36-65B80B395B52}" dt="2022-08-21T02:02:23.484" v="2951" actId="478"/>
          <ac:spMkLst>
            <pc:docMk/>
            <pc:sldMk cId="2824335828" sldId="7670"/>
            <ac:spMk id="5" creationId="{7B4D2CF7-0F93-4782-B1AF-82D2A33BE2C0}"/>
          </ac:spMkLst>
        </pc:spChg>
        <pc:spChg chg="add del mod">
          <ac:chgData name="SullivanM" userId="350d618f-92d9-45c2-831f-faece6ff0719" providerId="ADAL" clId="{E2B11A33-3BBF-4517-8A36-65B80B395B52}" dt="2022-08-21T02:07:51.107" v="3117" actId="207"/>
          <ac:spMkLst>
            <pc:docMk/>
            <pc:sldMk cId="2824335828" sldId="7670"/>
            <ac:spMk id="18434" creationId="{C7D27934-BA8D-0729-FEBE-700E6E619618}"/>
          </ac:spMkLst>
        </pc:spChg>
      </pc:sldChg>
      <pc:sldChg chg="delSp modSp add delAnim">
        <pc:chgData name="SullivanM" userId="350d618f-92d9-45c2-831f-faece6ff0719" providerId="ADAL" clId="{E2B11A33-3BBF-4517-8A36-65B80B395B52}" dt="2022-08-21T02:08:23.159" v="3122" actId="20577"/>
        <pc:sldMkLst>
          <pc:docMk/>
          <pc:sldMk cId="3536712648" sldId="7671"/>
        </pc:sldMkLst>
        <pc:spChg chg="del">
          <ac:chgData name="SullivanM" userId="350d618f-92d9-45c2-831f-faece6ff0719" providerId="ADAL" clId="{E2B11A33-3BBF-4517-8A36-65B80B395B52}" dt="2022-08-21T02:08:14.123" v="3119" actId="478"/>
          <ac:spMkLst>
            <pc:docMk/>
            <pc:sldMk cId="3536712648" sldId="7671"/>
            <ac:spMk id="4" creationId="{29912CE7-0200-4DA7-AEEF-FCCCECD0DFA6}"/>
          </ac:spMkLst>
        </pc:spChg>
        <pc:spChg chg="mod">
          <ac:chgData name="SullivanM" userId="350d618f-92d9-45c2-831f-faece6ff0719" providerId="ADAL" clId="{E2B11A33-3BBF-4517-8A36-65B80B395B52}" dt="2022-08-21T02:08:23.159" v="3122" actId="20577"/>
          <ac:spMkLst>
            <pc:docMk/>
            <pc:sldMk cId="3536712648" sldId="7671"/>
            <ac:spMk id="18434" creationId="{C7D27934-BA8D-0729-FEBE-700E6E619618}"/>
          </ac:spMkLst>
        </pc:spChg>
      </pc:sldChg>
      <pc:sldChg chg="modSp add">
        <pc:chgData name="SullivanM" userId="350d618f-92d9-45c2-831f-faece6ff0719" providerId="ADAL" clId="{E2B11A33-3BBF-4517-8A36-65B80B395B52}" dt="2022-08-21T02:10:00.011" v="3171" actId="6549"/>
        <pc:sldMkLst>
          <pc:docMk/>
          <pc:sldMk cId="4154448932" sldId="7672"/>
        </pc:sldMkLst>
        <pc:spChg chg="mod">
          <ac:chgData name="SullivanM" userId="350d618f-92d9-45c2-831f-faece6ff0719" providerId="ADAL" clId="{E2B11A33-3BBF-4517-8A36-65B80B395B52}" dt="2022-08-21T02:10:00.011" v="3171" actId="6549"/>
          <ac:spMkLst>
            <pc:docMk/>
            <pc:sldMk cId="4154448932" sldId="7672"/>
            <ac:spMk id="18434" creationId="{C7D27934-BA8D-0729-FEBE-700E6E619618}"/>
          </ac:spMkLst>
        </pc:spChg>
      </pc:sldChg>
      <pc:sldChg chg="addSp delSp modSp add">
        <pc:chgData name="SullivanM" userId="350d618f-92d9-45c2-831f-faece6ff0719" providerId="ADAL" clId="{E2B11A33-3BBF-4517-8A36-65B80B395B52}" dt="2022-08-21T02:11:14.943" v="3180" actId="207"/>
        <pc:sldMkLst>
          <pc:docMk/>
          <pc:sldMk cId="3977041619" sldId="7673"/>
        </pc:sldMkLst>
        <pc:spChg chg="del">
          <ac:chgData name="SullivanM" userId="350d618f-92d9-45c2-831f-faece6ff0719" providerId="ADAL" clId="{E2B11A33-3BBF-4517-8A36-65B80B395B52}" dt="2022-08-21T02:10:45.025" v="3173" actId="478"/>
          <ac:spMkLst>
            <pc:docMk/>
            <pc:sldMk cId="3977041619" sldId="7673"/>
            <ac:spMk id="2" creationId="{FE20D435-662A-4117-A5EF-15B255E7FE11}"/>
          </ac:spMkLst>
        </pc:spChg>
        <pc:spChg chg="del">
          <ac:chgData name="SullivanM" userId="350d618f-92d9-45c2-831f-faece6ff0719" providerId="ADAL" clId="{E2B11A33-3BBF-4517-8A36-65B80B395B52}" dt="2022-08-21T02:10:45.025" v="3173" actId="478"/>
          <ac:spMkLst>
            <pc:docMk/>
            <pc:sldMk cId="3977041619" sldId="7673"/>
            <ac:spMk id="3" creationId="{8651EE8B-E245-4ED3-BE1C-0A30130CEA4B}"/>
          </ac:spMkLst>
        </pc:spChg>
        <pc:spChg chg="add mod">
          <ac:chgData name="SullivanM" userId="350d618f-92d9-45c2-831f-faece6ff0719" providerId="ADAL" clId="{E2B11A33-3BBF-4517-8A36-65B80B395B52}" dt="2022-08-21T02:11:14.943" v="3180" actId="207"/>
          <ac:spMkLst>
            <pc:docMk/>
            <pc:sldMk cId="3977041619" sldId="7673"/>
            <ac:spMk id="4" creationId="{2092C3A4-FA00-4437-B7AD-5A0ED4C0CC6B}"/>
          </ac:spMkLst>
        </pc:spChg>
      </pc:sldChg>
      <pc:sldChg chg="modSp add ord modAnim">
        <pc:chgData name="SullivanM" userId="350d618f-92d9-45c2-831f-faece6ff0719" providerId="ADAL" clId="{E2B11A33-3BBF-4517-8A36-65B80B395B52}" dt="2022-08-21T02:50:38.062" v="3554" actId="5793"/>
        <pc:sldMkLst>
          <pc:docMk/>
          <pc:sldMk cId="3485229526" sldId="7674"/>
        </pc:sldMkLst>
        <pc:spChg chg="mod">
          <ac:chgData name="SullivanM" userId="350d618f-92d9-45c2-831f-faece6ff0719" providerId="ADAL" clId="{E2B11A33-3BBF-4517-8A36-65B80B395B52}" dt="2022-08-21T02:50:38.062" v="3554" actId="5793"/>
          <ac:spMkLst>
            <pc:docMk/>
            <pc:sldMk cId="3485229526" sldId="7674"/>
            <ac:spMk id="18434" creationId="{C7D27934-BA8D-0729-FEBE-700E6E619618}"/>
          </ac:spMkLst>
        </pc:spChg>
      </pc:sldChg>
      <pc:sldChg chg="modSp add">
        <pc:chgData name="SullivanM" userId="350d618f-92d9-45c2-831f-faece6ff0719" providerId="ADAL" clId="{E2B11A33-3BBF-4517-8A36-65B80B395B52}" dt="2022-08-21T02:26:11.806" v="3433" actId="20577"/>
        <pc:sldMkLst>
          <pc:docMk/>
          <pc:sldMk cId="450572108" sldId="7675"/>
        </pc:sldMkLst>
        <pc:graphicFrameChg chg="modGraphic">
          <ac:chgData name="SullivanM" userId="350d618f-92d9-45c2-831f-faece6ff0719" providerId="ADAL" clId="{E2B11A33-3BBF-4517-8A36-65B80B395B52}" dt="2022-08-21T02:26:11.806" v="3433" actId="20577"/>
          <ac:graphicFrameMkLst>
            <pc:docMk/>
            <pc:sldMk cId="450572108" sldId="7675"/>
            <ac:graphicFrameMk id="3" creationId="{88220DE2-AB8F-4D0C-9AF0-0AFD7A7CD928}"/>
          </ac:graphicFrameMkLst>
        </pc:graphicFrameChg>
      </pc:sldChg>
      <pc:sldChg chg="modSp add">
        <pc:chgData name="SullivanM" userId="350d618f-92d9-45c2-831f-faece6ff0719" providerId="ADAL" clId="{E2B11A33-3BBF-4517-8A36-65B80B395B52}" dt="2022-08-21T02:26:31.932" v="3437" actId="20577"/>
        <pc:sldMkLst>
          <pc:docMk/>
          <pc:sldMk cId="290515315" sldId="7676"/>
        </pc:sldMkLst>
        <pc:graphicFrameChg chg="modGraphic">
          <ac:chgData name="SullivanM" userId="350d618f-92d9-45c2-831f-faece6ff0719" providerId="ADAL" clId="{E2B11A33-3BBF-4517-8A36-65B80B395B52}" dt="2022-08-21T02:26:31.932" v="3437" actId="20577"/>
          <ac:graphicFrameMkLst>
            <pc:docMk/>
            <pc:sldMk cId="290515315" sldId="7676"/>
            <ac:graphicFrameMk id="3" creationId="{88220DE2-AB8F-4D0C-9AF0-0AFD7A7CD928}"/>
          </ac:graphicFrameMkLst>
        </pc:graphicFrameChg>
      </pc:sldChg>
      <pc:sldChg chg="modSp add">
        <pc:chgData name="SullivanM" userId="350d618f-92d9-45c2-831f-faece6ff0719" providerId="ADAL" clId="{E2B11A33-3BBF-4517-8A36-65B80B395B52}" dt="2022-08-21T02:24:56.581" v="3417" actId="207"/>
        <pc:sldMkLst>
          <pc:docMk/>
          <pc:sldMk cId="566589079" sldId="7677"/>
        </pc:sldMkLst>
        <pc:graphicFrameChg chg="modGraphic">
          <ac:chgData name="SullivanM" userId="350d618f-92d9-45c2-831f-faece6ff0719" providerId="ADAL" clId="{E2B11A33-3BBF-4517-8A36-65B80B395B52}" dt="2022-08-21T02:24:56.581" v="3417" actId="207"/>
          <ac:graphicFrameMkLst>
            <pc:docMk/>
            <pc:sldMk cId="566589079" sldId="7677"/>
            <ac:graphicFrameMk id="3" creationId="{88220DE2-AB8F-4D0C-9AF0-0AFD7A7CD928}"/>
          </ac:graphicFrameMkLst>
        </pc:graphicFrameChg>
      </pc:sldChg>
      <pc:sldChg chg="modSp add">
        <pc:chgData name="SullivanM" userId="350d618f-92d9-45c2-831f-faece6ff0719" providerId="ADAL" clId="{E2B11A33-3BBF-4517-8A36-65B80B395B52}" dt="2022-08-21T02:25:10.291" v="3419" actId="207"/>
        <pc:sldMkLst>
          <pc:docMk/>
          <pc:sldMk cId="2325757193" sldId="7678"/>
        </pc:sldMkLst>
        <pc:graphicFrameChg chg="modGraphic">
          <ac:chgData name="SullivanM" userId="350d618f-92d9-45c2-831f-faece6ff0719" providerId="ADAL" clId="{E2B11A33-3BBF-4517-8A36-65B80B395B52}" dt="2022-08-21T02:25:10.291" v="3419" actId="207"/>
          <ac:graphicFrameMkLst>
            <pc:docMk/>
            <pc:sldMk cId="2325757193" sldId="7678"/>
            <ac:graphicFrameMk id="3" creationId="{88220DE2-AB8F-4D0C-9AF0-0AFD7A7CD928}"/>
          </ac:graphicFrameMkLst>
        </pc:graphicFrameChg>
      </pc:sldChg>
      <pc:sldChg chg="modSp add">
        <pc:chgData name="SullivanM" userId="350d618f-92d9-45c2-831f-faece6ff0719" providerId="ADAL" clId="{E2B11A33-3BBF-4517-8A36-65B80B395B52}" dt="2022-08-21T02:26:25.839" v="3436" actId="20577"/>
        <pc:sldMkLst>
          <pc:docMk/>
          <pc:sldMk cId="257633573" sldId="7679"/>
        </pc:sldMkLst>
        <pc:graphicFrameChg chg="modGraphic">
          <ac:chgData name="SullivanM" userId="350d618f-92d9-45c2-831f-faece6ff0719" providerId="ADAL" clId="{E2B11A33-3BBF-4517-8A36-65B80B395B52}" dt="2022-08-21T02:26:25.839" v="3436" actId="20577"/>
          <ac:graphicFrameMkLst>
            <pc:docMk/>
            <pc:sldMk cId="257633573" sldId="7679"/>
            <ac:graphicFrameMk id="3" creationId="{88220DE2-AB8F-4D0C-9AF0-0AFD7A7CD928}"/>
          </ac:graphicFrameMkLst>
        </pc:graphicFrameChg>
      </pc:sldChg>
      <pc:sldChg chg="modSp add">
        <pc:chgData name="SullivanM" userId="350d618f-92d9-45c2-831f-faece6ff0719" providerId="ADAL" clId="{E2B11A33-3BBF-4517-8A36-65B80B395B52}" dt="2022-08-21T02:26:21.560" v="3435" actId="20577"/>
        <pc:sldMkLst>
          <pc:docMk/>
          <pc:sldMk cId="366056799" sldId="7680"/>
        </pc:sldMkLst>
        <pc:graphicFrameChg chg="modGraphic">
          <ac:chgData name="SullivanM" userId="350d618f-92d9-45c2-831f-faece6ff0719" providerId="ADAL" clId="{E2B11A33-3BBF-4517-8A36-65B80B395B52}" dt="2022-08-21T02:26:21.560" v="3435" actId="20577"/>
          <ac:graphicFrameMkLst>
            <pc:docMk/>
            <pc:sldMk cId="366056799" sldId="7680"/>
            <ac:graphicFrameMk id="3" creationId="{88220DE2-AB8F-4D0C-9AF0-0AFD7A7CD928}"/>
          </ac:graphicFrameMkLst>
        </pc:graphicFrameChg>
      </pc:sldChg>
      <pc:sldChg chg="modSp add">
        <pc:chgData name="SullivanM" userId="350d618f-92d9-45c2-831f-faece6ff0719" providerId="ADAL" clId="{E2B11A33-3BBF-4517-8A36-65B80B395B52}" dt="2022-08-21T02:26:17.573" v="3434" actId="20577"/>
        <pc:sldMkLst>
          <pc:docMk/>
          <pc:sldMk cId="3590720373" sldId="7681"/>
        </pc:sldMkLst>
        <pc:graphicFrameChg chg="modGraphic">
          <ac:chgData name="SullivanM" userId="350d618f-92d9-45c2-831f-faece6ff0719" providerId="ADAL" clId="{E2B11A33-3BBF-4517-8A36-65B80B395B52}" dt="2022-08-21T02:26:17.573" v="3434" actId="20577"/>
          <ac:graphicFrameMkLst>
            <pc:docMk/>
            <pc:sldMk cId="3590720373" sldId="7681"/>
            <ac:graphicFrameMk id="3" creationId="{88220DE2-AB8F-4D0C-9AF0-0AFD7A7CD928}"/>
          </ac:graphicFrameMkLst>
        </pc:graphicFrameChg>
      </pc:sldChg>
      <pc:sldChg chg="add">
        <pc:chgData name="SullivanM" userId="350d618f-92d9-45c2-831f-faece6ff0719" providerId="ADAL" clId="{E2B11A33-3BBF-4517-8A36-65B80B395B52}" dt="2022-08-21T02:28:32.092" v="3446"/>
        <pc:sldMkLst>
          <pc:docMk/>
          <pc:sldMk cId="3862261802" sldId="7682"/>
        </pc:sldMkLst>
      </pc:sldChg>
      <pc:sldChg chg="modSp add">
        <pc:chgData name="SullivanM" userId="350d618f-92d9-45c2-831f-faece6ff0719" providerId="ADAL" clId="{E2B11A33-3BBF-4517-8A36-65B80B395B52}" dt="2022-08-21T02:44:20.894" v="3502" actId="207"/>
        <pc:sldMkLst>
          <pc:docMk/>
          <pc:sldMk cId="1049918400" sldId="7683"/>
        </pc:sldMkLst>
        <pc:graphicFrameChg chg="modGraphic">
          <ac:chgData name="SullivanM" userId="350d618f-92d9-45c2-831f-faece6ff0719" providerId="ADAL" clId="{E2B11A33-3BBF-4517-8A36-65B80B395B52}" dt="2022-08-21T02:44:20.894" v="3502" actId="207"/>
          <ac:graphicFrameMkLst>
            <pc:docMk/>
            <pc:sldMk cId="1049918400" sldId="7683"/>
            <ac:graphicFrameMk id="4" creationId="{D27A4D1F-AA17-4E9F-84B1-A47EC25262A4}"/>
          </ac:graphicFrameMkLst>
        </pc:graphicFrameChg>
      </pc:sldChg>
      <pc:sldChg chg="modSp add">
        <pc:chgData name="SullivanM" userId="350d618f-92d9-45c2-831f-faece6ff0719" providerId="ADAL" clId="{E2B11A33-3BBF-4517-8A36-65B80B395B52}" dt="2022-08-21T02:44:26.952" v="3503" actId="207"/>
        <pc:sldMkLst>
          <pc:docMk/>
          <pc:sldMk cId="1007976909" sldId="7684"/>
        </pc:sldMkLst>
        <pc:graphicFrameChg chg="modGraphic">
          <ac:chgData name="SullivanM" userId="350d618f-92d9-45c2-831f-faece6ff0719" providerId="ADAL" clId="{E2B11A33-3BBF-4517-8A36-65B80B395B52}" dt="2022-08-21T02:44:26.952" v="3503" actId="207"/>
          <ac:graphicFrameMkLst>
            <pc:docMk/>
            <pc:sldMk cId="1007976909" sldId="7684"/>
            <ac:graphicFrameMk id="4" creationId="{D27A4D1F-AA17-4E9F-84B1-A47EC25262A4}"/>
          </ac:graphicFrameMkLst>
        </pc:graphicFrameChg>
      </pc:sldChg>
      <pc:sldChg chg="modSp add">
        <pc:chgData name="SullivanM" userId="350d618f-92d9-45c2-831f-faece6ff0719" providerId="ADAL" clId="{E2B11A33-3BBF-4517-8A36-65B80B395B52}" dt="2022-08-21T02:39:09.727" v="3482" actId="207"/>
        <pc:sldMkLst>
          <pc:docMk/>
          <pc:sldMk cId="1537215854" sldId="7685"/>
        </pc:sldMkLst>
        <pc:graphicFrameChg chg="modGraphic">
          <ac:chgData name="SullivanM" userId="350d618f-92d9-45c2-831f-faece6ff0719" providerId="ADAL" clId="{E2B11A33-3BBF-4517-8A36-65B80B395B52}" dt="2022-08-21T02:39:09.727" v="3482" actId="207"/>
          <ac:graphicFrameMkLst>
            <pc:docMk/>
            <pc:sldMk cId="1537215854" sldId="7685"/>
            <ac:graphicFrameMk id="4" creationId="{5982C441-ECB5-44A4-BB7E-05179D250D28}"/>
          </ac:graphicFrameMkLst>
        </pc:graphicFrameChg>
      </pc:sldChg>
      <pc:sldChg chg="modSp add">
        <pc:chgData name="SullivanM" userId="350d618f-92d9-45c2-831f-faece6ff0719" providerId="ADAL" clId="{E2B11A33-3BBF-4517-8A36-65B80B395B52}" dt="2022-08-21T02:39:03.888" v="3481" actId="207"/>
        <pc:sldMkLst>
          <pc:docMk/>
          <pc:sldMk cId="1206520225" sldId="7686"/>
        </pc:sldMkLst>
        <pc:graphicFrameChg chg="modGraphic">
          <ac:chgData name="SullivanM" userId="350d618f-92d9-45c2-831f-faece6ff0719" providerId="ADAL" clId="{E2B11A33-3BBF-4517-8A36-65B80B395B52}" dt="2022-08-21T02:39:03.888" v="3481" actId="207"/>
          <ac:graphicFrameMkLst>
            <pc:docMk/>
            <pc:sldMk cId="1206520225" sldId="7686"/>
            <ac:graphicFrameMk id="4" creationId="{5982C441-ECB5-44A4-BB7E-05179D250D28}"/>
          </ac:graphicFrameMkLst>
        </pc:graphicFrameChg>
      </pc:sldChg>
      <pc:sldChg chg="modSp add">
        <pc:chgData name="SullivanM" userId="350d618f-92d9-45c2-831f-faece6ff0719" providerId="ADAL" clId="{E2B11A33-3BBF-4517-8A36-65B80B395B52}" dt="2022-08-21T02:39:22.177" v="3484" actId="207"/>
        <pc:sldMkLst>
          <pc:docMk/>
          <pc:sldMk cId="1164731937" sldId="7687"/>
        </pc:sldMkLst>
        <pc:graphicFrameChg chg="modGraphic">
          <ac:chgData name="SullivanM" userId="350d618f-92d9-45c2-831f-faece6ff0719" providerId="ADAL" clId="{E2B11A33-3BBF-4517-8A36-65B80B395B52}" dt="2022-08-21T02:39:22.177" v="3484" actId="207"/>
          <ac:graphicFrameMkLst>
            <pc:docMk/>
            <pc:sldMk cId="1164731937" sldId="7687"/>
            <ac:graphicFrameMk id="4" creationId="{5982C441-ECB5-44A4-BB7E-05179D250D28}"/>
          </ac:graphicFrameMkLst>
        </pc:graphicFrameChg>
      </pc:sldChg>
      <pc:sldChg chg="modSp add">
        <pc:chgData name="SullivanM" userId="350d618f-92d9-45c2-831f-faece6ff0719" providerId="ADAL" clId="{E2B11A33-3BBF-4517-8A36-65B80B395B52}" dt="2022-08-21T02:39:56.372" v="3488" actId="207"/>
        <pc:sldMkLst>
          <pc:docMk/>
          <pc:sldMk cId="3929844727" sldId="7688"/>
        </pc:sldMkLst>
        <pc:graphicFrameChg chg="modGraphic">
          <ac:chgData name="SullivanM" userId="350d618f-92d9-45c2-831f-faece6ff0719" providerId="ADAL" clId="{E2B11A33-3BBF-4517-8A36-65B80B395B52}" dt="2022-08-21T02:39:56.372" v="3488" actId="207"/>
          <ac:graphicFrameMkLst>
            <pc:docMk/>
            <pc:sldMk cId="3929844727" sldId="7688"/>
            <ac:graphicFrameMk id="4" creationId="{5982C441-ECB5-44A4-BB7E-05179D250D28}"/>
          </ac:graphicFrameMkLst>
        </pc:graphicFrameChg>
      </pc:sldChg>
      <pc:sldChg chg="modSp add">
        <pc:chgData name="SullivanM" userId="350d618f-92d9-45c2-831f-faece6ff0719" providerId="ADAL" clId="{E2B11A33-3BBF-4517-8A36-65B80B395B52}" dt="2022-08-21T02:40:17.342" v="3490" actId="207"/>
        <pc:sldMkLst>
          <pc:docMk/>
          <pc:sldMk cId="1111056394" sldId="7689"/>
        </pc:sldMkLst>
        <pc:graphicFrameChg chg="modGraphic">
          <ac:chgData name="SullivanM" userId="350d618f-92d9-45c2-831f-faece6ff0719" providerId="ADAL" clId="{E2B11A33-3BBF-4517-8A36-65B80B395B52}" dt="2022-08-21T02:40:17.342" v="3490" actId="207"/>
          <ac:graphicFrameMkLst>
            <pc:docMk/>
            <pc:sldMk cId="1111056394" sldId="7689"/>
            <ac:graphicFrameMk id="4" creationId="{5982C441-ECB5-44A4-BB7E-05179D250D28}"/>
          </ac:graphicFrameMkLst>
        </pc:graphicFrameChg>
      </pc:sldChg>
      <pc:sldChg chg="modSp add">
        <pc:chgData name="SullivanM" userId="350d618f-92d9-45c2-831f-faece6ff0719" providerId="ADAL" clId="{E2B11A33-3BBF-4517-8A36-65B80B395B52}" dt="2022-08-21T02:40:24.168" v="3491" actId="207"/>
        <pc:sldMkLst>
          <pc:docMk/>
          <pc:sldMk cId="2189204976" sldId="7690"/>
        </pc:sldMkLst>
        <pc:graphicFrameChg chg="modGraphic">
          <ac:chgData name="SullivanM" userId="350d618f-92d9-45c2-831f-faece6ff0719" providerId="ADAL" clId="{E2B11A33-3BBF-4517-8A36-65B80B395B52}" dt="2022-08-21T02:40:24.168" v="3491" actId="207"/>
          <ac:graphicFrameMkLst>
            <pc:docMk/>
            <pc:sldMk cId="2189204976" sldId="7690"/>
            <ac:graphicFrameMk id="4" creationId="{5982C441-ECB5-44A4-BB7E-05179D250D28}"/>
          </ac:graphicFrameMkLst>
        </pc:graphicFrameChg>
      </pc:sldChg>
      <pc:sldChg chg="modSp add">
        <pc:chgData name="SullivanM" userId="350d618f-92d9-45c2-831f-faece6ff0719" providerId="ADAL" clId="{E2B11A33-3BBF-4517-8A36-65B80B395B52}" dt="2022-08-21T02:40:37.483" v="3493" actId="207"/>
        <pc:sldMkLst>
          <pc:docMk/>
          <pc:sldMk cId="4212300929" sldId="7691"/>
        </pc:sldMkLst>
        <pc:graphicFrameChg chg="modGraphic">
          <ac:chgData name="SullivanM" userId="350d618f-92d9-45c2-831f-faece6ff0719" providerId="ADAL" clId="{E2B11A33-3BBF-4517-8A36-65B80B395B52}" dt="2022-08-21T02:40:37.483" v="3493" actId="207"/>
          <ac:graphicFrameMkLst>
            <pc:docMk/>
            <pc:sldMk cId="4212300929" sldId="7691"/>
            <ac:graphicFrameMk id="4" creationId="{5982C441-ECB5-44A4-BB7E-05179D250D28}"/>
          </ac:graphicFrameMkLst>
        </pc:graphicFrameChg>
      </pc:sldChg>
      <pc:sldChg chg="add">
        <pc:chgData name="SullivanM" userId="350d618f-92d9-45c2-831f-faece6ff0719" providerId="ADAL" clId="{E2B11A33-3BBF-4517-8A36-65B80B395B52}" dt="2022-08-21T02:40:30.389" v="3492"/>
        <pc:sldMkLst>
          <pc:docMk/>
          <pc:sldMk cId="2851561140" sldId="76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9/11/2022</a:t>
            </a:fld>
            <a:endParaRPr lang="en-US"/>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a:p>
        </p:txBody>
      </p:sp>
    </p:spTree>
    <p:extLst>
      <p:ext uri="{BB962C8B-B14F-4D97-AF65-F5344CB8AC3E}">
        <p14:creationId xmlns:p14="http://schemas.microsoft.com/office/powerpoint/2010/main" val="10406390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2821867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2063908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67010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2157518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196036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a:solidFill>
                <a:srgbClr val="000000"/>
              </a:solidFill>
            </a:endParaRPr>
          </a:p>
        </p:txBody>
      </p:sp>
    </p:spTree>
    <p:extLst>
      <p:ext uri="{BB962C8B-B14F-4D97-AF65-F5344CB8AC3E}">
        <p14:creationId xmlns:p14="http://schemas.microsoft.com/office/powerpoint/2010/main" val="1640181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17</a:t>
            </a:fld>
            <a:endParaRPr lang="en-US" altLang="en-US">
              <a:solidFill>
                <a:srgbClr val="000000"/>
              </a:solidFill>
            </a:endParaRPr>
          </a:p>
        </p:txBody>
      </p:sp>
    </p:spTree>
    <p:extLst>
      <p:ext uri="{BB962C8B-B14F-4D97-AF65-F5344CB8AC3E}">
        <p14:creationId xmlns:p14="http://schemas.microsoft.com/office/powerpoint/2010/main" val="4008557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3755118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a:solidFill>
                <a:srgbClr val="000000"/>
              </a:solidFill>
            </a:endParaRPr>
          </a:p>
        </p:txBody>
      </p:sp>
    </p:spTree>
    <p:extLst>
      <p:ext uri="{BB962C8B-B14F-4D97-AF65-F5344CB8AC3E}">
        <p14:creationId xmlns:p14="http://schemas.microsoft.com/office/powerpoint/2010/main" val="2488409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3108640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a:solidFill>
                <a:srgbClr val="000000"/>
              </a:solidFill>
            </a:endParaRPr>
          </a:p>
        </p:txBody>
      </p:sp>
    </p:spTree>
    <p:extLst>
      <p:ext uri="{BB962C8B-B14F-4D97-AF65-F5344CB8AC3E}">
        <p14:creationId xmlns:p14="http://schemas.microsoft.com/office/powerpoint/2010/main" val="3801325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19226785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a:solidFill>
                <a:srgbClr val="000000"/>
              </a:solidFill>
            </a:endParaRPr>
          </a:p>
        </p:txBody>
      </p:sp>
    </p:spTree>
    <p:extLst>
      <p:ext uri="{BB962C8B-B14F-4D97-AF65-F5344CB8AC3E}">
        <p14:creationId xmlns:p14="http://schemas.microsoft.com/office/powerpoint/2010/main" val="40945198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a:solidFill>
                <a:srgbClr val="000000"/>
              </a:solidFill>
            </a:endParaRPr>
          </a:p>
        </p:txBody>
      </p:sp>
    </p:spTree>
    <p:extLst>
      <p:ext uri="{BB962C8B-B14F-4D97-AF65-F5344CB8AC3E}">
        <p14:creationId xmlns:p14="http://schemas.microsoft.com/office/powerpoint/2010/main" val="9636351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a:solidFill>
                <a:srgbClr val="000000"/>
              </a:solidFill>
            </a:endParaRPr>
          </a:p>
        </p:txBody>
      </p:sp>
    </p:spTree>
    <p:extLst>
      <p:ext uri="{BB962C8B-B14F-4D97-AF65-F5344CB8AC3E}">
        <p14:creationId xmlns:p14="http://schemas.microsoft.com/office/powerpoint/2010/main" val="46437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a:solidFill>
                <a:srgbClr val="000000"/>
              </a:solidFill>
            </a:endParaRPr>
          </a:p>
        </p:txBody>
      </p:sp>
    </p:spTree>
    <p:extLst>
      <p:ext uri="{BB962C8B-B14F-4D97-AF65-F5344CB8AC3E}">
        <p14:creationId xmlns:p14="http://schemas.microsoft.com/office/powerpoint/2010/main" val="2720630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a:solidFill>
                <a:srgbClr val="000000"/>
              </a:solidFill>
            </a:endParaRPr>
          </a:p>
        </p:txBody>
      </p:sp>
    </p:spTree>
    <p:extLst>
      <p:ext uri="{BB962C8B-B14F-4D97-AF65-F5344CB8AC3E}">
        <p14:creationId xmlns:p14="http://schemas.microsoft.com/office/powerpoint/2010/main" val="33583102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28</a:t>
            </a:fld>
            <a:endParaRPr lang="en-US" altLang="en-US">
              <a:solidFill>
                <a:srgbClr val="000000"/>
              </a:solidFill>
            </a:endParaRPr>
          </a:p>
        </p:txBody>
      </p:sp>
    </p:spTree>
    <p:extLst>
      <p:ext uri="{BB962C8B-B14F-4D97-AF65-F5344CB8AC3E}">
        <p14:creationId xmlns:p14="http://schemas.microsoft.com/office/powerpoint/2010/main" val="37035691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29</a:t>
            </a:fld>
            <a:endParaRPr lang="en-US" altLang="en-US">
              <a:solidFill>
                <a:srgbClr val="000000"/>
              </a:solidFill>
            </a:endParaRPr>
          </a:p>
        </p:txBody>
      </p:sp>
    </p:spTree>
    <p:extLst>
      <p:ext uri="{BB962C8B-B14F-4D97-AF65-F5344CB8AC3E}">
        <p14:creationId xmlns:p14="http://schemas.microsoft.com/office/powerpoint/2010/main" val="41346586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a:solidFill>
                <a:srgbClr val="000000"/>
              </a:solidFill>
            </a:endParaRPr>
          </a:p>
        </p:txBody>
      </p:sp>
    </p:spTree>
    <p:extLst>
      <p:ext uri="{BB962C8B-B14F-4D97-AF65-F5344CB8AC3E}">
        <p14:creationId xmlns:p14="http://schemas.microsoft.com/office/powerpoint/2010/main" val="39351891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a:solidFill>
                <a:srgbClr val="000000"/>
              </a:solidFill>
            </a:endParaRPr>
          </a:p>
        </p:txBody>
      </p:sp>
    </p:spTree>
    <p:extLst>
      <p:ext uri="{BB962C8B-B14F-4D97-AF65-F5344CB8AC3E}">
        <p14:creationId xmlns:p14="http://schemas.microsoft.com/office/powerpoint/2010/main" val="36176823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a:solidFill>
                <a:srgbClr val="000000"/>
              </a:solidFill>
            </a:endParaRPr>
          </a:p>
        </p:txBody>
      </p:sp>
    </p:spTree>
    <p:extLst>
      <p:ext uri="{BB962C8B-B14F-4D97-AF65-F5344CB8AC3E}">
        <p14:creationId xmlns:p14="http://schemas.microsoft.com/office/powerpoint/2010/main" val="1592442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31643054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a:solidFill>
                <a:srgbClr val="000000"/>
              </a:solidFill>
            </a:endParaRPr>
          </a:p>
        </p:txBody>
      </p:sp>
    </p:spTree>
    <p:extLst>
      <p:ext uri="{BB962C8B-B14F-4D97-AF65-F5344CB8AC3E}">
        <p14:creationId xmlns:p14="http://schemas.microsoft.com/office/powerpoint/2010/main" val="32977000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a:solidFill>
                <a:srgbClr val="000000"/>
              </a:solidFill>
            </a:endParaRPr>
          </a:p>
        </p:txBody>
      </p:sp>
    </p:spTree>
    <p:extLst>
      <p:ext uri="{BB962C8B-B14F-4D97-AF65-F5344CB8AC3E}">
        <p14:creationId xmlns:p14="http://schemas.microsoft.com/office/powerpoint/2010/main" val="4233691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35</a:t>
            </a:fld>
            <a:endParaRPr lang="en-US" altLang="en-US">
              <a:solidFill>
                <a:srgbClr val="000000"/>
              </a:solidFill>
            </a:endParaRPr>
          </a:p>
        </p:txBody>
      </p:sp>
    </p:spTree>
    <p:extLst>
      <p:ext uri="{BB962C8B-B14F-4D97-AF65-F5344CB8AC3E}">
        <p14:creationId xmlns:p14="http://schemas.microsoft.com/office/powerpoint/2010/main" val="701179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36</a:t>
            </a:fld>
            <a:endParaRPr lang="en-US" altLang="en-US">
              <a:solidFill>
                <a:srgbClr val="000000"/>
              </a:solidFill>
            </a:endParaRPr>
          </a:p>
        </p:txBody>
      </p:sp>
    </p:spTree>
    <p:extLst>
      <p:ext uri="{BB962C8B-B14F-4D97-AF65-F5344CB8AC3E}">
        <p14:creationId xmlns:p14="http://schemas.microsoft.com/office/powerpoint/2010/main" val="13970387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a:solidFill>
                <a:srgbClr val="000000"/>
              </a:solidFill>
            </a:endParaRPr>
          </a:p>
        </p:txBody>
      </p:sp>
    </p:spTree>
    <p:extLst>
      <p:ext uri="{BB962C8B-B14F-4D97-AF65-F5344CB8AC3E}">
        <p14:creationId xmlns:p14="http://schemas.microsoft.com/office/powerpoint/2010/main" val="34460112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a:solidFill>
                <a:srgbClr val="000000"/>
              </a:solidFill>
            </a:endParaRPr>
          </a:p>
        </p:txBody>
      </p:sp>
    </p:spTree>
    <p:extLst>
      <p:ext uri="{BB962C8B-B14F-4D97-AF65-F5344CB8AC3E}">
        <p14:creationId xmlns:p14="http://schemas.microsoft.com/office/powerpoint/2010/main" val="2493208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39</a:t>
            </a:fld>
            <a:endParaRPr lang="en-US" altLang="en-US">
              <a:solidFill>
                <a:srgbClr val="000000"/>
              </a:solidFill>
            </a:endParaRPr>
          </a:p>
        </p:txBody>
      </p:sp>
    </p:spTree>
    <p:extLst>
      <p:ext uri="{BB962C8B-B14F-4D97-AF65-F5344CB8AC3E}">
        <p14:creationId xmlns:p14="http://schemas.microsoft.com/office/powerpoint/2010/main" val="11464891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40</a:t>
            </a:fld>
            <a:endParaRPr lang="en-US" altLang="en-US">
              <a:solidFill>
                <a:srgbClr val="000000"/>
              </a:solidFill>
            </a:endParaRPr>
          </a:p>
        </p:txBody>
      </p:sp>
    </p:spTree>
    <p:extLst>
      <p:ext uri="{BB962C8B-B14F-4D97-AF65-F5344CB8AC3E}">
        <p14:creationId xmlns:p14="http://schemas.microsoft.com/office/powerpoint/2010/main" val="6742161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41</a:t>
            </a:fld>
            <a:endParaRPr lang="en-US" altLang="en-US">
              <a:solidFill>
                <a:srgbClr val="000000"/>
              </a:solidFill>
            </a:endParaRPr>
          </a:p>
        </p:txBody>
      </p:sp>
    </p:spTree>
    <p:extLst>
      <p:ext uri="{BB962C8B-B14F-4D97-AF65-F5344CB8AC3E}">
        <p14:creationId xmlns:p14="http://schemas.microsoft.com/office/powerpoint/2010/main" val="11096047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42</a:t>
            </a:fld>
            <a:endParaRPr lang="en-US" altLang="en-US">
              <a:solidFill>
                <a:srgbClr val="000000"/>
              </a:solidFill>
            </a:endParaRPr>
          </a:p>
        </p:txBody>
      </p:sp>
    </p:spTree>
    <p:extLst>
      <p:ext uri="{BB962C8B-B14F-4D97-AF65-F5344CB8AC3E}">
        <p14:creationId xmlns:p14="http://schemas.microsoft.com/office/powerpoint/2010/main" val="2708355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21873055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43</a:t>
            </a:fld>
            <a:endParaRPr lang="en-US" altLang="en-US">
              <a:solidFill>
                <a:srgbClr val="000000"/>
              </a:solidFill>
            </a:endParaRPr>
          </a:p>
        </p:txBody>
      </p:sp>
    </p:spTree>
    <p:extLst>
      <p:ext uri="{BB962C8B-B14F-4D97-AF65-F5344CB8AC3E}">
        <p14:creationId xmlns:p14="http://schemas.microsoft.com/office/powerpoint/2010/main" val="13354983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44</a:t>
            </a:fld>
            <a:endParaRPr lang="en-US" altLang="en-US">
              <a:solidFill>
                <a:srgbClr val="000000"/>
              </a:solidFill>
            </a:endParaRPr>
          </a:p>
        </p:txBody>
      </p:sp>
    </p:spTree>
    <p:extLst>
      <p:ext uri="{BB962C8B-B14F-4D97-AF65-F5344CB8AC3E}">
        <p14:creationId xmlns:p14="http://schemas.microsoft.com/office/powerpoint/2010/main" val="32585050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45</a:t>
            </a:fld>
            <a:endParaRPr lang="en-US" altLang="en-US">
              <a:solidFill>
                <a:srgbClr val="000000"/>
              </a:solidFill>
            </a:endParaRPr>
          </a:p>
        </p:txBody>
      </p:sp>
    </p:spTree>
    <p:extLst>
      <p:ext uri="{BB962C8B-B14F-4D97-AF65-F5344CB8AC3E}">
        <p14:creationId xmlns:p14="http://schemas.microsoft.com/office/powerpoint/2010/main" val="33208741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46</a:t>
            </a:fld>
            <a:endParaRPr lang="en-US" altLang="en-US">
              <a:solidFill>
                <a:srgbClr val="000000"/>
              </a:solidFill>
            </a:endParaRPr>
          </a:p>
        </p:txBody>
      </p:sp>
    </p:spTree>
    <p:extLst>
      <p:ext uri="{BB962C8B-B14F-4D97-AF65-F5344CB8AC3E}">
        <p14:creationId xmlns:p14="http://schemas.microsoft.com/office/powerpoint/2010/main" val="37232075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47</a:t>
            </a:fld>
            <a:endParaRPr lang="en-US" altLang="en-US">
              <a:solidFill>
                <a:srgbClr val="000000"/>
              </a:solidFill>
            </a:endParaRPr>
          </a:p>
        </p:txBody>
      </p:sp>
    </p:spTree>
    <p:extLst>
      <p:ext uri="{BB962C8B-B14F-4D97-AF65-F5344CB8AC3E}">
        <p14:creationId xmlns:p14="http://schemas.microsoft.com/office/powerpoint/2010/main" val="33964686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48</a:t>
            </a:fld>
            <a:endParaRPr lang="en-US" altLang="en-US">
              <a:solidFill>
                <a:srgbClr val="000000"/>
              </a:solidFill>
            </a:endParaRPr>
          </a:p>
        </p:txBody>
      </p:sp>
    </p:spTree>
    <p:extLst>
      <p:ext uri="{BB962C8B-B14F-4D97-AF65-F5344CB8AC3E}">
        <p14:creationId xmlns:p14="http://schemas.microsoft.com/office/powerpoint/2010/main" val="3981002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49</a:t>
            </a:fld>
            <a:endParaRPr lang="en-US" altLang="en-US">
              <a:solidFill>
                <a:srgbClr val="000000"/>
              </a:solidFill>
            </a:endParaRPr>
          </a:p>
        </p:txBody>
      </p:sp>
    </p:spTree>
    <p:extLst>
      <p:ext uri="{BB962C8B-B14F-4D97-AF65-F5344CB8AC3E}">
        <p14:creationId xmlns:p14="http://schemas.microsoft.com/office/powerpoint/2010/main" val="15580690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50</a:t>
            </a:fld>
            <a:endParaRPr lang="en-US" altLang="en-US">
              <a:solidFill>
                <a:srgbClr val="000000"/>
              </a:solidFill>
            </a:endParaRPr>
          </a:p>
        </p:txBody>
      </p:sp>
    </p:spTree>
    <p:extLst>
      <p:ext uri="{BB962C8B-B14F-4D97-AF65-F5344CB8AC3E}">
        <p14:creationId xmlns:p14="http://schemas.microsoft.com/office/powerpoint/2010/main" val="35668275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51</a:t>
            </a:fld>
            <a:endParaRPr lang="en-US" altLang="en-US">
              <a:solidFill>
                <a:srgbClr val="000000"/>
              </a:solidFill>
            </a:endParaRPr>
          </a:p>
        </p:txBody>
      </p:sp>
    </p:spTree>
    <p:extLst>
      <p:ext uri="{BB962C8B-B14F-4D97-AF65-F5344CB8AC3E}">
        <p14:creationId xmlns:p14="http://schemas.microsoft.com/office/powerpoint/2010/main" val="25359308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52</a:t>
            </a:fld>
            <a:endParaRPr lang="en-US" altLang="en-US">
              <a:solidFill>
                <a:srgbClr val="000000"/>
              </a:solidFill>
            </a:endParaRPr>
          </a:p>
        </p:txBody>
      </p:sp>
    </p:spTree>
    <p:extLst>
      <p:ext uri="{BB962C8B-B14F-4D97-AF65-F5344CB8AC3E}">
        <p14:creationId xmlns:p14="http://schemas.microsoft.com/office/powerpoint/2010/main" val="1790674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154634488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53</a:t>
            </a:fld>
            <a:endParaRPr lang="en-US" altLang="en-US">
              <a:solidFill>
                <a:srgbClr val="000000"/>
              </a:solidFill>
            </a:endParaRPr>
          </a:p>
        </p:txBody>
      </p:sp>
    </p:spTree>
    <p:extLst>
      <p:ext uri="{BB962C8B-B14F-4D97-AF65-F5344CB8AC3E}">
        <p14:creationId xmlns:p14="http://schemas.microsoft.com/office/powerpoint/2010/main" val="34960753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54</a:t>
            </a:fld>
            <a:endParaRPr lang="en-US" altLang="en-US">
              <a:solidFill>
                <a:srgbClr val="000000"/>
              </a:solidFill>
            </a:endParaRPr>
          </a:p>
        </p:txBody>
      </p:sp>
    </p:spTree>
    <p:extLst>
      <p:ext uri="{BB962C8B-B14F-4D97-AF65-F5344CB8AC3E}">
        <p14:creationId xmlns:p14="http://schemas.microsoft.com/office/powerpoint/2010/main" val="161960600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55</a:t>
            </a:fld>
            <a:endParaRPr lang="en-US" altLang="en-US">
              <a:solidFill>
                <a:srgbClr val="000000"/>
              </a:solidFill>
            </a:endParaRPr>
          </a:p>
        </p:txBody>
      </p:sp>
    </p:spTree>
    <p:extLst>
      <p:ext uri="{BB962C8B-B14F-4D97-AF65-F5344CB8AC3E}">
        <p14:creationId xmlns:p14="http://schemas.microsoft.com/office/powerpoint/2010/main" val="27861809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56</a:t>
            </a:fld>
            <a:endParaRPr lang="en-US" altLang="en-US">
              <a:solidFill>
                <a:srgbClr val="000000"/>
              </a:solidFill>
            </a:endParaRPr>
          </a:p>
        </p:txBody>
      </p:sp>
    </p:spTree>
    <p:extLst>
      <p:ext uri="{BB962C8B-B14F-4D97-AF65-F5344CB8AC3E}">
        <p14:creationId xmlns:p14="http://schemas.microsoft.com/office/powerpoint/2010/main" val="33501705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57</a:t>
            </a:fld>
            <a:endParaRPr lang="en-US" altLang="en-US">
              <a:solidFill>
                <a:srgbClr val="000000"/>
              </a:solidFill>
            </a:endParaRPr>
          </a:p>
        </p:txBody>
      </p:sp>
    </p:spTree>
    <p:extLst>
      <p:ext uri="{BB962C8B-B14F-4D97-AF65-F5344CB8AC3E}">
        <p14:creationId xmlns:p14="http://schemas.microsoft.com/office/powerpoint/2010/main" val="100986362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60</a:t>
            </a:fld>
            <a:endParaRPr lang="en-US" altLang="en-US">
              <a:solidFill>
                <a:srgbClr val="000000"/>
              </a:solidFill>
            </a:endParaRPr>
          </a:p>
        </p:txBody>
      </p:sp>
    </p:spTree>
    <p:extLst>
      <p:ext uri="{BB962C8B-B14F-4D97-AF65-F5344CB8AC3E}">
        <p14:creationId xmlns:p14="http://schemas.microsoft.com/office/powerpoint/2010/main" val="1903256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2165274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2051696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3400507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3680959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9/11/2022</a:t>
            </a:fld>
            <a:endParaRPr lang="en-US"/>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a:p>
        </p:txBody>
      </p:sp>
    </p:spTree>
    <p:extLst>
      <p:ext uri="{BB962C8B-B14F-4D97-AF65-F5344CB8AC3E}">
        <p14:creationId xmlns:p14="http://schemas.microsoft.com/office/powerpoint/2010/main" val="161410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9/11/2022</a:t>
            </a:fld>
            <a:endParaRPr lang="en-US"/>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a:p>
        </p:txBody>
      </p:sp>
    </p:spTree>
    <p:extLst>
      <p:ext uri="{BB962C8B-B14F-4D97-AF65-F5344CB8AC3E}">
        <p14:creationId xmlns:p14="http://schemas.microsoft.com/office/powerpoint/2010/main" val="3721834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9/11/2022</a:t>
            </a:fld>
            <a:endParaRPr lang="en-US"/>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9/11/2022</a:t>
            </a:fld>
            <a:endParaRPr lang="en-US"/>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a:p>
        </p:txBody>
      </p:sp>
    </p:spTree>
    <p:extLst>
      <p:ext uri="{BB962C8B-B14F-4D97-AF65-F5344CB8AC3E}">
        <p14:creationId xmlns:p14="http://schemas.microsoft.com/office/powerpoint/2010/main" val="14225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9/11/2022</a:t>
            </a:fld>
            <a:endParaRPr lang="en-US"/>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193439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9/11/2022</a:t>
            </a:fld>
            <a:endParaRPr lang="en-US"/>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a:p>
        </p:txBody>
      </p:sp>
    </p:spTree>
    <p:extLst>
      <p:ext uri="{BB962C8B-B14F-4D97-AF65-F5344CB8AC3E}">
        <p14:creationId xmlns:p14="http://schemas.microsoft.com/office/powerpoint/2010/main" val="17525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9/11/2022</a:t>
            </a:fld>
            <a:endParaRPr lang="en-US"/>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a:p>
        </p:txBody>
      </p:sp>
    </p:spTree>
    <p:extLst>
      <p:ext uri="{BB962C8B-B14F-4D97-AF65-F5344CB8AC3E}">
        <p14:creationId xmlns:p14="http://schemas.microsoft.com/office/powerpoint/2010/main" val="268717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9/11/2022</a:t>
            </a:fld>
            <a:endParaRPr lang="en-US"/>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a:p>
        </p:txBody>
      </p:sp>
    </p:spTree>
    <p:extLst>
      <p:ext uri="{BB962C8B-B14F-4D97-AF65-F5344CB8AC3E}">
        <p14:creationId xmlns:p14="http://schemas.microsoft.com/office/powerpoint/2010/main" val="16887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430309" y="2764549"/>
            <a:ext cx="11277599" cy="1099730"/>
          </a:xfrm>
          <a:ln>
            <a:miter lim="800000"/>
            <a:headEnd/>
            <a:tailEnd/>
          </a:ln>
        </p:spPr>
        <p:txBody>
          <a:bodyPr/>
          <a:lstStyle/>
          <a:p>
            <a:pPr algn="ctr" eaLnBrk="1" fontAlgn="auto" hangingPunct="1">
              <a:lnSpc>
                <a:spcPts val="7300"/>
              </a:lnSpc>
              <a:spcAft>
                <a:spcPts val="0"/>
              </a:spcAft>
              <a:defRPr/>
            </a:pPr>
            <a:r>
              <a:rPr sz="7200">
                <a:solidFill>
                  <a:srgbClr val="00B0F0"/>
                </a:solidFill>
                <a:effectLst/>
                <a:latin typeface="+mn-lt"/>
              </a:rPr>
              <a:t>2 Corinthians </a:t>
            </a:r>
            <a:r>
              <a:rPr lang="en-US" sz="7200">
                <a:solidFill>
                  <a:srgbClr val="00B0F0"/>
                </a:solidFill>
                <a:effectLst/>
                <a:latin typeface="+mn-lt"/>
              </a:rPr>
              <a:t>5:14-21</a:t>
            </a:r>
            <a:endParaRPr sz="7200" cap="none">
              <a:solidFill>
                <a:srgbClr val="00B0F0"/>
              </a:solidFill>
              <a:effectLst/>
              <a:latin typeface="+mn-lt"/>
            </a:endParaRPr>
          </a:p>
        </p:txBody>
      </p:sp>
      <p:sp>
        <p:nvSpPr>
          <p:cNvPr id="14339" name="Content Placeholder 2">
            <a:extLst>
              <a:ext uri="{FF2B5EF4-FFF2-40B4-BE49-F238E27FC236}">
                <a16:creationId xmlns:a16="http://schemas.microsoft.com/office/drawing/2014/main" xmlns="" id="{AEA5E58C-00BC-CB1E-8AA9-5B51CC0A3CCD}"/>
              </a:ext>
            </a:extLst>
          </p:cNvPr>
          <p:cNvSpPr txBox="1">
            <a:spLocks/>
          </p:cNvSpPr>
          <p:nvPr/>
        </p:nvSpPr>
        <p:spPr bwMode="auto">
          <a:xfrm>
            <a:off x="2312988" y="3864279"/>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GB" altLang="en-US" sz="4800" b="1" dirty="0">
                <a:solidFill>
                  <a:srgbClr val="FFC000"/>
                </a:solidFill>
                <a:latin typeface="Arial" panose="020B0604020202020204" pitchFamily="34" charset="0"/>
              </a:rPr>
              <a:t>N</a:t>
            </a:r>
            <a:r>
              <a:rPr lang="en-US" altLang="en-US" sz="4800" b="1" dirty="0" err="1">
                <a:solidFill>
                  <a:srgbClr val="FFC000"/>
                </a:solidFill>
                <a:latin typeface="Arial" panose="020B0604020202020204" pitchFamily="34" charset="0"/>
              </a:rPr>
              <a:t>ew</a:t>
            </a:r>
            <a:r>
              <a:rPr lang="en-US" altLang="en-US" sz="4800" b="1" dirty="0">
                <a:solidFill>
                  <a:srgbClr val="FFC000"/>
                </a:solidFill>
                <a:latin typeface="Arial" panose="020B0604020202020204" pitchFamily="34" charset="0"/>
              </a:rPr>
              <a:t> Creatures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3746854462"/>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rgbClr val="00B0F0"/>
                          </a:solidFill>
                          <a:latin typeface="Arial Narrow" panose="020B0606020202030204" pitchFamily="34" charset="0"/>
                        </a:rPr>
                        <a:t>New Creature</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tx1"/>
                          </a:solidFill>
                          <a:latin typeface="Arial Narrow" panose="020B0606020202030204" pitchFamily="34" charset="0"/>
                        </a:rPr>
                        <a:t>Under judgment</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tx1"/>
                          </a:solidFill>
                          <a:latin typeface="Arial Narrow" panose="020B0606020202030204" pitchFamily="34" charset="0"/>
                        </a:rPr>
                        <a:t>Forgiven</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tx1"/>
                          </a:solidFill>
                          <a:latin typeface="Arial Narrow" panose="020B0606020202030204" pitchFamily="34" charset="0"/>
                        </a:rPr>
                        <a:t>Orphaned from God</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tx1"/>
                          </a:solidFill>
                          <a:latin typeface="Arial Narrow" panose="020B0606020202030204" pitchFamily="34" charset="0"/>
                        </a:rPr>
                        <a:t>Adopted into God’s family</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tx1"/>
                          </a:solidFill>
                          <a:latin typeface="Arial Narrow" panose="020B0606020202030204" pitchFamily="34" charset="0"/>
                        </a:rPr>
                        <a:t>Under the control </a:t>
                      </a:r>
                      <a:br>
                        <a:rPr lang="en-GB" sz="4000" dirty="0">
                          <a:solidFill>
                            <a:schemeClr val="tx1"/>
                          </a:solidFill>
                          <a:latin typeface="Arial Narrow" panose="020B0606020202030204" pitchFamily="34" charset="0"/>
                        </a:rPr>
                      </a:br>
                      <a:r>
                        <a:rPr lang="en-GB" sz="4000" dirty="0">
                          <a:solidFill>
                            <a:schemeClr val="tx1"/>
                          </a:solidFill>
                          <a:latin typeface="Arial Narrow" panose="020B0606020202030204" pitchFamily="34" charset="0"/>
                        </a:rPr>
                        <a:t>of your sin nature</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Empowered by the Spirit</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359072037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122391150"/>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rgbClr val="00B0F0"/>
                          </a:solidFill>
                          <a:latin typeface="Arial Narrow" panose="020B0606020202030204" pitchFamily="34" charset="0"/>
                        </a:rPr>
                        <a:t>New Creature</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tx1"/>
                          </a:solidFill>
                          <a:latin typeface="Arial Narrow" panose="020B0606020202030204" pitchFamily="34" charset="0"/>
                        </a:rPr>
                        <a:t>Under judgment</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tx1"/>
                          </a:solidFill>
                          <a:latin typeface="Arial Narrow" panose="020B0606020202030204" pitchFamily="34" charset="0"/>
                        </a:rPr>
                        <a:t>Forgiven</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tx1"/>
                          </a:solidFill>
                          <a:latin typeface="Arial Narrow" panose="020B0606020202030204" pitchFamily="34" charset="0"/>
                        </a:rPr>
                        <a:t>Orphaned from God</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tx1"/>
                          </a:solidFill>
                          <a:latin typeface="Arial Narrow" panose="020B0606020202030204" pitchFamily="34" charset="0"/>
                        </a:rPr>
                        <a:t>Adopted into God’s family</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tx1"/>
                          </a:solidFill>
                          <a:latin typeface="Arial Narrow" panose="020B0606020202030204" pitchFamily="34" charset="0"/>
                        </a:rPr>
                        <a:t>Under the control </a:t>
                      </a:r>
                      <a:br>
                        <a:rPr lang="en-GB" sz="4000" dirty="0">
                          <a:solidFill>
                            <a:schemeClr val="tx1"/>
                          </a:solidFill>
                          <a:latin typeface="Arial Narrow" panose="020B0606020202030204" pitchFamily="34" charset="0"/>
                        </a:rPr>
                      </a:br>
                      <a:r>
                        <a:rPr lang="en-GB" sz="4000" dirty="0">
                          <a:solidFill>
                            <a:schemeClr val="tx1"/>
                          </a:solidFill>
                          <a:latin typeface="Arial Narrow" panose="020B0606020202030204" pitchFamily="34" charset="0"/>
                        </a:rPr>
                        <a:t>of your sin nature</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tx1"/>
                          </a:solidFill>
                          <a:latin typeface="Arial Narrow" panose="020B0606020202030204" pitchFamily="34" charset="0"/>
                        </a:rPr>
                        <a:t>Empowered by </a:t>
                      </a:r>
                      <a:br>
                        <a:rPr lang="en-GB" sz="4000" dirty="0">
                          <a:solidFill>
                            <a:schemeClr val="tx1"/>
                          </a:solidFill>
                          <a:latin typeface="Arial Narrow" panose="020B0606020202030204" pitchFamily="34" charset="0"/>
                        </a:rPr>
                      </a:br>
                      <a:r>
                        <a:rPr lang="en-GB" sz="4000" dirty="0">
                          <a:solidFill>
                            <a:schemeClr val="tx1"/>
                          </a:solidFill>
                          <a:latin typeface="Arial Narrow" panose="020B0606020202030204" pitchFamily="34" charset="0"/>
                        </a:rPr>
                        <a:t>the Holy Spirit</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45057210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2203450" y="2074867"/>
            <a:ext cx="7785100" cy="384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5300"/>
              </a:lnSpc>
              <a:spcAft>
                <a:spcPts val="1200"/>
              </a:spcAft>
              <a:buClr>
                <a:srgbClr val="FFFFFF"/>
              </a:buClr>
              <a:buFont typeface="Wingdings 2" panose="05020102010507070707" pitchFamily="18" charset="2"/>
              <a:buNone/>
            </a:pPr>
            <a:endParaRPr lang="en-GB" altLang="en-US" sz="5400" dirty="0">
              <a:solidFill>
                <a:srgbClr val="FFC000"/>
              </a:solidFill>
            </a:endParaRPr>
          </a:p>
          <a:p>
            <a:pPr algn="ctr">
              <a:lnSpc>
                <a:spcPts val="5300"/>
              </a:lnSpc>
              <a:spcAft>
                <a:spcPts val="1200"/>
              </a:spcAft>
              <a:buClr>
                <a:srgbClr val="FFFFFF"/>
              </a:buClr>
              <a:buNone/>
            </a:pPr>
            <a:r>
              <a:rPr lang="en-GB" altLang="en-US" sz="5400" b="1" dirty="0">
                <a:solidFill>
                  <a:srgbClr val="FFC000"/>
                </a:solidFill>
              </a:rPr>
              <a:t>Three features of being a new creature in Christ</a:t>
            </a:r>
            <a:endParaRPr lang="en-US" altLang="en-US" sz="5400" dirty="0">
              <a:solidFill>
                <a:srgbClr val="FFC000"/>
              </a:solidFill>
            </a:endParaRPr>
          </a:p>
        </p:txBody>
      </p:sp>
    </p:spTree>
    <p:extLst>
      <p:ext uri="{BB962C8B-B14F-4D97-AF65-F5344CB8AC3E}">
        <p14:creationId xmlns:p14="http://schemas.microsoft.com/office/powerpoint/2010/main" val="93040780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motivation for a new life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5:14 </a:t>
            </a:r>
            <a:r>
              <a:rPr lang="en-GB" altLang="en-US" sz="4400" dirty="0"/>
              <a:t>For the love of Christ controls us, having concluded this, that one died for all, therefore all died; 15 and He died for all, so that they who live might no longer live for themselves, but for Him who died and rose again on their behalf.</a:t>
            </a:r>
          </a:p>
        </p:txBody>
      </p:sp>
      <p:sp>
        <p:nvSpPr>
          <p:cNvPr id="3" name="Text Box 4">
            <a:extLst>
              <a:ext uri="{FF2B5EF4-FFF2-40B4-BE49-F238E27FC236}">
                <a16:creationId xmlns:a16="http://schemas.microsoft.com/office/drawing/2014/main" xmlns="" id="{58663C78-C1BC-4B8B-8494-2766D120EE4E}"/>
              </a:ext>
            </a:extLst>
          </p:cNvPr>
          <p:cNvSpPr txBox="1">
            <a:spLocks noChangeArrowheads="1"/>
          </p:cNvSpPr>
          <p:nvPr/>
        </p:nvSpPr>
        <p:spPr bwMode="auto">
          <a:xfrm>
            <a:off x="3150394" y="5203828"/>
            <a:ext cx="5891212" cy="76993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Who are you living for?</a:t>
            </a:r>
            <a:endParaRPr lang="en-US" altLang="en-US" sz="4600" b="0" dirty="0">
              <a:latin typeface="Arial Narrow" panose="020B060602020203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motivation for a new life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5:14 </a:t>
            </a:r>
            <a:r>
              <a:rPr lang="en-GB" altLang="en-US" sz="4400" dirty="0"/>
              <a:t>For the love of Christ controls us, having concluded this, that one died for all, therefore all died; 15 and He died for all, so that they who live might no longer live for themselves, but for Him who died and rose again on their behalf.</a:t>
            </a:r>
          </a:p>
        </p:txBody>
      </p:sp>
      <p:sp>
        <p:nvSpPr>
          <p:cNvPr id="3" name="Text Box 4">
            <a:extLst>
              <a:ext uri="{FF2B5EF4-FFF2-40B4-BE49-F238E27FC236}">
                <a16:creationId xmlns:a16="http://schemas.microsoft.com/office/drawing/2014/main" xmlns="" id="{58663C78-C1BC-4B8B-8494-2766D120EE4E}"/>
              </a:ext>
            </a:extLst>
          </p:cNvPr>
          <p:cNvSpPr txBox="1">
            <a:spLocks noChangeArrowheads="1"/>
          </p:cNvSpPr>
          <p:nvPr/>
        </p:nvSpPr>
        <p:spPr bwMode="auto">
          <a:xfrm>
            <a:off x="2855834" y="5203828"/>
            <a:ext cx="6480333" cy="76993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Living for self is not good</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284605021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9922E9B-4E0D-4028-957B-F713E9AD5021}"/>
              </a:ext>
            </a:extLst>
          </p:cNvPr>
          <p:cNvSpPr txBox="1">
            <a:spLocks/>
          </p:cNvSpPr>
          <p:nvPr/>
        </p:nvSpPr>
        <p:spPr bwMode="auto">
          <a:xfrm>
            <a:off x="5484202" y="1874960"/>
            <a:ext cx="6210304" cy="4029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latin typeface="Times New Roman" panose="02020603050405020304" pitchFamily="18" charset="0"/>
                <a:cs typeface="Times New Roman" panose="02020603050405020304" pitchFamily="18" charset="0"/>
              </a:rPr>
              <a:t>“Using vivid, real-life examples, </a:t>
            </a:r>
            <a:r>
              <a:rPr lang="en-GB" altLang="en-US" sz="4400" b="1" i="1" dirty="0">
                <a:latin typeface="Times New Roman" panose="02020603050405020304" pitchFamily="18" charset="0"/>
                <a:cs typeface="Times New Roman" panose="02020603050405020304" pitchFamily="18" charset="0"/>
              </a:rPr>
              <a:t>In </a:t>
            </a:r>
            <a:r>
              <a:rPr lang="en-GB" altLang="en-US" sz="4400" b="1" i="1" dirty="0" err="1">
                <a:latin typeface="Times New Roman" panose="02020603050405020304" pitchFamily="18" charset="0"/>
                <a:cs typeface="Times New Roman" panose="02020603050405020304" pitchFamily="18" charset="0"/>
              </a:rPr>
              <a:t>Defense</a:t>
            </a:r>
            <a:r>
              <a:rPr lang="en-GB" altLang="en-US" sz="4400" b="1" i="1" dirty="0">
                <a:latin typeface="Times New Roman" panose="02020603050405020304" pitchFamily="18" charset="0"/>
                <a:cs typeface="Times New Roman" panose="02020603050405020304" pitchFamily="18" charset="0"/>
              </a:rPr>
              <a:t> of Selfishness</a:t>
            </a:r>
            <a:r>
              <a:rPr lang="en-GB" altLang="en-US" sz="4400" b="1" dirty="0">
                <a:latin typeface="Times New Roman" panose="02020603050405020304" pitchFamily="18" charset="0"/>
                <a:cs typeface="Times New Roman" panose="02020603050405020304" pitchFamily="18" charset="0"/>
              </a:rPr>
              <a:t> illustrates the iniquity of requiring one man to serve the needs of another.”</a:t>
            </a:r>
            <a:endParaRPr lang="en-GB" alt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9780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motivation for a new life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5:14 </a:t>
            </a:r>
            <a:r>
              <a:rPr lang="en-GB" altLang="en-US" sz="4400" dirty="0"/>
              <a:t>For the love of Christ controls us, having concluded this, that one died for all, therefore all died; 15 and He died for all, so that they who live might </a:t>
            </a:r>
            <a:r>
              <a:rPr lang="en-GB" altLang="en-US" sz="4400" dirty="0">
                <a:solidFill>
                  <a:srgbClr val="FFC000"/>
                </a:solidFill>
              </a:rPr>
              <a:t>no longer live for themselves, but for Him who died and rose again on their behalf</a:t>
            </a:r>
            <a:r>
              <a:rPr lang="en-GB" altLang="en-US" sz="4400" dirty="0"/>
              <a:t>.</a:t>
            </a:r>
          </a:p>
        </p:txBody>
      </p:sp>
    </p:spTree>
    <p:extLst>
      <p:ext uri="{BB962C8B-B14F-4D97-AF65-F5344CB8AC3E}">
        <p14:creationId xmlns:p14="http://schemas.microsoft.com/office/powerpoint/2010/main" val="371244901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motivation for a new life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5:14 </a:t>
            </a:r>
            <a:r>
              <a:rPr lang="en-GB" altLang="en-US" sz="4400" dirty="0"/>
              <a:t>For the love of Christ controls us, having concluded this, that one died for all, therefore all died; 15 and He died for all, so that they who live might </a:t>
            </a:r>
            <a:r>
              <a:rPr lang="en-GB" altLang="en-US" sz="4400" dirty="0">
                <a:solidFill>
                  <a:srgbClr val="FFC000"/>
                </a:solidFill>
              </a:rPr>
              <a:t>no longer live for themselves, but for Him who died and rose again on their behalf</a:t>
            </a:r>
            <a:r>
              <a:rPr lang="en-GB" altLang="en-US" sz="4400" dirty="0"/>
              <a:t>.</a:t>
            </a:r>
          </a:p>
        </p:txBody>
      </p:sp>
      <p:sp>
        <p:nvSpPr>
          <p:cNvPr id="4" name="Text Box 4">
            <a:extLst>
              <a:ext uri="{FF2B5EF4-FFF2-40B4-BE49-F238E27FC236}">
                <a16:creationId xmlns:a16="http://schemas.microsoft.com/office/drawing/2014/main" xmlns="" id="{E7A3542C-9C90-441F-A68A-85224D336A7C}"/>
              </a:ext>
            </a:extLst>
          </p:cNvPr>
          <p:cNvSpPr txBox="1">
            <a:spLocks noChangeArrowheads="1"/>
          </p:cNvSpPr>
          <p:nvPr/>
        </p:nvSpPr>
        <p:spPr bwMode="auto">
          <a:xfrm>
            <a:off x="2254372" y="4627441"/>
            <a:ext cx="9547225" cy="187007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Mark 8:35 </a:t>
            </a:r>
            <a:r>
              <a:rPr lang="en-GB" altLang="en-US" sz="4400" b="0" dirty="0">
                <a:latin typeface="Arial Narrow" panose="020B0606020202030204" pitchFamily="34" charset="0"/>
              </a:rPr>
              <a:t>For whoever wishes to save his life will lose it, but whoever loses his life for My sake and the gospel’s will save it.</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386226180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motivation for a new life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5:14 </a:t>
            </a:r>
            <a:r>
              <a:rPr lang="en-GB" altLang="en-US" sz="4400" dirty="0"/>
              <a:t>For the love of Christ controls us, having concluded this, that one died for all, therefore all died; 15 and He died for all, so that they who live might </a:t>
            </a:r>
            <a:r>
              <a:rPr lang="en-GB" altLang="en-US" sz="4400" dirty="0">
                <a:solidFill>
                  <a:srgbClr val="FFC000"/>
                </a:solidFill>
              </a:rPr>
              <a:t>no longer live for themselves, but for Him who died and rose again on their behalf</a:t>
            </a:r>
            <a:r>
              <a:rPr lang="en-GB" altLang="en-US" sz="4400" dirty="0"/>
              <a:t>.</a:t>
            </a:r>
          </a:p>
        </p:txBody>
      </p:sp>
      <p:sp>
        <p:nvSpPr>
          <p:cNvPr id="4" name="Text Box 4">
            <a:extLst>
              <a:ext uri="{FF2B5EF4-FFF2-40B4-BE49-F238E27FC236}">
                <a16:creationId xmlns:a16="http://schemas.microsoft.com/office/drawing/2014/main" xmlns="" id="{A85BE61B-3AF7-4D69-9A8E-8DFE9E818AC6}"/>
              </a:ext>
            </a:extLst>
          </p:cNvPr>
          <p:cNvSpPr txBox="1">
            <a:spLocks noChangeArrowheads="1"/>
          </p:cNvSpPr>
          <p:nvPr/>
        </p:nvSpPr>
        <p:spPr bwMode="auto">
          <a:xfrm>
            <a:off x="1354049" y="4547599"/>
            <a:ext cx="10086975" cy="82391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But where will our motivation come from?</a:t>
            </a:r>
            <a:endParaRPr lang="en-US" altLang="en-US" sz="3600" dirty="0">
              <a:latin typeface="Arial Narrow" panose="020B0606020202030204" pitchFamily="34" charset="0"/>
            </a:endParaRPr>
          </a:p>
        </p:txBody>
      </p:sp>
      <p:sp>
        <p:nvSpPr>
          <p:cNvPr id="6" name="Text Box 4">
            <a:extLst>
              <a:ext uri="{FF2B5EF4-FFF2-40B4-BE49-F238E27FC236}">
                <a16:creationId xmlns:a16="http://schemas.microsoft.com/office/drawing/2014/main" xmlns="" id="{DD3CDE41-D9B0-4176-AC92-BF03AFF1ADD0}"/>
              </a:ext>
            </a:extLst>
          </p:cNvPr>
          <p:cNvSpPr txBox="1">
            <a:spLocks noChangeArrowheads="1"/>
          </p:cNvSpPr>
          <p:nvPr/>
        </p:nvSpPr>
        <p:spPr bwMode="auto">
          <a:xfrm>
            <a:off x="5131838" y="5588793"/>
            <a:ext cx="5923978" cy="823913"/>
          </a:xfrm>
          <a:prstGeom prst="rect">
            <a:avLst/>
          </a:prstGeom>
          <a:solidFill>
            <a:srgbClr val="FFC00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The threat of judgment?</a:t>
            </a:r>
            <a:endParaRPr lang="en-US" altLang="en-US" sz="3600" dirty="0">
              <a:latin typeface="Arial Narrow" panose="020B0606020202030204" pitchFamily="34" charset="0"/>
            </a:endParaRPr>
          </a:p>
        </p:txBody>
      </p:sp>
    </p:spTree>
    <p:extLst>
      <p:ext uri="{BB962C8B-B14F-4D97-AF65-F5344CB8AC3E}">
        <p14:creationId xmlns:p14="http://schemas.microsoft.com/office/powerpoint/2010/main" val="29646513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63245" y="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motivation for a new life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5:14 </a:t>
            </a:r>
            <a:r>
              <a:rPr lang="en-GB" altLang="en-US" sz="4400" dirty="0"/>
              <a:t>For </a:t>
            </a:r>
            <a:r>
              <a:rPr lang="en-GB" altLang="en-US" sz="4400" dirty="0">
                <a:solidFill>
                  <a:srgbClr val="FFC000"/>
                </a:solidFill>
              </a:rPr>
              <a:t>the love of Christ controls us</a:t>
            </a:r>
            <a:r>
              <a:rPr lang="en-GB" altLang="en-US" sz="4400" dirty="0"/>
              <a:t>, having concluded this, that one died for all, therefore all died; 15 and He died for all, so that they who live might no longer live for themselves, but for Him who died and rose again on their behalf.</a:t>
            </a:r>
          </a:p>
        </p:txBody>
      </p:sp>
      <p:sp>
        <p:nvSpPr>
          <p:cNvPr id="5" name="Text Box 4">
            <a:extLst>
              <a:ext uri="{FF2B5EF4-FFF2-40B4-BE49-F238E27FC236}">
                <a16:creationId xmlns:a16="http://schemas.microsoft.com/office/drawing/2014/main" xmlns="" id="{030A24D4-867A-4607-96E7-E1C481FCDF3C}"/>
              </a:ext>
            </a:extLst>
          </p:cNvPr>
          <p:cNvSpPr txBox="1">
            <a:spLocks noChangeArrowheads="1"/>
          </p:cNvSpPr>
          <p:nvPr/>
        </p:nvSpPr>
        <p:spPr bwMode="auto">
          <a:xfrm>
            <a:off x="1343774" y="4331841"/>
            <a:ext cx="10086975" cy="82391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But where will our motivation come from?</a:t>
            </a:r>
            <a:endParaRPr lang="en-US" altLang="en-US" sz="3600" dirty="0">
              <a:latin typeface="Arial Narrow" panose="020B0606020202030204" pitchFamily="34" charset="0"/>
            </a:endParaRPr>
          </a:p>
        </p:txBody>
      </p:sp>
    </p:spTree>
    <p:extLst>
      <p:ext uri="{BB962C8B-B14F-4D97-AF65-F5344CB8AC3E}">
        <p14:creationId xmlns:p14="http://schemas.microsoft.com/office/powerpoint/2010/main" val="339390981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How we see ourselves</a:t>
            </a:r>
          </a:p>
          <a:p>
            <a:pPr marL="457200">
              <a:lnSpc>
                <a:spcPts val="4300"/>
              </a:lnSpc>
              <a:spcAft>
                <a:spcPts val="1200"/>
              </a:spcAft>
              <a:buClr>
                <a:srgbClr val="FFFFFF"/>
              </a:buClr>
              <a:buFont typeface="Wingdings 2" panose="05020102010507070707" pitchFamily="18" charset="2"/>
              <a:buNone/>
            </a:pPr>
            <a:r>
              <a:rPr lang="en-GB" altLang="en-US" sz="4400" dirty="0"/>
              <a:t>People today are adrift</a:t>
            </a:r>
          </a:p>
          <a:p>
            <a:pPr marL="457200">
              <a:lnSpc>
                <a:spcPts val="4300"/>
              </a:lnSpc>
              <a:spcAft>
                <a:spcPts val="1200"/>
              </a:spcAft>
              <a:buClr>
                <a:srgbClr val="FFFFFF"/>
              </a:buClr>
              <a:buFont typeface="Wingdings 2" panose="05020102010507070707" pitchFamily="18" charset="2"/>
              <a:buNone/>
            </a:pPr>
            <a:r>
              <a:rPr lang="en-GB" altLang="en-US" sz="4400" dirty="0"/>
              <a:t>How we see ourselves shapes show we live</a:t>
            </a:r>
          </a:p>
          <a:p>
            <a:pPr marL="457200">
              <a:lnSpc>
                <a:spcPts val="4300"/>
              </a:lnSpc>
              <a:spcAft>
                <a:spcPts val="1200"/>
              </a:spcAft>
              <a:buClr>
                <a:srgbClr val="FFFFFF"/>
              </a:buClr>
              <a:buFont typeface="Wingdings 2" panose="05020102010507070707" pitchFamily="18" charset="2"/>
              <a:buNone/>
            </a:pPr>
            <a:r>
              <a:rPr lang="en-GB" altLang="en-US" sz="4400" dirty="0"/>
              <a:t>Many Christians don’t realize they’ve gone through a profound transformation</a:t>
            </a:r>
          </a:p>
          <a:p>
            <a:pPr>
              <a:lnSpc>
                <a:spcPts val="4300"/>
              </a:lnSpc>
              <a:spcAft>
                <a:spcPts val="1200"/>
              </a:spcAft>
              <a:buClr>
                <a:srgbClr val="FFFFFF"/>
              </a:buClr>
              <a:buFont typeface="Wingdings 2" panose="05020102010507070707" pitchFamily="18" charset="2"/>
              <a:buNone/>
            </a:pPr>
            <a:endParaRPr lang="en-GB" altLang="en-US" sz="4400" dirty="0"/>
          </a:p>
        </p:txBody>
      </p:sp>
    </p:spTree>
    <p:extLst>
      <p:ext uri="{BB962C8B-B14F-4D97-AF65-F5344CB8AC3E}">
        <p14:creationId xmlns:p14="http://schemas.microsoft.com/office/powerpoint/2010/main" val="20655007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motivation for a new life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5:14 </a:t>
            </a:r>
            <a:r>
              <a:rPr lang="en-GB" altLang="en-US" sz="4400" dirty="0"/>
              <a:t>For the love of Christ controls us, having concluded this, that one died for all, therefore all died; 15 and </a:t>
            </a:r>
            <a:r>
              <a:rPr lang="en-GB" altLang="en-US" sz="4400" dirty="0">
                <a:solidFill>
                  <a:srgbClr val="FFC000"/>
                </a:solidFill>
              </a:rPr>
              <a:t>He died for all, </a:t>
            </a:r>
            <a:r>
              <a:rPr lang="en-GB" altLang="en-US" sz="4400" i="1" u="sng" dirty="0">
                <a:solidFill>
                  <a:srgbClr val="FFC000"/>
                </a:solidFill>
              </a:rPr>
              <a:t>so that</a:t>
            </a:r>
            <a:r>
              <a:rPr lang="en-GB" altLang="en-US" sz="4400" dirty="0">
                <a:solidFill>
                  <a:srgbClr val="FFC000"/>
                </a:solidFill>
              </a:rPr>
              <a:t> they who live might no longer live for themselves, but for Him who died and rose again on their behalf</a:t>
            </a:r>
            <a:r>
              <a:rPr lang="en-GB" altLang="en-US" sz="4400" dirty="0"/>
              <a:t>.</a:t>
            </a:r>
          </a:p>
        </p:txBody>
      </p:sp>
      <p:sp>
        <p:nvSpPr>
          <p:cNvPr id="5" name="Text Box 4">
            <a:extLst>
              <a:ext uri="{FF2B5EF4-FFF2-40B4-BE49-F238E27FC236}">
                <a16:creationId xmlns:a16="http://schemas.microsoft.com/office/drawing/2014/main" xmlns="" id="{030A24D4-867A-4607-96E7-E1C481FCDF3C}"/>
              </a:ext>
            </a:extLst>
          </p:cNvPr>
          <p:cNvSpPr txBox="1">
            <a:spLocks noChangeArrowheads="1"/>
          </p:cNvSpPr>
          <p:nvPr/>
        </p:nvSpPr>
        <p:spPr bwMode="auto">
          <a:xfrm>
            <a:off x="1333500" y="5143500"/>
            <a:ext cx="10086975" cy="82391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But where will our motivation come from?</a:t>
            </a:r>
            <a:endParaRPr lang="en-US" altLang="en-US" sz="3600" dirty="0">
              <a:latin typeface="Arial Narrow" panose="020B0606020202030204" pitchFamily="34" charset="0"/>
            </a:endParaRPr>
          </a:p>
        </p:txBody>
      </p:sp>
    </p:spTree>
    <p:extLst>
      <p:ext uri="{BB962C8B-B14F-4D97-AF65-F5344CB8AC3E}">
        <p14:creationId xmlns:p14="http://schemas.microsoft.com/office/powerpoint/2010/main" val="189578571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EED12DFC-BDB1-4212-A0E9-8ACE682C7890}"/>
              </a:ext>
            </a:extLst>
          </p:cNvPr>
          <p:cNvSpPr txBox="1">
            <a:spLocks/>
          </p:cNvSpPr>
          <p:nvPr/>
        </p:nvSpPr>
        <p:spPr bwMode="auto">
          <a:xfrm>
            <a:off x="2058988" y="5589588"/>
            <a:ext cx="3441700"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0"/>
              </a:spcAft>
              <a:buClr>
                <a:srgbClr val="FFFFFF"/>
              </a:buClr>
              <a:buFont typeface="Wingdings 2" panose="05020102010507070707" pitchFamily="18" charset="2"/>
              <a:buNone/>
            </a:pPr>
            <a:r>
              <a:rPr lang="en-GB" altLang="en-US" sz="4400" b="1" dirty="0">
                <a:solidFill>
                  <a:srgbClr val="FFC000"/>
                </a:solidFill>
                <a:latin typeface="Times New Roman" panose="02020603050405020304" pitchFamily="18" charset="0"/>
                <a:cs typeface="Times New Roman" panose="02020603050405020304" pitchFamily="18" charset="0"/>
              </a:rPr>
              <a:t>John Newton</a:t>
            </a:r>
            <a:br>
              <a:rPr lang="en-GB" altLang="en-US" sz="4400" b="1" dirty="0">
                <a:solidFill>
                  <a:srgbClr val="FFC000"/>
                </a:solidFill>
                <a:latin typeface="Times New Roman" panose="02020603050405020304" pitchFamily="18" charset="0"/>
                <a:cs typeface="Times New Roman" panose="02020603050405020304" pitchFamily="18" charset="0"/>
              </a:rPr>
            </a:br>
            <a:r>
              <a:rPr lang="en-GB" altLang="en-US" sz="4400" dirty="0">
                <a:solidFill>
                  <a:srgbClr val="FFC000"/>
                </a:solidFill>
                <a:latin typeface="Times New Roman" panose="02020603050405020304" pitchFamily="18" charset="0"/>
                <a:cs typeface="Times New Roman" panose="02020603050405020304" pitchFamily="18" charset="0"/>
              </a:rPr>
              <a:t>(1725-1807)</a:t>
            </a:r>
          </a:p>
        </p:txBody>
      </p:sp>
      <p:sp>
        <p:nvSpPr>
          <p:cNvPr id="6" name="Content Placeholder 2">
            <a:extLst>
              <a:ext uri="{FF2B5EF4-FFF2-40B4-BE49-F238E27FC236}">
                <a16:creationId xmlns:a16="http://schemas.microsoft.com/office/drawing/2014/main" xmlns="" id="{5BE4FF68-AD3A-4D90-917E-23DB0594E2CD}"/>
              </a:ext>
            </a:extLst>
          </p:cNvPr>
          <p:cNvSpPr txBox="1">
            <a:spLocks/>
          </p:cNvSpPr>
          <p:nvPr/>
        </p:nvSpPr>
        <p:spPr bwMode="auto">
          <a:xfrm>
            <a:off x="5845176" y="1985962"/>
            <a:ext cx="5994400"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dirty="0">
                <a:latin typeface="Times New Roman" panose="02020603050405020304" pitchFamily="18" charset="0"/>
                <a:cs typeface="Times New Roman" panose="02020603050405020304" pitchFamily="18" charset="0"/>
              </a:rPr>
              <a:t>“Although my memory's fading, I remember two things very clearly: I am a great sinner and Christ is a great </a:t>
            </a:r>
            <a:r>
              <a:rPr lang="en-GB" altLang="en-US" sz="4400" dirty="0" err="1">
                <a:latin typeface="Times New Roman" panose="02020603050405020304" pitchFamily="18" charset="0"/>
                <a:cs typeface="Times New Roman" panose="02020603050405020304" pitchFamily="18" charset="0"/>
              </a:rPr>
              <a:t>Savior</a:t>
            </a:r>
            <a:r>
              <a:rPr lang="en-GB" altLang="en-US" sz="4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8032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Low motivation to live for Christ? </a:t>
            </a:r>
          </a:p>
          <a:p>
            <a:pPr>
              <a:lnSpc>
                <a:spcPts val="4300"/>
              </a:lnSpc>
              <a:spcAft>
                <a:spcPts val="1200"/>
              </a:spcAft>
              <a:buClr>
                <a:srgbClr val="FFFFFF"/>
              </a:buClr>
              <a:buFont typeface="Wingdings 2" panose="05020102010507070707" pitchFamily="18" charset="2"/>
              <a:buNone/>
            </a:pPr>
            <a:r>
              <a:rPr lang="en-GB" altLang="en-US" sz="4400" b="1" dirty="0"/>
              <a:t>Maybe you’re skipping a key step… </a:t>
            </a:r>
          </a:p>
        </p:txBody>
      </p:sp>
    </p:spTree>
    <p:extLst>
      <p:ext uri="{BB962C8B-B14F-4D97-AF65-F5344CB8AC3E}">
        <p14:creationId xmlns:p14="http://schemas.microsoft.com/office/powerpoint/2010/main" val="25923946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solidFill>
                  <a:schemeClr val="bg1"/>
                </a:solidFill>
              </a:rPr>
              <a:t>A new motivation for a new life </a:t>
            </a:r>
          </a:p>
        </p:txBody>
      </p:sp>
      <p:sp>
        <p:nvSpPr>
          <p:cNvPr id="4" name="Text Box 4">
            <a:extLst>
              <a:ext uri="{FF2B5EF4-FFF2-40B4-BE49-F238E27FC236}">
                <a16:creationId xmlns:a16="http://schemas.microsoft.com/office/drawing/2014/main" xmlns="" id="{A32CCB58-9131-4AD8-9034-44DDFD9CE4AB}"/>
              </a:ext>
            </a:extLst>
          </p:cNvPr>
          <p:cNvSpPr txBox="1">
            <a:spLocks noChangeArrowheads="1"/>
          </p:cNvSpPr>
          <p:nvPr/>
        </p:nvSpPr>
        <p:spPr bwMode="auto">
          <a:xfrm>
            <a:off x="974209" y="907265"/>
            <a:ext cx="10243581" cy="76835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1 John 4:19 </a:t>
            </a:r>
            <a:r>
              <a:rPr lang="en-GB" altLang="en-US" sz="4400" b="0" dirty="0">
                <a:latin typeface="Arial Narrow" panose="020B0606020202030204" pitchFamily="34" charset="0"/>
              </a:rPr>
              <a:t>We love, because he first loved us.</a:t>
            </a:r>
            <a:endParaRPr lang="en-US" altLang="en-US" sz="4400" b="0" dirty="0">
              <a:latin typeface="Arial Narrow" panose="020B0606020202030204" pitchFamily="34" charset="0"/>
            </a:endParaRPr>
          </a:p>
        </p:txBody>
      </p:sp>
      <p:sp>
        <p:nvSpPr>
          <p:cNvPr id="6" name="Text Box 4">
            <a:extLst>
              <a:ext uri="{FF2B5EF4-FFF2-40B4-BE49-F238E27FC236}">
                <a16:creationId xmlns:a16="http://schemas.microsoft.com/office/drawing/2014/main" xmlns="" id="{20B1F511-1385-40EA-AEC4-D101C84D418A}"/>
              </a:ext>
            </a:extLst>
          </p:cNvPr>
          <p:cNvSpPr txBox="1">
            <a:spLocks noChangeArrowheads="1"/>
          </p:cNvSpPr>
          <p:nvPr/>
        </p:nvSpPr>
        <p:spPr bwMode="auto">
          <a:xfrm>
            <a:off x="974208" y="2123746"/>
            <a:ext cx="10243581" cy="405130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Ephesians 3:18 </a:t>
            </a:r>
            <a:r>
              <a:rPr lang="en-GB" altLang="en-US" sz="4400" b="0" dirty="0">
                <a:latin typeface="Arial Narrow" panose="020B0606020202030204" pitchFamily="34" charset="0"/>
              </a:rPr>
              <a:t>And may you have the power to understand, as all God’s people should, how wide, how long, how high, and how deep his love is. 19 May you experience the love of Christ, though it is too great to understand fully. Then you will be made complete with all the fullness of life and power that comes from God.</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6674186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a:extLst>
              <a:ext uri="{FF2B5EF4-FFF2-40B4-BE49-F238E27FC236}">
                <a16:creationId xmlns:a16="http://schemas.microsoft.com/office/drawing/2014/main" xmlns="" id="{A32CCB58-9131-4AD8-9034-44DDFD9CE4AB}"/>
              </a:ext>
            </a:extLst>
          </p:cNvPr>
          <p:cNvSpPr txBox="1">
            <a:spLocks noChangeArrowheads="1"/>
          </p:cNvSpPr>
          <p:nvPr/>
        </p:nvSpPr>
        <p:spPr bwMode="auto">
          <a:xfrm>
            <a:off x="2144514" y="1954847"/>
            <a:ext cx="7761684" cy="2039938"/>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spcAft>
                <a:spcPts val="1800"/>
              </a:spcAft>
              <a:defRPr/>
            </a:pPr>
            <a:r>
              <a:rPr lang="en-GB" altLang="en-US" sz="4400" dirty="0">
                <a:latin typeface="Arial Narrow" panose="020B0606020202030204" pitchFamily="34" charset="0"/>
              </a:rPr>
              <a:t>“(The cross) is the measure of the goodness of God; lay it to heart.” </a:t>
            </a:r>
          </a:p>
          <a:p>
            <a:pPr algn="l">
              <a:lnSpc>
                <a:spcPts val="1900"/>
              </a:lnSpc>
              <a:defRPr/>
            </a:pPr>
            <a:r>
              <a:rPr lang="en-GB" altLang="en-US" sz="2000" dirty="0">
                <a:latin typeface="Arial Narrow" panose="020B0606020202030204" pitchFamily="34" charset="0"/>
              </a:rPr>
              <a:t>– J.I. Packer, </a:t>
            </a:r>
            <a:r>
              <a:rPr lang="en-GB" altLang="en-US" sz="2000" i="1" dirty="0">
                <a:latin typeface="Arial Narrow" panose="020B0606020202030204" pitchFamily="34" charset="0"/>
              </a:rPr>
              <a:t>Knowing God </a:t>
            </a:r>
            <a:r>
              <a:rPr lang="en-GB" altLang="en-US" sz="2000" dirty="0">
                <a:latin typeface="Arial Narrow" panose="020B0606020202030204" pitchFamily="34" charset="0"/>
              </a:rPr>
              <a:t>(Downers Grove, Illinois: InterVarsity Press, 1977) p. 150.</a:t>
            </a:r>
            <a:endParaRPr lang="en-US" altLang="en-US" sz="2000" b="0" dirty="0">
              <a:latin typeface="Arial Narrow" panose="020B0606020202030204" pitchFamily="34" charset="0"/>
            </a:endParaRPr>
          </a:p>
        </p:txBody>
      </p:sp>
    </p:spTree>
    <p:extLst>
      <p:ext uri="{BB962C8B-B14F-4D97-AF65-F5344CB8AC3E}">
        <p14:creationId xmlns:p14="http://schemas.microsoft.com/office/powerpoint/2010/main" val="9969941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according to the flesh; even though we have known Christ according to the flesh, yet now we know Him in this way no longer.</a:t>
            </a:r>
          </a:p>
        </p:txBody>
      </p:sp>
    </p:spTree>
    <p:extLst>
      <p:ext uri="{BB962C8B-B14F-4D97-AF65-F5344CB8AC3E}">
        <p14:creationId xmlns:p14="http://schemas.microsoft.com/office/powerpoint/2010/main" val="12954558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t>
            </a:r>
            <a:r>
              <a:rPr lang="en-GB" altLang="en-US" sz="4400" dirty="0">
                <a:solidFill>
                  <a:srgbClr val="FFC000"/>
                </a:solidFill>
              </a:rPr>
              <a:t>according to the flesh</a:t>
            </a:r>
            <a:r>
              <a:rPr lang="en-GB" altLang="en-US" sz="4400" dirty="0"/>
              <a:t>; even though we have known Christ according to the flesh, yet now we know Him in this way no longer.</a:t>
            </a:r>
          </a:p>
        </p:txBody>
      </p:sp>
      <p:sp>
        <p:nvSpPr>
          <p:cNvPr id="3" name="Text Box 4">
            <a:extLst>
              <a:ext uri="{FF2B5EF4-FFF2-40B4-BE49-F238E27FC236}">
                <a16:creationId xmlns:a16="http://schemas.microsoft.com/office/drawing/2014/main" xmlns="" id="{5A71340C-A55B-4582-B4A8-7D40F2540EE3}"/>
              </a:ext>
            </a:extLst>
          </p:cNvPr>
          <p:cNvSpPr txBox="1">
            <a:spLocks noChangeArrowheads="1"/>
          </p:cNvSpPr>
          <p:nvPr/>
        </p:nvSpPr>
        <p:spPr bwMode="auto">
          <a:xfrm>
            <a:off x="430320" y="3429000"/>
            <a:ext cx="7578494" cy="82391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according to human standards</a:t>
            </a:r>
            <a:endParaRPr lang="en-US" altLang="en-US" sz="3600" dirty="0">
              <a:latin typeface="Arial Narrow" panose="020B0606020202030204" pitchFamily="34" charset="0"/>
            </a:endParaRPr>
          </a:p>
        </p:txBody>
      </p:sp>
    </p:spTree>
    <p:extLst>
      <p:ext uri="{BB962C8B-B14F-4D97-AF65-F5344CB8AC3E}">
        <p14:creationId xmlns:p14="http://schemas.microsoft.com/office/powerpoint/2010/main" val="5249657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t>
            </a:r>
            <a:r>
              <a:rPr lang="en-GB" altLang="en-US" sz="4400" dirty="0">
                <a:solidFill>
                  <a:srgbClr val="FFC000"/>
                </a:solidFill>
              </a:rPr>
              <a:t>according to the flesh</a:t>
            </a:r>
            <a:r>
              <a:rPr lang="en-GB" altLang="en-US" sz="4400" dirty="0"/>
              <a:t>; even though we have known Christ according to the flesh, yet now we know Him in this way no longer.</a:t>
            </a:r>
          </a:p>
        </p:txBody>
      </p:sp>
      <p:graphicFrame>
        <p:nvGraphicFramePr>
          <p:cNvPr id="4" name="Table 3">
            <a:extLst>
              <a:ext uri="{FF2B5EF4-FFF2-40B4-BE49-F238E27FC236}">
                <a16:creationId xmlns:a16="http://schemas.microsoft.com/office/drawing/2014/main" xmlns="" id="{D27A4D1F-AA17-4E9F-84B1-A47EC25262A4}"/>
              </a:ext>
            </a:extLst>
          </p:cNvPr>
          <p:cNvGraphicFramePr>
            <a:graphicFrameLocks noGrp="1"/>
          </p:cNvGraphicFramePr>
          <p:nvPr>
            <p:extLst>
              <p:ext uri="{D42A27DB-BD31-4B8C-83A1-F6EECF244321}">
                <p14:modId xmlns:p14="http://schemas.microsoft.com/office/powerpoint/2010/main" val="1767391009"/>
              </p:ext>
            </p:extLst>
          </p:nvPr>
        </p:nvGraphicFramePr>
        <p:xfrm>
          <a:off x="2066940" y="4114329"/>
          <a:ext cx="9501190" cy="2421955"/>
        </p:xfrm>
        <a:graphic>
          <a:graphicData uri="http://schemas.openxmlformats.org/drawingml/2006/table">
            <a:tbl>
              <a:tblPr firstRow="1" bandRow="1">
                <a:tableStyleId>{5C22544A-7EE6-4342-B048-85BDC9FD1C3A}</a:tableStyleId>
              </a:tblPr>
              <a:tblGrid>
                <a:gridCol w="4086228">
                  <a:extLst>
                    <a:ext uri="{9D8B030D-6E8A-4147-A177-3AD203B41FA5}">
                      <a16:colId xmlns:a16="http://schemas.microsoft.com/office/drawing/2014/main" xmlns="" val="2766284024"/>
                    </a:ext>
                  </a:extLst>
                </a:gridCol>
                <a:gridCol w="5414962">
                  <a:extLst>
                    <a:ext uri="{9D8B030D-6E8A-4147-A177-3AD203B41FA5}">
                      <a16:colId xmlns:a16="http://schemas.microsoft.com/office/drawing/2014/main" xmlns="" val="1786041403"/>
                    </a:ext>
                  </a:extLst>
                </a:gridCol>
              </a:tblGrid>
              <a:tr h="526684">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dirty="0">
                          <a:solidFill>
                            <a:srgbClr val="FFC000"/>
                          </a:solidFill>
                          <a:latin typeface="Arial Narrow" panose="020B0606020202030204" pitchFamily="34" charset="0"/>
                        </a:rPr>
                        <a:t>Religious pretender</a:t>
                      </a:r>
                      <a:endParaRPr lang="en-US" sz="4000" dirty="0">
                        <a:solidFill>
                          <a:srgbClr val="FFC00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chemeClr val="bg1"/>
                          </a:solidFill>
                          <a:latin typeface="Arial Narrow" panose="020B0606020202030204" pitchFamily="34" charset="0"/>
                        </a:rPr>
                        <a:t>God’s true Messiah</a:t>
                      </a:r>
                      <a:endParaRPr lang="en-US" sz="4000" dirty="0">
                        <a:solidFill>
                          <a:schemeClr val="bg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dirty="0">
                          <a:solidFill>
                            <a:schemeClr val="bg1"/>
                          </a:solidFill>
                          <a:latin typeface="Arial Narrow" panose="020B0606020202030204" pitchFamily="34" charset="0"/>
                        </a:rPr>
                        <a:t>Heretic</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chemeClr val="bg1"/>
                          </a:solidFill>
                          <a:latin typeface="Arial Narrow" panose="020B0606020202030204" pitchFamily="34" charset="0"/>
                        </a:rPr>
                        <a:t>Fulfilled the Old Testament</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bg1"/>
                          </a:solidFill>
                          <a:latin typeface="Arial Narrow" panose="020B0606020202030204" pitchFamily="34" charset="0"/>
                        </a:rPr>
                        <a:t>Disgraced criminal</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err="1">
                          <a:solidFill>
                            <a:schemeClr val="bg1"/>
                          </a:solidFill>
                          <a:latin typeface="Arial Narrow" panose="020B0606020202030204" pitchFamily="34" charset="0"/>
                        </a:rPr>
                        <a:t>Savior</a:t>
                      </a:r>
                      <a:r>
                        <a:rPr lang="en-GB" sz="4000" dirty="0">
                          <a:solidFill>
                            <a:schemeClr val="bg1"/>
                          </a:solidFill>
                          <a:latin typeface="Arial Narrow" panose="020B0606020202030204" pitchFamily="34" charset="0"/>
                        </a:rPr>
                        <a:t> of the world</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7480212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t>
            </a:r>
            <a:r>
              <a:rPr lang="en-GB" altLang="en-US" sz="4400" dirty="0">
                <a:solidFill>
                  <a:srgbClr val="FFC000"/>
                </a:solidFill>
              </a:rPr>
              <a:t>according to the flesh</a:t>
            </a:r>
            <a:r>
              <a:rPr lang="en-GB" altLang="en-US" sz="4400" dirty="0"/>
              <a:t>; even though we have known Christ according to the flesh, yet now we know Him in this way no longer.</a:t>
            </a:r>
          </a:p>
        </p:txBody>
      </p:sp>
      <p:graphicFrame>
        <p:nvGraphicFramePr>
          <p:cNvPr id="4" name="Table 3">
            <a:extLst>
              <a:ext uri="{FF2B5EF4-FFF2-40B4-BE49-F238E27FC236}">
                <a16:creationId xmlns:a16="http://schemas.microsoft.com/office/drawing/2014/main" xmlns="" id="{D27A4D1F-AA17-4E9F-84B1-A47EC25262A4}"/>
              </a:ext>
            </a:extLst>
          </p:cNvPr>
          <p:cNvGraphicFramePr>
            <a:graphicFrameLocks noGrp="1"/>
          </p:cNvGraphicFramePr>
          <p:nvPr>
            <p:extLst>
              <p:ext uri="{D42A27DB-BD31-4B8C-83A1-F6EECF244321}">
                <p14:modId xmlns:p14="http://schemas.microsoft.com/office/powerpoint/2010/main" val="741799102"/>
              </p:ext>
            </p:extLst>
          </p:nvPr>
        </p:nvGraphicFramePr>
        <p:xfrm>
          <a:off x="2066940" y="4114329"/>
          <a:ext cx="9501190" cy="2421955"/>
        </p:xfrm>
        <a:graphic>
          <a:graphicData uri="http://schemas.openxmlformats.org/drawingml/2006/table">
            <a:tbl>
              <a:tblPr firstRow="1" bandRow="1">
                <a:tableStyleId>{5C22544A-7EE6-4342-B048-85BDC9FD1C3A}</a:tableStyleId>
              </a:tblPr>
              <a:tblGrid>
                <a:gridCol w="4086228">
                  <a:extLst>
                    <a:ext uri="{9D8B030D-6E8A-4147-A177-3AD203B41FA5}">
                      <a16:colId xmlns:a16="http://schemas.microsoft.com/office/drawing/2014/main" xmlns="" val="2766284024"/>
                    </a:ext>
                  </a:extLst>
                </a:gridCol>
                <a:gridCol w="5414962">
                  <a:extLst>
                    <a:ext uri="{9D8B030D-6E8A-4147-A177-3AD203B41FA5}">
                      <a16:colId xmlns:a16="http://schemas.microsoft.com/office/drawing/2014/main" xmlns="" val="1786041403"/>
                    </a:ext>
                  </a:extLst>
                </a:gridCol>
              </a:tblGrid>
              <a:tr h="526684">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dirty="0">
                          <a:solidFill>
                            <a:srgbClr val="FFC000"/>
                          </a:solidFill>
                          <a:latin typeface="Arial Narrow" panose="020B0606020202030204" pitchFamily="34" charset="0"/>
                        </a:rPr>
                        <a:t>Religious pretender</a:t>
                      </a:r>
                      <a:endParaRPr lang="en-US" sz="4000" dirty="0">
                        <a:solidFill>
                          <a:srgbClr val="FFC00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chemeClr val="bg1"/>
                          </a:solidFill>
                          <a:latin typeface="Arial Narrow" panose="020B0606020202030204" pitchFamily="34" charset="0"/>
                        </a:rPr>
                        <a:t>God’s true Messiah</a:t>
                      </a:r>
                      <a:endParaRPr lang="en-US" sz="4000" dirty="0">
                        <a:solidFill>
                          <a:schemeClr val="bg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dirty="0">
                          <a:solidFill>
                            <a:srgbClr val="FFC000"/>
                          </a:solidFill>
                          <a:latin typeface="Arial Narrow" panose="020B0606020202030204" pitchFamily="34" charset="0"/>
                        </a:rPr>
                        <a:t>Heretic</a:t>
                      </a:r>
                      <a:endParaRPr lang="en-US" sz="400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chemeClr val="bg1"/>
                          </a:solidFill>
                          <a:latin typeface="Arial Narrow" panose="020B0606020202030204" pitchFamily="34" charset="0"/>
                        </a:rPr>
                        <a:t>Fulfilled the Old Testament</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bg1"/>
                          </a:solidFill>
                          <a:latin typeface="Arial Narrow" panose="020B0606020202030204" pitchFamily="34" charset="0"/>
                        </a:rPr>
                        <a:t>Disgraced criminal</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err="1">
                          <a:solidFill>
                            <a:schemeClr val="bg1"/>
                          </a:solidFill>
                          <a:latin typeface="Arial Narrow" panose="020B0606020202030204" pitchFamily="34" charset="0"/>
                        </a:rPr>
                        <a:t>Savior</a:t>
                      </a:r>
                      <a:r>
                        <a:rPr lang="en-GB" sz="4000" dirty="0">
                          <a:solidFill>
                            <a:schemeClr val="bg1"/>
                          </a:solidFill>
                          <a:latin typeface="Arial Narrow" panose="020B0606020202030204" pitchFamily="34" charset="0"/>
                        </a:rPr>
                        <a:t> of the world</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104991840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t>
            </a:r>
            <a:r>
              <a:rPr lang="en-GB" altLang="en-US" sz="4400" dirty="0">
                <a:solidFill>
                  <a:srgbClr val="FFC000"/>
                </a:solidFill>
              </a:rPr>
              <a:t>according to the flesh</a:t>
            </a:r>
            <a:r>
              <a:rPr lang="en-GB" altLang="en-US" sz="4400" dirty="0"/>
              <a:t>; even though we have known Christ according to the flesh, yet now we know Him in this way no longer.</a:t>
            </a:r>
          </a:p>
        </p:txBody>
      </p:sp>
      <p:graphicFrame>
        <p:nvGraphicFramePr>
          <p:cNvPr id="4" name="Table 3">
            <a:extLst>
              <a:ext uri="{FF2B5EF4-FFF2-40B4-BE49-F238E27FC236}">
                <a16:creationId xmlns:a16="http://schemas.microsoft.com/office/drawing/2014/main" xmlns="" id="{D27A4D1F-AA17-4E9F-84B1-A47EC25262A4}"/>
              </a:ext>
            </a:extLst>
          </p:cNvPr>
          <p:cNvGraphicFramePr>
            <a:graphicFrameLocks noGrp="1"/>
          </p:cNvGraphicFramePr>
          <p:nvPr>
            <p:extLst>
              <p:ext uri="{D42A27DB-BD31-4B8C-83A1-F6EECF244321}">
                <p14:modId xmlns:p14="http://schemas.microsoft.com/office/powerpoint/2010/main" val="4004817650"/>
              </p:ext>
            </p:extLst>
          </p:nvPr>
        </p:nvGraphicFramePr>
        <p:xfrm>
          <a:off x="2066940" y="4114329"/>
          <a:ext cx="9501190" cy="2421955"/>
        </p:xfrm>
        <a:graphic>
          <a:graphicData uri="http://schemas.openxmlformats.org/drawingml/2006/table">
            <a:tbl>
              <a:tblPr firstRow="1" bandRow="1">
                <a:tableStyleId>{5C22544A-7EE6-4342-B048-85BDC9FD1C3A}</a:tableStyleId>
              </a:tblPr>
              <a:tblGrid>
                <a:gridCol w="4086228">
                  <a:extLst>
                    <a:ext uri="{9D8B030D-6E8A-4147-A177-3AD203B41FA5}">
                      <a16:colId xmlns:a16="http://schemas.microsoft.com/office/drawing/2014/main" xmlns="" val="2766284024"/>
                    </a:ext>
                  </a:extLst>
                </a:gridCol>
                <a:gridCol w="5414962">
                  <a:extLst>
                    <a:ext uri="{9D8B030D-6E8A-4147-A177-3AD203B41FA5}">
                      <a16:colId xmlns:a16="http://schemas.microsoft.com/office/drawing/2014/main" xmlns="" val="1786041403"/>
                    </a:ext>
                  </a:extLst>
                </a:gridCol>
              </a:tblGrid>
              <a:tr h="526684">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dirty="0">
                          <a:solidFill>
                            <a:srgbClr val="FFC000"/>
                          </a:solidFill>
                          <a:latin typeface="Arial Narrow" panose="020B0606020202030204" pitchFamily="34" charset="0"/>
                        </a:rPr>
                        <a:t>Religious pretender</a:t>
                      </a:r>
                      <a:endParaRPr lang="en-US" sz="4000" dirty="0">
                        <a:solidFill>
                          <a:srgbClr val="FFC00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chemeClr val="bg1"/>
                          </a:solidFill>
                          <a:latin typeface="Arial Narrow" panose="020B0606020202030204" pitchFamily="34" charset="0"/>
                        </a:rPr>
                        <a:t>God’s true Messiah</a:t>
                      </a:r>
                      <a:endParaRPr lang="en-US" sz="4000" dirty="0">
                        <a:solidFill>
                          <a:schemeClr val="bg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dirty="0">
                          <a:solidFill>
                            <a:srgbClr val="FFC000"/>
                          </a:solidFill>
                          <a:latin typeface="Arial Narrow" panose="020B0606020202030204" pitchFamily="34" charset="0"/>
                        </a:rPr>
                        <a:t>Heretic</a:t>
                      </a:r>
                      <a:endParaRPr lang="en-US" sz="400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chemeClr val="bg1"/>
                          </a:solidFill>
                          <a:latin typeface="Arial Narrow" panose="020B0606020202030204" pitchFamily="34" charset="0"/>
                        </a:rPr>
                        <a:t>Fulfilled the Old Testament</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rgbClr val="FFC000"/>
                          </a:solidFill>
                          <a:latin typeface="Arial Narrow" panose="020B0606020202030204" pitchFamily="34" charset="0"/>
                        </a:rPr>
                        <a:t>Disgraced criminal</a:t>
                      </a:r>
                      <a:endParaRPr lang="en-US" sz="400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err="1">
                          <a:solidFill>
                            <a:schemeClr val="bg1"/>
                          </a:solidFill>
                          <a:latin typeface="Arial Narrow" panose="020B0606020202030204" pitchFamily="34" charset="0"/>
                        </a:rPr>
                        <a:t>Savior</a:t>
                      </a:r>
                      <a:r>
                        <a:rPr lang="en-GB" sz="4000" dirty="0">
                          <a:solidFill>
                            <a:schemeClr val="bg1"/>
                          </a:solidFill>
                          <a:latin typeface="Arial Narrow" panose="020B0606020202030204" pitchFamily="34" charset="0"/>
                        </a:rPr>
                        <a:t> of the world</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100797690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in Christ, he is a new creature. The old things passed away; behold, new things have come.</a:t>
            </a:r>
            <a:endParaRPr lang="en-US" altLang="en-US" sz="4400" dirty="0"/>
          </a:p>
        </p:txBody>
      </p:sp>
    </p:spTree>
    <p:extLst>
      <p:ext uri="{BB962C8B-B14F-4D97-AF65-F5344CB8AC3E}">
        <p14:creationId xmlns:p14="http://schemas.microsoft.com/office/powerpoint/2010/main" val="293143262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t>
            </a:r>
            <a:r>
              <a:rPr lang="en-GB" altLang="en-US" sz="4400" dirty="0">
                <a:solidFill>
                  <a:srgbClr val="FFC000"/>
                </a:solidFill>
              </a:rPr>
              <a:t>according to the flesh</a:t>
            </a:r>
            <a:r>
              <a:rPr lang="en-GB" altLang="en-US" sz="4400" dirty="0"/>
              <a:t>; even though we have known Christ according to the flesh, yet now we know Him in this way no longer.</a:t>
            </a:r>
          </a:p>
        </p:txBody>
      </p:sp>
      <p:graphicFrame>
        <p:nvGraphicFramePr>
          <p:cNvPr id="4" name="Table 3">
            <a:extLst>
              <a:ext uri="{FF2B5EF4-FFF2-40B4-BE49-F238E27FC236}">
                <a16:creationId xmlns:a16="http://schemas.microsoft.com/office/drawing/2014/main" xmlns="" id="{D27A4D1F-AA17-4E9F-84B1-A47EC25262A4}"/>
              </a:ext>
            </a:extLst>
          </p:cNvPr>
          <p:cNvGraphicFramePr>
            <a:graphicFrameLocks noGrp="1"/>
          </p:cNvGraphicFramePr>
          <p:nvPr>
            <p:extLst>
              <p:ext uri="{D42A27DB-BD31-4B8C-83A1-F6EECF244321}">
                <p14:modId xmlns:p14="http://schemas.microsoft.com/office/powerpoint/2010/main" val="1589964052"/>
              </p:ext>
            </p:extLst>
          </p:nvPr>
        </p:nvGraphicFramePr>
        <p:xfrm>
          <a:off x="2066940" y="4114329"/>
          <a:ext cx="9501190" cy="2421955"/>
        </p:xfrm>
        <a:graphic>
          <a:graphicData uri="http://schemas.openxmlformats.org/drawingml/2006/table">
            <a:tbl>
              <a:tblPr firstRow="1" bandRow="1">
                <a:tableStyleId>{5C22544A-7EE6-4342-B048-85BDC9FD1C3A}</a:tableStyleId>
              </a:tblPr>
              <a:tblGrid>
                <a:gridCol w="4086228">
                  <a:extLst>
                    <a:ext uri="{9D8B030D-6E8A-4147-A177-3AD203B41FA5}">
                      <a16:colId xmlns:a16="http://schemas.microsoft.com/office/drawing/2014/main" xmlns="" val="2766284024"/>
                    </a:ext>
                  </a:extLst>
                </a:gridCol>
                <a:gridCol w="5414962">
                  <a:extLst>
                    <a:ext uri="{9D8B030D-6E8A-4147-A177-3AD203B41FA5}">
                      <a16:colId xmlns:a16="http://schemas.microsoft.com/office/drawing/2014/main" xmlns="" val="1786041403"/>
                    </a:ext>
                  </a:extLst>
                </a:gridCol>
              </a:tblGrid>
              <a:tr h="526684">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strike="dblStrike" baseline="0" dirty="0">
                          <a:solidFill>
                            <a:srgbClr val="FFC000"/>
                          </a:solidFill>
                          <a:latin typeface="Arial Narrow" panose="020B0606020202030204" pitchFamily="34" charset="0"/>
                        </a:rPr>
                        <a:t>Religious pretender</a:t>
                      </a:r>
                      <a:endParaRPr lang="en-US" sz="4000" strike="dblStrike" baseline="0" dirty="0">
                        <a:solidFill>
                          <a:srgbClr val="FFC00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b="0" dirty="0">
                          <a:solidFill>
                            <a:srgbClr val="00B0F0"/>
                          </a:solidFill>
                          <a:latin typeface="Arial Narrow" panose="020B0606020202030204" pitchFamily="34" charset="0"/>
                        </a:rPr>
                        <a:t>God’s true Messiah</a:t>
                      </a:r>
                      <a:endParaRPr lang="en-US" sz="4000" b="0" dirty="0">
                        <a:solidFill>
                          <a:srgbClr val="00B0F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dirty="0">
                          <a:solidFill>
                            <a:srgbClr val="FFC000"/>
                          </a:solidFill>
                          <a:latin typeface="Arial Narrow" panose="020B0606020202030204" pitchFamily="34" charset="0"/>
                        </a:rPr>
                        <a:t>Heretic</a:t>
                      </a:r>
                      <a:endParaRPr lang="en-US" sz="400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chemeClr val="bg1"/>
                          </a:solidFill>
                          <a:latin typeface="Arial Narrow" panose="020B0606020202030204" pitchFamily="34" charset="0"/>
                        </a:rPr>
                        <a:t>Fulfilled the Old Testament</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rgbClr val="FFC000"/>
                          </a:solidFill>
                          <a:latin typeface="Arial Narrow" panose="020B0606020202030204" pitchFamily="34" charset="0"/>
                        </a:rPr>
                        <a:t>Disgraced criminal</a:t>
                      </a:r>
                      <a:endParaRPr lang="en-US" sz="400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err="1">
                          <a:solidFill>
                            <a:schemeClr val="bg1"/>
                          </a:solidFill>
                          <a:latin typeface="Arial Narrow" panose="020B0606020202030204" pitchFamily="34" charset="0"/>
                        </a:rPr>
                        <a:t>Savior</a:t>
                      </a:r>
                      <a:r>
                        <a:rPr lang="en-GB" sz="4000" dirty="0">
                          <a:solidFill>
                            <a:schemeClr val="bg1"/>
                          </a:solidFill>
                          <a:latin typeface="Arial Narrow" panose="020B0606020202030204" pitchFamily="34" charset="0"/>
                        </a:rPr>
                        <a:t> of the world</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338901442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t>
            </a:r>
            <a:r>
              <a:rPr lang="en-GB" altLang="en-US" sz="4400" dirty="0">
                <a:solidFill>
                  <a:srgbClr val="FFC000"/>
                </a:solidFill>
              </a:rPr>
              <a:t>according to the flesh</a:t>
            </a:r>
            <a:r>
              <a:rPr lang="en-GB" altLang="en-US" sz="4400" dirty="0"/>
              <a:t>; even though we have known Christ according to the flesh, yet now we know Him in this way no longer.</a:t>
            </a:r>
          </a:p>
        </p:txBody>
      </p:sp>
      <p:graphicFrame>
        <p:nvGraphicFramePr>
          <p:cNvPr id="4" name="Table 3">
            <a:extLst>
              <a:ext uri="{FF2B5EF4-FFF2-40B4-BE49-F238E27FC236}">
                <a16:creationId xmlns:a16="http://schemas.microsoft.com/office/drawing/2014/main" xmlns="" id="{D27A4D1F-AA17-4E9F-84B1-A47EC25262A4}"/>
              </a:ext>
            </a:extLst>
          </p:cNvPr>
          <p:cNvGraphicFramePr>
            <a:graphicFrameLocks noGrp="1"/>
          </p:cNvGraphicFramePr>
          <p:nvPr>
            <p:extLst>
              <p:ext uri="{D42A27DB-BD31-4B8C-83A1-F6EECF244321}">
                <p14:modId xmlns:p14="http://schemas.microsoft.com/office/powerpoint/2010/main" val="2419188208"/>
              </p:ext>
            </p:extLst>
          </p:nvPr>
        </p:nvGraphicFramePr>
        <p:xfrm>
          <a:off x="2066940" y="4114329"/>
          <a:ext cx="9501190" cy="2421955"/>
        </p:xfrm>
        <a:graphic>
          <a:graphicData uri="http://schemas.openxmlformats.org/drawingml/2006/table">
            <a:tbl>
              <a:tblPr firstRow="1" bandRow="1">
                <a:tableStyleId>{5C22544A-7EE6-4342-B048-85BDC9FD1C3A}</a:tableStyleId>
              </a:tblPr>
              <a:tblGrid>
                <a:gridCol w="4086228">
                  <a:extLst>
                    <a:ext uri="{9D8B030D-6E8A-4147-A177-3AD203B41FA5}">
                      <a16:colId xmlns:a16="http://schemas.microsoft.com/office/drawing/2014/main" xmlns="" val="2766284024"/>
                    </a:ext>
                  </a:extLst>
                </a:gridCol>
                <a:gridCol w="5414962">
                  <a:extLst>
                    <a:ext uri="{9D8B030D-6E8A-4147-A177-3AD203B41FA5}">
                      <a16:colId xmlns:a16="http://schemas.microsoft.com/office/drawing/2014/main" xmlns="" val="1786041403"/>
                    </a:ext>
                  </a:extLst>
                </a:gridCol>
              </a:tblGrid>
              <a:tr h="526684">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strike="dblStrike" baseline="0" dirty="0">
                          <a:solidFill>
                            <a:srgbClr val="FFC000"/>
                          </a:solidFill>
                          <a:latin typeface="Arial Narrow" panose="020B0606020202030204" pitchFamily="34" charset="0"/>
                        </a:rPr>
                        <a:t>Religious pretender</a:t>
                      </a:r>
                      <a:endParaRPr lang="en-US" sz="4000" strike="dblStrike" baseline="0" dirty="0">
                        <a:solidFill>
                          <a:srgbClr val="FFC00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rgbClr val="00B0F0"/>
                          </a:solidFill>
                          <a:latin typeface="Arial Narrow" panose="020B0606020202030204" pitchFamily="34" charset="0"/>
                        </a:rPr>
                        <a:t>God’s true Messiah</a:t>
                      </a:r>
                      <a:endParaRPr lang="en-US" sz="4000" dirty="0">
                        <a:solidFill>
                          <a:srgbClr val="00B0F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strike="dblStrike" baseline="0" dirty="0">
                          <a:solidFill>
                            <a:srgbClr val="FFC000"/>
                          </a:solidFill>
                          <a:latin typeface="Arial Narrow" panose="020B0606020202030204" pitchFamily="34" charset="0"/>
                        </a:rPr>
                        <a:t>Heretic</a:t>
                      </a:r>
                      <a:endParaRPr lang="en-US" sz="4000" strike="dblStrike" baseline="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rgbClr val="00B0F0"/>
                          </a:solidFill>
                          <a:latin typeface="Arial Narrow" panose="020B0606020202030204" pitchFamily="34" charset="0"/>
                        </a:rPr>
                        <a:t>Fulfilled the Old Testament</a:t>
                      </a:r>
                      <a:endParaRPr lang="en-US" sz="4000" dirty="0">
                        <a:solidFill>
                          <a:srgbClr val="00B0F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rgbClr val="FFC000"/>
                          </a:solidFill>
                          <a:latin typeface="Arial Narrow" panose="020B0606020202030204" pitchFamily="34" charset="0"/>
                        </a:rPr>
                        <a:t>Disgraced criminal</a:t>
                      </a:r>
                      <a:endParaRPr lang="en-US" sz="400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err="1">
                          <a:solidFill>
                            <a:schemeClr val="bg1"/>
                          </a:solidFill>
                          <a:latin typeface="Arial Narrow" panose="020B0606020202030204" pitchFamily="34" charset="0"/>
                        </a:rPr>
                        <a:t>Savior</a:t>
                      </a:r>
                      <a:r>
                        <a:rPr lang="en-GB" sz="4000" dirty="0">
                          <a:solidFill>
                            <a:schemeClr val="bg1"/>
                          </a:solidFill>
                          <a:latin typeface="Arial Narrow" panose="020B0606020202030204" pitchFamily="34" charset="0"/>
                        </a:rPr>
                        <a:t> of the world</a:t>
                      </a:r>
                      <a:endParaRPr lang="en-US" sz="400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50186576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5:16 </a:t>
            </a:r>
            <a:r>
              <a:rPr lang="en-GB" altLang="en-US" sz="4400" dirty="0"/>
              <a:t>Therefore from now on we recognize no one </a:t>
            </a:r>
            <a:r>
              <a:rPr lang="en-GB" altLang="en-US" sz="4400" dirty="0">
                <a:solidFill>
                  <a:srgbClr val="FFC000"/>
                </a:solidFill>
              </a:rPr>
              <a:t>according to the flesh</a:t>
            </a:r>
            <a:r>
              <a:rPr lang="en-GB" altLang="en-US" sz="4400" dirty="0"/>
              <a:t>; even though we have known Christ according to the flesh, yet now we know Him in this way no longer.</a:t>
            </a:r>
          </a:p>
        </p:txBody>
      </p:sp>
      <p:graphicFrame>
        <p:nvGraphicFramePr>
          <p:cNvPr id="4" name="Table 3">
            <a:extLst>
              <a:ext uri="{FF2B5EF4-FFF2-40B4-BE49-F238E27FC236}">
                <a16:creationId xmlns:a16="http://schemas.microsoft.com/office/drawing/2014/main" xmlns="" id="{D27A4D1F-AA17-4E9F-84B1-A47EC25262A4}"/>
              </a:ext>
            </a:extLst>
          </p:cNvPr>
          <p:cNvGraphicFramePr>
            <a:graphicFrameLocks noGrp="1"/>
          </p:cNvGraphicFramePr>
          <p:nvPr>
            <p:extLst>
              <p:ext uri="{D42A27DB-BD31-4B8C-83A1-F6EECF244321}">
                <p14:modId xmlns:p14="http://schemas.microsoft.com/office/powerpoint/2010/main" val="3209756075"/>
              </p:ext>
            </p:extLst>
          </p:nvPr>
        </p:nvGraphicFramePr>
        <p:xfrm>
          <a:off x="2066940" y="4114329"/>
          <a:ext cx="9501190" cy="2421955"/>
        </p:xfrm>
        <a:graphic>
          <a:graphicData uri="http://schemas.openxmlformats.org/drawingml/2006/table">
            <a:tbl>
              <a:tblPr firstRow="1" bandRow="1">
                <a:tableStyleId>{5C22544A-7EE6-4342-B048-85BDC9FD1C3A}</a:tableStyleId>
              </a:tblPr>
              <a:tblGrid>
                <a:gridCol w="4086228">
                  <a:extLst>
                    <a:ext uri="{9D8B030D-6E8A-4147-A177-3AD203B41FA5}">
                      <a16:colId xmlns:a16="http://schemas.microsoft.com/office/drawing/2014/main" xmlns="" val="2766284024"/>
                    </a:ext>
                  </a:extLst>
                </a:gridCol>
                <a:gridCol w="5414962">
                  <a:extLst>
                    <a:ext uri="{9D8B030D-6E8A-4147-A177-3AD203B41FA5}">
                      <a16:colId xmlns:a16="http://schemas.microsoft.com/office/drawing/2014/main" xmlns="" val="1786041403"/>
                    </a:ext>
                  </a:extLst>
                </a:gridCol>
              </a:tblGrid>
              <a:tr h="526684">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endParaRPr lang="en-US" sz="1600" b="1" dirty="0">
                        <a:solidFill>
                          <a:schemeClr val="bg1"/>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strike="dblStrike" baseline="0" dirty="0">
                          <a:solidFill>
                            <a:srgbClr val="FFC000"/>
                          </a:solidFill>
                          <a:latin typeface="Arial Narrow" panose="020B0606020202030204" pitchFamily="34" charset="0"/>
                        </a:rPr>
                        <a:t>Religious pretender</a:t>
                      </a:r>
                      <a:endParaRPr lang="en-US" sz="4000" strike="dblStrike" baseline="0" dirty="0">
                        <a:solidFill>
                          <a:srgbClr val="FFC00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rgbClr val="00B0F0"/>
                          </a:solidFill>
                          <a:latin typeface="Arial Narrow" panose="020B0606020202030204" pitchFamily="34" charset="0"/>
                        </a:rPr>
                        <a:t>God’s true Messiah</a:t>
                      </a:r>
                      <a:endParaRPr lang="en-US" sz="4000" dirty="0">
                        <a:solidFill>
                          <a:srgbClr val="00B0F0"/>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strike="dblStrike" baseline="0" dirty="0">
                          <a:solidFill>
                            <a:srgbClr val="FFC000"/>
                          </a:solidFill>
                          <a:latin typeface="Arial Narrow" panose="020B0606020202030204" pitchFamily="34" charset="0"/>
                        </a:rPr>
                        <a:t>Heretic</a:t>
                      </a:r>
                      <a:endParaRPr lang="en-US" sz="4000" strike="dblStrike" baseline="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a:solidFill>
                            <a:srgbClr val="00B0F0"/>
                          </a:solidFill>
                          <a:latin typeface="Arial Narrow" panose="020B0606020202030204" pitchFamily="34" charset="0"/>
                        </a:rPr>
                        <a:t>Fulfilled the Old Testament</a:t>
                      </a:r>
                      <a:endParaRPr lang="en-US" sz="4000" dirty="0">
                        <a:solidFill>
                          <a:srgbClr val="00B0F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strike="dblStrike" baseline="0" dirty="0">
                          <a:solidFill>
                            <a:srgbClr val="FFC000"/>
                          </a:solidFill>
                          <a:latin typeface="Arial Narrow" panose="020B0606020202030204" pitchFamily="34" charset="0"/>
                        </a:rPr>
                        <a:t>Disgraced criminal</a:t>
                      </a:r>
                      <a:endParaRPr lang="en-US" sz="4000" strike="dblStrike" baseline="0" dirty="0">
                        <a:solidFill>
                          <a:srgbClr val="FFC00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3900"/>
                        </a:lnSpc>
                      </a:pPr>
                      <a:r>
                        <a:rPr lang="en-GB" sz="4000" dirty="0" err="1">
                          <a:solidFill>
                            <a:srgbClr val="00B0F0"/>
                          </a:solidFill>
                          <a:latin typeface="Arial Narrow" panose="020B0606020202030204" pitchFamily="34" charset="0"/>
                        </a:rPr>
                        <a:t>Savior</a:t>
                      </a:r>
                      <a:r>
                        <a:rPr lang="en-GB" sz="4000" dirty="0">
                          <a:solidFill>
                            <a:srgbClr val="00B0F0"/>
                          </a:solidFill>
                          <a:latin typeface="Arial Narrow" panose="020B0606020202030204" pitchFamily="34" charset="0"/>
                        </a:rPr>
                        <a:t> of the world</a:t>
                      </a:r>
                      <a:endParaRPr lang="en-US" sz="4000" dirty="0">
                        <a:solidFill>
                          <a:srgbClr val="00B0F0"/>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23129089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way to measure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
        <p:nvSpPr>
          <p:cNvPr id="5" name="Text Box 4">
            <a:extLst>
              <a:ext uri="{FF2B5EF4-FFF2-40B4-BE49-F238E27FC236}">
                <a16:creationId xmlns:a16="http://schemas.microsoft.com/office/drawing/2014/main" xmlns="" id="{7BA21385-B324-4CF8-B7D0-369B4C8DFBE5}"/>
              </a:ext>
            </a:extLst>
          </p:cNvPr>
          <p:cNvSpPr txBox="1">
            <a:spLocks noChangeArrowheads="1"/>
          </p:cNvSpPr>
          <p:nvPr/>
        </p:nvSpPr>
        <p:spPr bwMode="auto">
          <a:xfrm>
            <a:off x="3331262" y="2721860"/>
            <a:ext cx="5529476" cy="141428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But how do we change our old ways?</a:t>
            </a:r>
            <a:endParaRPr lang="en-US" altLang="en-US" sz="3600" dirty="0">
              <a:latin typeface="Arial Narrow" panose="020B0606020202030204" pitchFamily="34" charset="0"/>
            </a:endParaRPr>
          </a:p>
        </p:txBody>
      </p:sp>
    </p:spTree>
    <p:extLst>
      <p:ext uri="{BB962C8B-B14F-4D97-AF65-F5344CB8AC3E}">
        <p14:creationId xmlns:p14="http://schemas.microsoft.com/office/powerpoint/2010/main" val="294718567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common criteria</a:t>
            </a:r>
          </a:p>
          <a:p>
            <a:pPr marL="466725">
              <a:lnSpc>
                <a:spcPts val="4300"/>
              </a:lnSpc>
              <a:spcAft>
                <a:spcPts val="1200"/>
              </a:spcAft>
              <a:buClr>
                <a:srgbClr val="FFFFFF"/>
              </a:buClr>
              <a:buFont typeface="Wingdings 2" panose="05020102010507070707" pitchFamily="18" charset="2"/>
              <a:buNone/>
            </a:pPr>
            <a:r>
              <a:rPr lang="en-GB" altLang="en-US" sz="4400" dirty="0"/>
              <a:t>Appearance</a:t>
            </a:r>
          </a:p>
          <a:p>
            <a:pPr marL="466725">
              <a:lnSpc>
                <a:spcPts val="4300"/>
              </a:lnSpc>
              <a:spcAft>
                <a:spcPts val="1200"/>
              </a:spcAft>
              <a:buClr>
                <a:srgbClr val="FFFFFF"/>
              </a:buClr>
              <a:buFont typeface="Wingdings 2" panose="05020102010507070707" pitchFamily="18" charset="2"/>
              <a:buNone/>
            </a:pPr>
            <a:r>
              <a:rPr lang="en-GB" altLang="en-US" sz="4400" dirty="0"/>
              <a:t>Academic credentials</a:t>
            </a:r>
          </a:p>
          <a:p>
            <a:pPr marL="466725">
              <a:lnSpc>
                <a:spcPts val="4300"/>
              </a:lnSpc>
              <a:spcAft>
                <a:spcPts val="1200"/>
              </a:spcAft>
              <a:buClr>
                <a:srgbClr val="FFFFFF"/>
              </a:buClr>
              <a:buFont typeface="Wingdings 2" panose="05020102010507070707" pitchFamily="18" charset="2"/>
              <a:buNone/>
            </a:pPr>
            <a:r>
              <a:rPr lang="en-GB" altLang="en-US" sz="4400" dirty="0"/>
              <a:t>Wealth</a:t>
            </a:r>
          </a:p>
          <a:p>
            <a:pPr marL="466725">
              <a:lnSpc>
                <a:spcPts val="4300"/>
              </a:lnSpc>
              <a:spcAft>
                <a:spcPts val="1200"/>
              </a:spcAft>
              <a:buClr>
                <a:srgbClr val="FFFFFF"/>
              </a:buClr>
              <a:buFont typeface="Wingdings 2" panose="05020102010507070707" pitchFamily="18" charset="2"/>
              <a:buNone/>
            </a:pPr>
            <a:r>
              <a:rPr lang="en-GB" altLang="en-US" sz="4400" dirty="0"/>
              <a:t>Social connections</a:t>
            </a:r>
          </a:p>
          <a:p>
            <a:pPr marL="466725">
              <a:lnSpc>
                <a:spcPts val="4300"/>
              </a:lnSpc>
              <a:spcAft>
                <a:spcPts val="1200"/>
              </a:spcAft>
              <a:buClr>
                <a:srgbClr val="FFFFFF"/>
              </a:buClr>
              <a:buFont typeface="Wingdings 2" panose="05020102010507070707" pitchFamily="18" charset="2"/>
              <a:buNone/>
            </a:pPr>
            <a:r>
              <a:rPr lang="en-GB" altLang="en-US" sz="4400" dirty="0"/>
              <a:t>Family reputation</a:t>
            </a:r>
          </a:p>
          <a:p>
            <a:pPr marL="466725">
              <a:lnSpc>
                <a:spcPts val="4300"/>
              </a:lnSpc>
              <a:spcAft>
                <a:spcPts val="1200"/>
              </a:spcAft>
              <a:buClr>
                <a:srgbClr val="FFFFFF"/>
              </a:buClr>
              <a:buFont typeface="Wingdings 2" panose="05020102010507070707" pitchFamily="18" charset="2"/>
              <a:buNone/>
            </a:pPr>
            <a:r>
              <a:rPr lang="en-GB" altLang="en-US" sz="4400" dirty="0"/>
              <a:t>Fame</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
        <p:nvSpPr>
          <p:cNvPr id="3" name="Text Box 4">
            <a:extLst>
              <a:ext uri="{FF2B5EF4-FFF2-40B4-BE49-F238E27FC236}">
                <a16:creationId xmlns:a16="http://schemas.microsoft.com/office/drawing/2014/main" xmlns="" id="{C0315544-F56D-43A8-9347-2D981B7DB781}"/>
              </a:ext>
            </a:extLst>
          </p:cNvPr>
          <p:cNvSpPr txBox="1">
            <a:spLocks noChangeArrowheads="1"/>
          </p:cNvSpPr>
          <p:nvPr/>
        </p:nvSpPr>
        <p:spPr bwMode="auto">
          <a:xfrm>
            <a:off x="2373319" y="5122160"/>
            <a:ext cx="3722681" cy="141428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J</a:t>
            </a:r>
            <a:r>
              <a:rPr lang="en-US" altLang="en-US" sz="4600" dirty="0" err="1">
                <a:latin typeface="Arial Narrow" panose="020B0606020202030204" pitchFamily="34" charset="0"/>
              </a:rPr>
              <a:t>esus</a:t>
            </a:r>
            <a:r>
              <a:rPr lang="en-US" altLang="en-US" sz="4600" dirty="0">
                <a:latin typeface="Arial Narrow" panose="020B0606020202030204" pitchFamily="34" charset="0"/>
              </a:rPr>
              <a:t> fell short in each area!</a:t>
            </a:r>
            <a:endParaRPr lang="en-US" altLang="en-US" sz="3600" dirty="0">
              <a:latin typeface="Arial Narrow" panose="020B0606020202030204" pitchFamily="34" charset="0"/>
            </a:endParaRPr>
          </a:p>
        </p:txBody>
      </p:sp>
    </p:spTree>
    <p:extLst>
      <p:ext uri="{BB962C8B-B14F-4D97-AF65-F5344CB8AC3E}">
        <p14:creationId xmlns:p14="http://schemas.microsoft.com/office/powerpoint/2010/main" val="2519092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common criteria</a:t>
            </a:r>
          </a:p>
          <a:p>
            <a:pPr marL="466725">
              <a:lnSpc>
                <a:spcPts val="4300"/>
              </a:lnSpc>
              <a:spcAft>
                <a:spcPts val="1200"/>
              </a:spcAft>
              <a:buClr>
                <a:srgbClr val="FFFFFF"/>
              </a:buClr>
              <a:buFont typeface="Wingdings 2" panose="05020102010507070707" pitchFamily="18" charset="2"/>
              <a:buNone/>
            </a:pPr>
            <a:r>
              <a:rPr lang="en-GB" altLang="en-US" sz="4400" strike="dblStrike" dirty="0"/>
              <a:t>Appearance</a:t>
            </a:r>
            <a:r>
              <a:rPr lang="en-GB" altLang="en-US" sz="4400" dirty="0"/>
              <a:t> (</a:t>
            </a:r>
            <a:r>
              <a:rPr lang="en-GB" altLang="en-US" sz="4400" b="1" dirty="0"/>
              <a:t>Isaiah 53:2</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dirty="0"/>
              <a:t>Academic credentials</a:t>
            </a:r>
          </a:p>
          <a:p>
            <a:pPr marL="466725">
              <a:lnSpc>
                <a:spcPts val="4300"/>
              </a:lnSpc>
              <a:spcAft>
                <a:spcPts val="1200"/>
              </a:spcAft>
              <a:buClr>
                <a:srgbClr val="FFFFFF"/>
              </a:buClr>
              <a:buFont typeface="Wingdings 2" panose="05020102010507070707" pitchFamily="18" charset="2"/>
              <a:buNone/>
            </a:pPr>
            <a:r>
              <a:rPr lang="en-GB" altLang="en-US" sz="4400" dirty="0"/>
              <a:t>Wealth</a:t>
            </a:r>
          </a:p>
          <a:p>
            <a:pPr marL="466725">
              <a:lnSpc>
                <a:spcPts val="4300"/>
              </a:lnSpc>
              <a:spcAft>
                <a:spcPts val="1200"/>
              </a:spcAft>
              <a:buClr>
                <a:srgbClr val="FFFFFF"/>
              </a:buClr>
              <a:buFont typeface="Wingdings 2" panose="05020102010507070707" pitchFamily="18" charset="2"/>
              <a:buNone/>
            </a:pPr>
            <a:r>
              <a:rPr lang="en-GB" altLang="en-US" sz="4400" dirty="0"/>
              <a:t>Social connections</a:t>
            </a:r>
          </a:p>
          <a:p>
            <a:pPr marL="466725">
              <a:lnSpc>
                <a:spcPts val="4300"/>
              </a:lnSpc>
              <a:spcAft>
                <a:spcPts val="1200"/>
              </a:spcAft>
              <a:buClr>
                <a:srgbClr val="FFFFFF"/>
              </a:buClr>
              <a:buFont typeface="Wingdings 2" panose="05020102010507070707" pitchFamily="18" charset="2"/>
              <a:buNone/>
            </a:pPr>
            <a:r>
              <a:rPr lang="en-GB" altLang="en-US" sz="4400" dirty="0"/>
              <a:t>Family reputation</a:t>
            </a:r>
          </a:p>
          <a:p>
            <a:pPr marL="466725">
              <a:lnSpc>
                <a:spcPts val="4300"/>
              </a:lnSpc>
              <a:spcAft>
                <a:spcPts val="1200"/>
              </a:spcAft>
              <a:buClr>
                <a:srgbClr val="FFFFFF"/>
              </a:buClr>
              <a:buFont typeface="Wingdings 2" panose="05020102010507070707" pitchFamily="18" charset="2"/>
              <a:buNone/>
            </a:pPr>
            <a:r>
              <a:rPr lang="en-GB" altLang="en-US" sz="4400" dirty="0"/>
              <a:t>Fame</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88177445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common criteria</a:t>
            </a:r>
          </a:p>
          <a:p>
            <a:pPr marL="466725">
              <a:lnSpc>
                <a:spcPts val="4300"/>
              </a:lnSpc>
              <a:spcAft>
                <a:spcPts val="1200"/>
              </a:spcAft>
              <a:buClr>
                <a:srgbClr val="FFFFFF"/>
              </a:buClr>
              <a:buFont typeface="Wingdings 2" panose="05020102010507070707" pitchFamily="18" charset="2"/>
              <a:buNone/>
            </a:pPr>
            <a:r>
              <a:rPr lang="en-GB" altLang="en-US" sz="4400" strike="dblStrike" dirty="0"/>
              <a:t>Appearance</a:t>
            </a:r>
            <a:r>
              <a:rPr lang="en-GB" altLang="en-US" sz="4400" dirty="0"/>
              <a:t> (</a:t>
            </a:r>
            <a:r>
              <a:rPr lang="en-GB" altLang="en-US" sz="4400" b="1" dirty="0"/>
              <a:t>Isaiah 53:2</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Academic credentials</a:t>
            </a:r>
            <a:r>
              <a:rPr lang="en-GB" altLang="en-US" sz="4400" dirty="0"/>
              <a:t> (</a:t>
            </a:r>
            <a:r>
              <a:rPr lang="en-GB" altLang="en-US" sz="4400" b="1" dirty="0"/>
              <a:t>Mark 6:3</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dirty="0"/>
              <a:t>Wealth  </a:t>
            </a:r>
          </a:p>
          <a:p>
            <a:pPr marL="466725">
              <a:lnSpc>
                <a:spcPts val="4300"/>
              </a:lnSpc>
              <a:spcAft>
                <a:spcPts val="1200"/>
              </a:spcAft>
              <a:buClr>
                <a:srgbClr val="FFFFFF"/>
              </a:buClr>
              <a:buFont typeface="Wingdings 2" panose="05020102010507070707" pitchFamily="18" charset="2"/>
              <a:buNone/>
            </a:pPr>
            <a:r>
              <a:rPr lang="en-GB" altLang="en-US" sz="4400" dirty="0"/>
              <a:t>Social connections </a:t>
            </a:r>
          </a:p>
          <a:p>
            <a:pPr marL="466725">
              <a:lnSpc>
                <a:spcPts val="4300"/>
              </a:lnSpc>
              <a:spcAft>
                <a:spcPts val="1200"/>
              </a:spcAft>
              <a:buClr>
                <a:srgbClr val="FFFFFF"/>
              </a:buClr>
              <a:buFont typeface="Wingdings 2" panose="05020102010507070707" pitchFamily="18" charset="2"/>
              <a:buNone/>
            </a:pPr>
            <a:r>
              <a:rPr lang="en-GB" altLang="en-US" sz="4400" dirty="0"/>
              <a:t>Family reputation </a:t>
            </a:r>
          </a:p>
          <a:p>
            <a:pPr marL="466725">
              <a:lnSpc>
                <a:spcPts val="4300"/>
              </a:lnSpc>
              <a:spcAft>
                <a:spcPts val="1200"/>
              </a:spcAft>
              <a:buClr>
                <a:srgbClr val="FFFFFF"/>
              </a:buClr>
              <a:buFont typeface="Wingdings 2" panose="05020102010507070707" pitchFamily="18" charset="2"/>
              <a:buNone/>
            </a:pPr>
            <a:r>
              <a:rPr lang="en-GB" altLang="en-US" sz="4400" dirty="0"/>
              <a:t>Fame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335791415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common criteria</a:t>
            </a:r>
          </a:p>
          <a:p>
            <a:pPr marL="466725">
              <a:lnSpc>
                <a:spcPts val="4300"/>
              </a:lnSpc>
              <a:spcAft>
                <a:spcPts val="1200"/>
              </a:spcAft>
              <a:buClr>
                <a:srgbClr val="FFFFFF"/>
              </a:buClr>
              <a:buFont typeface="Wingdings 2" panose="05020102010507070707" pitchFamily="18" charset="2"/>
              <a:buNone/>
            </a:pPr>
            <a:r>
              <a:rPr lang="en-GB" altLang="en-US" sz="4400" strike="dblStrike" dirty="0"/>
              <a:t>Appearance</a:t>
            </a:r>
            <a:r>
              <a:rPr lang="en-GB" altLang="en-US" sz="4400" dirty="0"/>
              <a:t> (</a:t>
            </a:r>
            <a:r>
              <a:rPr lang="en-GB" altLang="en-US" sz="4400" b="1" dirty="0"/>
              <a:t>Isaiah 53:2</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Academic credentials</a:t>
            </a:r>
            <a:r>
              <a:rPr lang="en-GB" altLang="en-US" sz="4400" dirty="0"/>
              <a:t> (</a:t>
            </a:r>
            <a:r>
              <a:rPr lang="en-GB" altLang="en-US" sz="4400" b="1" dirty="0"/>
              <a:t>Mark 6:3</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Wealth</a:t>
            </a:r>
            <a:r>
              <a:rPr lang="en-GB" altLang="en-US" sz="4400" dirty="0"/>
              <a:t> (</a:t>
            </a:r>
            <a:r>
              <a:rPr lang="en-GB" altLang="en-US" sz="4400" b="1" dirty="0"/>
              <a:t>Luke 9:58</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dirty="0"/>
              <a:t>Social connections </a:t>
            </a:r>
          </a:p>
          <a:p>
            <a:pPr marL="466725">
              <a:lnSpc>
                <a:spcPts val="4300"/>
              </a:lnSpc>
              <a:spcAft>
                <a:spcPts val="1200"/>
              </a:spcAft>
              <a:buClr>
                <a:srgbClr val="FFFFFF"/>
              </a:buClr>
              <a:buFont typeface="Wingdings 2" panose="05020102010507070707" pitchFamily="18" charset="2"/>
              <a:buNone/>
            </a:pPr>
            <a:r>
              <a:rPr lang="en-GB" altLang="en-US" sz="4400" dirty="0"/>
              <a:t>Family reputation </a:t>
            </a:r>
          </a:p>
          <a:p>
            <a:pPr marL="466725">
              <a:lnSpc>
                <a:spcPts val="4300"/>
              </a:lnSpc>
              <a:spcAft>
                <a:spcPts val="1200"/>
              </a:spcAft>
              <a:buClr>
                <a:srgbClr val="FFFFFF"/>
              </a:buClr>
              <a:buFont typeface="Wingdings 2" panose="05020102010507070707" pitchFamily="18" charset="2"/>
              <a:buNone/>
            </a:pPr>
            <a:r>
              <a:rPr lang="en-GB" altLang="en-US" sz="4400" dirty="0"/>
              <a:t>Fame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404006034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common criteria</a:t>
            </a:r>
          </a:p>
          <a:p>
            <a:pPr marL="466725">
              <a:lnSpc>
                <a:spcPts val="4300"/>
              </a:lnSpc>
              <a:spcAft>
                <a:spcPts val="1200"/>
              </a:spcAft>
              <a:buClr>
                <a:srgbClr val="FFFFFF"/>
              </a:buClr>
              <a:buFont typeface="Wingdings 2" panose="05020102010507070707" pitchFamily="18" charset="2"/>
              <a:buNone/>
            </a:pPr>
            <a:r>
              <a:rPr lang="en-GB" altLang="en-US" sz="4400" strike="dblStrike" dirty="0"/>
              <a:t>Appearance</a:t>
            </a:r>
            <a:r>
              <a:rPr lang="en-GB" altLang="en-US" sz="4400" dirty="0"/>
              <a:t> (</a:t>
            </a:r>
            <a:r>
              <a:rPr lang="en-GB" altLang="en-US" sz="4400" b="1" dirty="0"/>
              <a:t>Isaiah 53:2</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Academic credentials</a:t>
            </a:r>
            <a:r>
              <a:rPr lang="en-GB" altLang="en-US" sz="4400" dirty="0"/>
              <a:t> (</a:t>
            </a:r>
            <a:r>
              <a:rPr lang="en-GB" altLang="en-US" sz="4400" b="1" dirty="0"/>
              <a:t>Mark 6:3</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Wealth</a:t>
            </a:r>
            <a:r>
              <a:rPr lang="en-GB" altLang="en-US" sz="4400" dirty="0"/>
              <a:t> (</a:t>
            </a:r>
            <a:r>
              <a:rPr lang="en-GB" altLang="en-US" sz="4400" b="1" dirty="0"/>
              <a:t>Luke 9:58</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Social connections</a:t>
            </a:r>
            <a:r>
              <a:rPr lang="en-GB" altLang="en-US" sz="4400" dirty="0"/>
              <a:t> (</a:t>
            </a:r>
            <a:r>
              <a:rPr lang="en-GB" altLang="en-US" sz="4400" b="1" dirty="0"/>
              <a:t>John 19:10</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dirty="0"/>
              <a:t>Family reputation</a:t>
            </a:r>
          </a:p>
          <a:p>
            <a:pPr marL="466725">
              <a:lnSpc>
                <a:spcPts val="4300"/>
              </a:lnSpc>
              <a:spcAft>
                <a:spcPts val="1200"/>
              </a:spcAft>
              <a:buClr>
                <a:srgbClr val="FFFFFF"/>
              </a:buClr>
              <a:buFont typeface="Wingdings 2" panose="05020102010507070707" pitchFamily="18" charset="2"/>
              <a:buNone/>
            </a:pPr>
            <a:r>
              <a:rPr lang="en-GB" altLang="en-US" sz="4400" dirty="0"/>
              <a:t>Fame  </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302253153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common criteria</a:t>
            </a:r>
          </a:p>
          <a:p>
            <a:pPr marL="466725">
              <a:lnSpc>
                <a:spcPts val="4300"/>
              </a:lnSpc>
              <a:spcAft>
                <a:spcPts val="1200"/>
              </a:spcAft>
              <a:buClr>
                <a:srgbClr val="FFFFFF"/>
              </a:buClr>
              <a:buFont typeface="Wingdings 2" panose="05020102010507070707" pitchFamily="18" charset="2"/>
              <a:buNone/>
            </a:pPr>
            <a:r>
              <a:rPr lang="en-GB" altLang="en-US" sz="4400" strike="dblStrike" dirty="0"/>
              <a:t>Appearance</a:t>
            </a:r>
            <a:r>
              <a:rPr lang="en-GB" altLang="en-US" sz="4400" dirty="0"/>
              <a:t> (</a:t>
            </a:r>
            <a:r>
              <a:rPr lang="en-GB" altLang="en-US" sz="4400" b="1" dirty="0"/>
              <a:t>Isaiah 53:2</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Academic credentials</a:t>
            </a:r>
            <a:r>
              <a:rPr lang="en-GB" altLang="en-US" sz="4400" dirty="0"/>
              <a:t> (</a:t>
            </a:r>
            <a:r>
              <a:rPr lang="en-GB" altLang="en-US" sz="4400" b="1" dirty="0"/>
              <a:t>Mark 6:3</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Wealth</a:t>
            </a:r>
            <a:r>
              <a:rPr lang="en-GB" altLang="en-US" sz="4400" dirty="0"/>
              <a:t> (</a:t>
            </a:r>
            <a:r>
              <a:rPr lang="en-GB" altLang="en-US" sz="4400" b="1" dirty="0"/>
              <a:t>Luke 9:58</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Social connections</a:t>
            </a:r>
            <a:r>
              <a:rPr lang="en-GB" altLang="en-US" sz="4400" dirty="0"/>
              <a:t> (</a:t>
            </a:r>
            <a:r>
              <a:rPr lang="en-GB" altLang="en-US" sz="4400" b="1" dirty="0"/>
              <a:t>John 19:10</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Family reputation</a:t>
            </a:r>
            <a:r>
              <a:rPr lang="en-GB" altLang="en-US" sz="4400" dirty="0"/>
              <a:t> (</a:t>
            </a:r>
            <a:r>
              <a:rPr lang="en-GB" altLang="en-US" sz="4400" b="1" dirty="0"/>
              <a:t>Matthew 1:18-25</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dirty="0"/>
              <a:t>Fame </a:t>
            </a:r>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9169707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3247882033"/>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chemeClr val="bg1"/>
                          </a:solidFill>
                          <a:latin typeface="Arial Narrow" panose="020B0606020202030204" pitchFamily="34" charset="0"/>
                        </a:rPr>
                        <a:t>New</a:t>
                      </a:r>
                      <a:endParaRPr lang="en-US" sz="4800" b="1" dirty="0">
                        <a:solidFill>
                          <a:schemeClr val="bg1"/>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bg1"/>
                          </a:solidFill>
                          <a:latin typeface="Arial Narrow" panose="020B0606020202030204" pitchFamily="34" charset="0"/>
                        </a:rPr>
                        <a:t>Under judgment</a:t>
                      </a:r>
                      <a:endParaRPr lang="en-US" sz="4000" dirty="0">
                        <a:solidFill>
                          <a:schemeClr val="bg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Forgiven</a:t>
                      </a:r>
                      <a:endParaRPr lang="en-US" sz="4000" dirty="0">
                        <a:solidFill>
                          <a:schemeClr val="bg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bg1"/>
                          </a:solidFill>
                          <a:latin typeface="Arial Narrow" panose="020B0606020202030204" pitchFamily="34" charset="0"/>
                        </a:rPr>
                        <a:t>Orphaned from God</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Adopted into God’s family</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bg1"/>
                          </a:solidFill>
                          <a:latin typeface="Arial Narrow" panose="020B0606020202030204" pitchFamily="34" charset="0"/>
                        </a:rPr>
                        <a:t>Under the control of your sin nature</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Empowered by the Spirit</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15311448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common criteria</a:t>
            </a:r>
          </a:p>
          <a:p>
            <a:pPr marL="466725">
              <a:lnSpc>
                <a:spcPts val="4300"/>
              </a:lnSpc>
              <a:spcAft>
                <a:spcPts val="1200"/>
              </a:spcAft>
              <a:buClr>
                <a:srgbClr val="FFFFFF"/>
              </a:buClr>
              <a:buFont typeface="Wingdings 2" panose="05020102010507070707" pitchFamily="18" charset="2"/>
              <a:buNone/>
            </a:pPr>
            <a:r>
              <a:rPr lang="en-GB" altLang="en-US" sz="4400" strike="dblStrike" dirty="0"/>
              <a:t>Appearance</a:t>
            </a:r>
            <a:r>
              <a:rPr lang="en-GB" altLang="en-US" sz="4400" dirty="0"/>
              <a:t> (</a:t>
            </a:r>
            <a:r>
              <a:rPr lang="en-GB" altLang="en-US" sz="4400" b="1" dirty="0"/>
              <a:t>Isaiah 53:2</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Academic credentials</a:t>
            </a:r>
            <a:r>
              <a:rPr lang="en-GB" altLang="en-US" sz="4400" dirty="0"/>
              <a:t> (</a:t>
            </a:r>
            <a:r>
              <a:rPr lang="en-GB" altLang="en-US" sz="4400" b="1" dirty="0"/>
              <a:t>Mark 6:3</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Wealth</a:t>
            </a:r>
            <a:r>
              <a:rPr lang="en-GB" altLang="en-US" sz="4400" dirty="0"/>
              <a:t> (</a:t>
            </a:r>
            <a:r>
              <a:rPr lang="en-GB" altLang="en-US" sz="4400" b="1" dirty="0"/>
              <a:t>Luke 9:58</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Social connections</a:t>
            </a:r>
            <a:r>
              <a:rPr lang="en-GB" altLang="en-US" sz="4400" dirty="0"/>
              <a:t> (</a:t>
            </a:r>
            <a:r>
              <a:rPr lang="en-GB" altLang="en-US" sz="4400" b="1" dirty="0"/>
              <a:t>John 19:10</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Family reputation</a:t>
            </a:r>
            <a:r>
              <a:rPr lang="en-GB" altLang="en-US" sz="4400" dirty="0"/>
              <a:t> (</a:t>
            </a:r>
            <a:r>
              <a:rPr lang="en-GB" altLang="en-US" sz="4400" b="1" dirty="0"/>
              <a:t>Matthew 1:18-25</a:t>
            </a:r>
            <a:r>
              <a:rPr lang="en-GB" altLang="en-US" sz="4400" dirty="0"/>
              <a:t>)</a:t>
            </a:r>
          </a:p>
          <a:p>
            <a:pPr marL="466725">
              <a:lnSpc>
                <a:spcPts val="4300"/>
              </a:lnSpc>
              <a:spcAft>
                <a:spcPts val="1200"/>
              </a:spcAft>
              <a:buClr>
                <a:srgbClr val="FFFFFF"/>
              </a:buClr>
              <a:buFont typeface="Wingdings 2" panose="05020102010507070707" pitchFamily="18" charset="2"/>
              <a:buNone/>
            </a:pPr>
            <a:r>
              <a:rPr lang="en-GB" altLang="en-US" sz="4400" strike="dblStrike" dirty="0"/>
              <a:t>Fame</a:t>
            </a:r>
            <a:r>
              <a:rPr lang="en-GB" altLang="en-US" sz="4400" dirty="0"/>
              <a:t> (</a:t>
            </a:r>
            <a:r>
              <a:rPr lang="en-GB" altLang="en-US" sz="4400" b="1" dirty="0"/>
              <a:t>Matthew 26:56</a:t>
            </a:r>
            <a:r>
              <a:rPr lang="en-GB" altLang="en-US" sz="4400" dirty="0"/>
              <a:t>)</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269798918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solidFill>
                  <a:schemeClr val="bg2">
                    <a:lumMod val="60000"/>
                    <a:lumOff val="40000"/>
                  </a:schemeClr>
                </a:solidFill>
              </a:rPr>
              <a:t>The common criteria</a:t>
            </a:r>
          </a:p>
          <a:p>
            <a:pPr marL="466725">
              <a:lnSpc>
                <a:spcPts val="4300"/>
              </a:lnSpc>
              <a:spcAft>
                <a:spcPts val="1200"/>
              </a:spcAft>
              <a:buClr>
                <a:srgbClr val="FFFFFF"/>
              </a:buClr>
              <a:buFont typeface="Wingdings 2" panose="05020102010507070707" pitchFamily="18" charset="2"/>
              <a:buNone/>
            </a:pPr>
            <a:r>
              <a:rPr lang="en-GB" altLang="en-US" sz="4400" strike="dblStrike" dirty="0">
                <a:solidFill>
                  <a:schemeClr val="bg2">
                    <a:lumMod val="60000"/>
                    <a:lumOff val="40000"/>
                  </a:schemeClr>
                </a:solidFill>
              </a:rPr>
              <a:t>Appearance</a:t>
            </a:r>
            <a:r>
              <a:rPr lang="en-GB" altLang="en-US" sz="4400" dirty="0">
                <a:solidFill>
                  <a:schemeClr val="bg2">
                    <a:lumMod val="60000"/>
                    <a:lumOff val="40000"/>
                  </a:schemeClr>
                </a:solidFill>
              </a:rPr>
              <a:t> (</a:t>
            </a:r>
            <a:r>
              <a:rPr lang="en-GB" altLang="en-US" sz="4400" b="1" dirty="0">
                <a:solidFill>
                  <a:schemeClr val="bg2">
                    <a:lumMod val="60000"/>
                    <a:lumOff val="40000"/>
                  </a:schemeClr>
                </a:solidFill>
              </a:rPr>
              <a:t>Isaiah 53:2</a:t>
            </a:r>
            <a:r>
              <a:rPr lang="en-GB" altLang="en-US" sz="4400" dirty="0">
                <a:solidFill>
                  <a:schemeClr val="bg2">
                    <a:lumMod val="60000"/>
                    <a:lumOff val="40000"/>
                  </a:schemeClr>
                </a:solidFill>
              </a:rPr>
              <a:t>)</a:t>
            </a:r>
          </a:p>
          <a:p>
            <a:pPr marL="466725">
              <a:lnSpc>
                <a:spcPts val="4300"/>
              </a:lnSpc>
              <a:spcAft>
                <a:spcPts val="1200"/>
              </a:spcAft>
              <a:buClr>
                <a:srgbClr val="FFFFFF"/>
              </a:buClr>
              <a:buFont typeface="Wingdings 2" panose="05020102010507070707" pitchFamily="18" charset="2"/>
              <a:buNone/>
            </a:pPr>
            <a:r>
              <a:rPr lang="en-GB" altLang="en-US" sz="4400" strike="dblStrike" dirty="0">
                <a:solidFill>
                  <a:schemeClr val="bg2">
                    <a:lumMod val="60000"/>
                    <a:lumOff val="40000"/>
                  </a:schemeClr>
                </a:solidFill>
              </a:rPr>
              <a:t>Academic credentials</a:t>
            </a:r>
            <a:r>
              <a:rPr lang="en-GB" altLang="en-US" sz="4400" dirty="0">
                <a:solidFill>
                  <a:schemeClr val="bg2">
                    <a:lumMod val="60000"/>
                    <a:lumOff val="40000"/>
                  </a:schemeClr>
                </a:solidFill>
              </a:rPr>
              <a:t> (</a:t>
            </a:r>
            <a:r>
              <a:rPr lang="en-GB" altLang="en-US" sz="4400" b="1" dirty="0">
                <a:solidFill>
                  <a:schemeClr val="bg2">
                    <a:lumMod val="60000"/>
                    <a:lumOff val="40000"/>
                  </a:schemeClr>
                </a:solidFill>
              </a:rPr>
              <a:t>Mark 6:3</a:t>
            </a:r>
            <a:r>
              <a:rPr lang="en-GB" altLang="en-US" sz="4400" dirty="0">
                <a:solidFill>
                  <a:schemeClr val="bg2">
                    <a:lumMod val="60000"/>
                    <a:lumOff val="40000"/>
                  </a:schemeClr>
                </a:solidFill>
              </a:rPr>
              <a:t>)</a:t>
            </a:r>
          </a:p>
          <a:p>
            <a:pPr marL="466725">
              <a:lnSpc>
                <a:spcPts val="4300"/>
              </a:lnSpc>
              <a:spcAft>
                <a:spcPts val="1200"/>
              </a:spcAft>
              <a:buClr>
                <a:srgbClr val="FFFFFF"/>
              </a:buClr>
              <a:buFont typeface="Wingdings 2" panose="05020102010507070707" pitchFamily="18" charset="2"/>
              <a:buNone/>
            </a:pPr>
            <a:r>
              <a:rPr lang="en-GB" altLang="en-US" sz="4400" strike="dblStrike" dirty="0">
                <a:solidFill>
                  <a:schemeClr val="bg2">
                    <a:lumMod val="60000"/>
                    <a:lumOff val="40000"/>
                  </a:schemeClr>
                </a:solidFill>
              </a:rPr>
              <a:t>Wealth</a:t>
            </a:r>
            <a:r>
              <a:rPr lang="en-GB" altLang="en-US" sz="4400" dirty="0">
                <a:solidFill>
                  <a:schemeClr val="bg2">
                    <a:lumMod val="60000"/>
                    <a:lumOff val="40000"/>
                  </a:schemeClr>
                </a:solidFill>
              </a:rPr>
              <a:t> (</a:t>
            </a:r>
            <a:r>
              <a:rPr lang="en-GB" altLang="en-US" sz="4400" b="1" dirty="0">
                <a:solidFill>
                  <a:schemeClr val="bg2">
                    <a:lumMod val="60000"/>
                    <a:lumOff val="40000"/>
                  </a:schemeClr>
                </a:solidFill>
              </a:rPr>
              <a:t>Luke 9:58</a:t>
            </a:r>
            <a:r>
              <a:rPr lang="en-GB" altLang="en-US" sz="4400" dirty="0">
                <a:solidFill>
                  <a:schemeClr val="bg2">
                    <a:lumMod val="60000"/>
                    <a:lumOff val="40000"/>
                  </a:schemeClr>
                </a:solidFill>
              </a:rPr>
              <a:t>)</a:t>
            </a:r>
          </a:p>
          <a:p>
            <a:pPr marL="466725">
              <a:lnSpc>
                <a:spcPts val="4300"/>
              </a:lnSpc>
              <a:spcAft>
                <a:spcPts val="1200"/>
              </a:spcAft>
              <a:buClr>
                <a:srgbClr val="FFFFFF"/>
              </a:buClr>
              <a:buFont typeface="Wingdings 2" panose="05020102010507070707" pitchFamily="18" charset="2"/>
              <a:buNone/>
            </a:pPr>
            <a:r>
              <a:rPr lang="en-GB" altLang="en-US" sz="4400" strike="dblStrike" dirty="0">
                <a:solidFill>
                  <a:schemeClr val="bg2">
                    <a:lumMod val="60000"/>
                    <a:lumOff val="40000"/>
                  </a:schemeClr>
                </a:solidFill>
              </a:rPr>
              <a:t>Social connections</a:t>
            </a:r>
            <a:r>
              <a:rPr lang="en-GB" altLang="en-US" sz="4400" dirty="0">
                <a:solidFill>
                  <a:schemeClr val="bg2">
                    <a:lumMod val="60000"/>
                    <a:lumOff val="40000"/>
                  </a:schemeClr>
                </a:solidFill>
              </a:rPr>
              <a:t> (</a:t>
            </a:r>
            <a:r>
              <a:rPr lang="en-GB" altLang="en-US" sz="4400" b="1" dirty="0">
                <a:solidFill>
                  <a:schemeClr val="bg2">
                    <a:lumMod val="60000"/>
                    <a:lumOff val="40000"/>
                  </a:schemeClr>
                </a:solidFill>
              </a:rPr>
              <a:t>John 19:10</a:t>
            </a:r>
            <a:r>
              <a:rPr lang="en-GB" altLang="en-US" sz="4400" dirty="0">
                <a:solidFill>
                  <a:schemeClr val="bg2">
                    <a:lumMod val="60000"/>
                    <a:lumOff val="40000"/>
                  </a:schemeClr>
                </a:solidFill>
              </a:rPr>
              <a:t>)</a:t>
            </a:r>
          </a:p>
          <a:p>
            <a:pPr marL="466725">
              <a:lnSpc>
                <a:spcPts val="4300"/>
              </a:lnSpc>
              <a:spcAft>
                <a:spcPts val="1200"/>
              </a:spcAft>
              <a:buClr>
                <a:srgbClr val="FFFFFF"/>
              </a:buClr>
              <a:buFont typeface="Wingdings 2" panose="05020102010507070707" pitchFamily="18" charset="2"/>
              <a:buNone/>
            </a:pPr>
            <a:r>
              <a:rPr lang="en-GB" altLang="en-US" sz="4400" strike="dblStrike" dirty="0">
                <a:solidFill>
                  <a:schemeClr val="bg2">
                    <a:lumMod val="60000"/>
                    <a:lumOff val="40000"/>
                  </a:schemeClr>
                </a:solidFill>
              </a:rPr>
              <a:t>Family reputation</a:t>
            </a:r>
            <a:r>
              <a:rPr lang="en-GB" altLang="en-US" sz="4400" dirty="0">
                <a:solidFill>
                  <a:schemeClr val="bg2">
                    <a:lumMod val="60000"/>
                    <a:lumOff val="40000"/>
                  </a:schemeClr>
                </a:solidFill>
              </a:rPr>
              <a:t> (</a:t>
            </a:r>
            <a:r>
              <a:rPr lang="en-GB" altLang="en-US" sz="4400" b="1" dirty="0">
                <a:solidFill>
                  <a:schemeClr val="bg2">
                    <a:lumMod val="60000"/>
                    <a:lumOff val="40000"/>
                  </a:schemeClr>
                </a:solidFill>
              </a:rPr>
              <a:t>Matthew 1:18-25</a:t>
            </a:r>
            <a:r>
              <a:rPr lang="en-GB" altLang="en-US" sz="4400" dirty="0">
                <a:solidFill>
                  <a:schemeClr val="bg2">
                    <a:lumMod val="60000"/>
                    <a:lumOff val="40000"/>
                  </a:schemeClr>
                </a:solidFill>
              </a:rPr>
              <a:t>)</a:t>
            </a:r>
          </a:p>
          <a:p>
            <a:pPr marL="466725">
              <a:lnSpc>
                <a:spcPts val="4300"/>
              </a:lnSpc>
              <a:spcAft>
                <a:spcPts val="1200"/>
              </a:spcAft>
              <a:buClr>
                <a:srgbClr val="FFFFFF"/>
              </a:buClr>
              <a:buFont typeface="Wingdings 2" panose="05020102010507070707" pitchFamily="18" charset="2"/>
              <a:buNone/>
            </a:pPr>
            <a:r>
              <a:rPr lang="en-GB" altLang="en-US" sz="4400" strike="dblStrike" dirty="0">
                <a:solidFill>
                  <a:schemeClr val="bg2">
                    <a:lumMod val="60000"/>
                    <a:lumOff val="40000"/>
                  </a:schemeClr>
                </a:solidFill>
              </a:rPr>
              <a:t>Fame</a:t>
            </a:r>
            <a:r>
              <a:rPr lang="en-GB" altLang="en-US" sz="4400" dirty="0">
                <a:solidFill>
                  <a:schemeClr val="bg2">
                    <a:lumMod val="60000"/>
                    <a:lumOff val="40000"/>
                  </a:schemeClr>
                </a:solidFill>
              </a:rPr>
              <a:t> (</a:t>
            </a:r>
            <a:r>
              <a:rPr lang="en-GB" altLang="en-US" sz="4400" b="1" dirty="0">
                <a:solidFill>
                  <a:schemeClr val="bg2">
                    <a:lumMod val="60000"/>
                    <a:lumOff val="40000"/>
                  </a:schemeClr>
                </a:solidFill>
              </a:rPr>
              <a:t>Matthew 26:56</a:t>
            </a:r>
            <a:r>
              <a:rPr lang="en-GB" altLang="en-US" sz="4400" dirty="0">
                <a:solidFill>
                  <a:schemeClr val="bg2">
                    <a:lumMod val="60000"/>
                    <a:lumOff val="40000"/>
                  </a:schemeClr>
                </a:solidFill>
              </a:rPr>
              <a:t>)</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
        <p:nvSpPr>
          <p:cNvPr id="3" name="Text Box 4">
            <a:extLst>
              <a:ext uri="{FF2B5EF4-FFF2-40B4-BE49-F238E27FC236}">
                <a16:creationId xmlns:a16="http://schemas.microsoft.com/office/drawing/2014/main" xmlns="" id="{F456E5BF-A89E-47FD-B366-7611FAC6D3ED}"/>
              </a:ext>
            </a:extLst>
          </p:cNvPr>
          <p:cNvSpPr txBox="1">
            <a:spLocks noChangeArrowheads="1"/>
          </p:cNvSpPr>
          <p:nvPr/>
        </p:nvSpPr>
        <p:spPr bwMode="auto">
          <a:xfrm>
            <a:off x="6174302" y="718502"/>
            <a:ext cx="5409247" cy="247173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There is no correlation between these measures and true success in God’s eyes.</a:t>
            </a:r>
            <a:endParaRPr lang="en-US" altLang="en-US" sz="3600" dirty="0">
              <a:latin typeface="Arial Narrow" panose="020B0606020202030204" pitchFamily="34" charset="0"/>
            </a:endParaRPr>
          </a:p>
        </p:txBody>
      </p:sp>
      <p:sp>
        <p:nvSpPr>
          <p:cNvPr id="4" name="Text Box 4">
            <a:extLst>
              <a:ext uri="{FF2B5EF4-FFF2-40B4-BE49-F238E27FC236}">
                <a16:creationId xmlns:a16="http://schemas.microsoft.com/office/drawing/2014/main" xmlns="" id="{B78E8F13-CD3C-482B-AD54-9A0715435323}"/>
              </a:ext>
            </a:extLst>
          </p:cNvPr>
          <p:cNvSpPr txBox="1">
            <a:spLocks noChangeArrowheads="1"/>
          </p:cNvSpPr>
          <p:nvPr/>
        </p:nvSpPr>
        <p:spPr bwMode="auto">
          <a:xfrm>
            <a:off x="6174302" y="3530600"/>
            <a:ext cx="5409247" cy="2324892"/>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Mark 8:36 </a:t>
            </a:r>
            <a:r>
              <a:rPr lang="en-GB" altLang="en-US" sz="4400" b="0" dirty="0">
                <a:latin typeface="Arial Narrow" panose="020B0606020202030204" pitchFamily="34" charset="0"/>
              </a:rPr>
              <a:t>“For what does it benefit a person to </a:t>
            </a:r>
            <a:r>
              <a:rPr lang="en-GB" altLang="en-US" sz="4400" b="0" u="sng" dirty="0">
                <a:latin typeface="Arial Narrow" panose="020B0606020202030204" pitchFamily="34" charset="0"/>
              </a:rPr>
              <a:t>gain the whole world</a:t>
            </a:r>
            <a:r>
              <a:rPr lang="en-GB" altLang="en-US" sz="4400" b="0" dirty="0">
                <a:latin typeface="Arial Narrow" panose="020B0606020202030204" pitchFamily="34" charset="0"/>
              </a:rPr>
              <a:t>, and </a:t>
            </a:r>
            <a:r>
              <a:rPr lang="en-GB" altLang="en-US" sz="4400" b="0" u="sng" dirty="0">
                <a:latin typeface="Arial Narrow" panose="020B0606020202030204" pitchFamily="34" charset="0"/>
              </a:rPr>
              <a:t>forfeit his soul</a:t>
            </a:r>
            <a:r>
              <a:rPr lang="en-GB" altLang="en-US" sz="4400" b="0" dirty="0">
                <a:latin typeface="Arial Narrow" panose="020B0606020202030204" pitchFamily="34" charset="0"/>
              </a:rPr>
              <a:t>?”</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3488168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God’s criteria for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
        <p:nvSpPr>
          <p:cNvPr id="4" name="Text Box 4">
            <a:extLst>
              <a:ext uri="{FF2B5EF4-FFF2-40B4-BE49-F238E27FC236}">
                <a16:creationId xmlns:a16="http://schemas.microsoft.com/office/drawing/2014/main" xmlns="" id="{B78E8F13-CD3C-482B-AD54-9A0715435323}"/>
              </a:ext>
            </a:extLst>
          </p:cNvPr>
          <p:cNvSpPr txBox="1">
            <a:spLocks noChangeArrowheads="1"/>
          </p:cNvSpPr>
          <p:nvPr/>
        </p:nvSpPr>
        <p:spPr bwMode="auto">
          <a:xfrm>
            <a:off x="6096000" y="207010"/>
            <a:ext cx="5873433" cy="514096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Jeremiah 9:23 </a:t>
            </a:r>
            <a:r>
              <a:rPr lang="en-GB" altLang="en-US" sz="4400" b="0" dirty="0">
                <a:latin typeface="Arial Narrow" panose="020B0606020202030204" pitchFamily="34" charset="0"/>
              </a:rPr>
              <a:t>This is what the LORD says: “Don’t let the wise boast in their wisdom, or the powerful boast in their power,</a:t>
            </a:r>
          </a:p>
          <a:p>
            <a:pPr algn="l">
              <a:lnSpc>
                <a:spcPts val="4300"/>
              </a:lnSpc>
              <a:defRPr/>
            </a:pPr>
            <a:r>
              <a:rPr lang="en-GB" altLang="en-US" sz="4400" b="0" dirty="0">
                <a:latin typeface="Arial Narrow" panose="020B0606020202030204" pitchFamily="34" charset="0"/>
              </a:rPr>
              <a:t>or the rich boast in their riches. 24 But those who wish to boast should boast in this alone:</a:t>
            </a:r>
          </a:p>
        </p:txBody>
      </p:sp>
    </p:spTree>
    <p:extLst>
      <p:ext uri="{BB962C8B-B14F-4D97-AF65-F5344CB8AC3E}">
        <p14:creationId xmlns:p14="http://schemas.microsoft.com/office/powerpoint/2010/main" val="2704477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God’s criteria for success</a:t>
            </a:r>
          </a:p>
          <a:p>
            <a:pPr marL="466725">
              <a:lnSpc>
                <a:spcPts val="4300"/>
              </a:lnSpc>
              <a:spcAft>
                <a:spcPts val="1200"/>
              </a:spcAft>
              <a:buClr>
                <a:srgbClr val="FFFFFF"/>
              </a:buClr>
              <a:buFont typeface="Wingdings 2" panose="05020102010507070707" pitchFamily="18" charset="2"/>
              <a:buNone/>
            </a:pPr>
            <a:r>
              <a:rPr lang="en-GB" altLang="en-US" sz="4400" b="1" dirty="0">
                <a:solidFill>
                  <a:srgbClr val="00B0F0"/>
                </a:solidFill>
              </a:rPr>
              <a:t>Knowing and</a:t>
            </a:r>
            <a:br>
              <a:rPr lang="en-GB" altLang="en-US" sz="4400" b="1" dirty="0">
                <a:solidFill>
                  <a:srgbClr val="00B0F0"/>
                </a:solidFill>
              </a:rPr>
            </a:br>
            <a:r>
              <a:rPr lang="en-GB" altLang="en-US" sz="4400" b="1" dirty="0">
                <a:solidFill>
                  <a:srgbClr val="00B0F0"/>
                </a:solidFill>
              </a:rPr>
              <a:t>understanding him</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
        <p:nvSpPr>
          <p:cNvPr id="5" name="Text Box 4">
            <a:extLst>
              <a:ext uri="{FF2B5EF4-FFF2-40B4-BE49-F238E27FC236}">
                <a16:creationId xmlns:a16="http://schemas.microsoft.com/office/drawing/2014/main" xmlns="" id="{B03B033E-FFA8-48E6-9ABC-B42B7E6522CC}"/>
              </a:ext>
            </a:extLst>
          </p:cNvPr>
          <p:cNvSpPr txBox="1">
            <a:spLocks noChangeArrowheads="1"/>
          </p:cNvSpPr>
          <p:nvPr/>
        </p:nvSpPr>
        <p:spPr bwMode="auto">
          <a:xfrm>
            <a:off x="6096000" y="207010"/>
            <a:ext cx="5873433" cy="514096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b="0" dirty="0">
                <a:latin typeface="Arial Narrow" panose="020B0606020202030204" pitchFamily="34" charset="0"/>
              </a:rPr>
              <a:t>that they truly know me and understand that I am the LORD who demonstrates unfailing love and who brings justice and righteousness to the earth,</a:t>
            </a:r>
          </a:p>
          <a:p>
            <a:pPr algn="l">
              <a:lnSpc>
                <a:spcPts val="4300"/>
              </a:lnSpc>
              <a:defRPr/>
            </a:pPr>
            <a:r>
              <a:rPr lang="en-GB" altLang="en-US" sz="4400" b="0" dirty="0">
                <a:latin typeface="Arial Narrow" panose="020B0606020202030204" pitchFamily="34" charset="0"/>
              </a:rPr>
              <a:t>and that I delight in these things. I, the LORD, have spoken!</a:t>
            </a:r>
          </a:p>
        </p:txBody>
      </p:sp>
    </p:spTree>
    <p:extLst>
      <p:ext uri="{BB962C8B-B14F-4D97-AF65-F5344CB8AC3E}">
        <p14:creationId xmlns:p14="http://schemas.microsoft.com/office/powerpoint/2010/main" val="32833892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God’s criteria for success</a:t>
            </a:r>
          </a:p>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endParaRPr lang="en-GB" altLang="en-US" sz="4400" dirty="0"/>
          </a:p>
        </p:txBody>
      </p:sp>
      <p:sp>
        <p:nvSpPr>
          <p:cNvPr id="5" name="Text Box 4">
            <a:extLst>
              <a:ext uri="{FF2B5EF4-FFF2-40B4-BE49-F238E27FC236}">
                <a16:creationId xmlns:a16="http://schemas.microsoft.com/office/drawing/2014/main" xmlns="" id="{B03B033E-FFA8-48E6-9ABC-B42B7E6522CC}"/>
              </a:ext>
            </a:extLst>
          </p:cNvPr>
          <p:cNvSpPr txBox="1">
            <a:spLocks noChangeArrowheads="1"/>
          </p:cNvSpPr>
          <p:nvPr/>
        </p:nvSpPr>
        <p:spPr bwMode="auto">
          <a:xfrm>
            <a:off x="6096000" y="207010"/>
            <a:ext cx="5873433" cy="460883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Mark 10:42-45 </a:t>
            </a:r>
            <a:r>
              <a:rPr lang="en-GB" altLang="en-US" sz="4400" b="0" dirty="0">
                <a:latin typeface="Arial Narrow" panose="020B0606020202030204" pitchFamily="34" charset="0"/>
              </a:rPr>
              <a:t>“You know that those who are recognized as rulers of the Gentiles lord it over them... But it is not so among you, but whoever wishes to become great among you shall be your servant; </a:t>
            </a:r>
          </a:p>
        </p:txBody>
      </p:sp>
    </p:spTree>
    <p:extLst>
      <p:ext uri="{BB962C8B-B14F-4D97-AF65-F5344CB8AC3E}">
        <p14:creationId xmlns:p14="http://schemas.microsoft.com/office/powerpoint/2010/main" val="8945415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God’s criteria for success</a:t>
            </a:r>
          </a:p>
          <a:p>
            <a:pPr marL="466725">
              <a:lnSpc>
                <a:spcPts val="4300"/>
              </a:lnSpc>
              <a:spcAft>
                <a:spcPts val="1200"/>
              </a:spcAft>
              <a:buClr>
                <a:srgbClr val="FFFFFF"/>
              </a:buClr>
              <a:buNone/>
            </a:pPr>
            <a:r>
              <a:rPr lang="en-GB" altLang="en-US" sz="4400" b="1" dirty="0">
                <a:solidFill>
                  <a:srgbClr val="00B0F0"/>
                </a:solidFill>
              </a:rPr>
              <a:t>That you serve and</a:t>
            </a:r>
            <a:br>
              <a:rPr lang="en-GB" altLang="en-US" sz="4400" b="1" dirty="0">
                <a:solidFill>
                  <a:srgbClr val="00B0F0"/>
                </a:solidFill>
              </a:rPr>
            </a:br>
            <a:r>
              <a:rPr lang="en-GB" altLang="en-US" sz="4400" b="1" dirty="0">
                <a:solidFill>
                  <a:srgbClr val="00B0F0"/>
                </a:solidFill>
              </a:rPr>
              <a:t>love people</a:t>
            </a:r>
            <a:endParaRPr lang="en-GB" altLang="en-US" sz="4400" b="1" dirty="0"/>
          </a:p>
          <a:p>
            <a:pPr>
              <a:lnSpc>
                <a:spcPts val="4300"/>
              </a:lnSpc>
              <a:spcAft>
                <a:spcPts val="1200"/>
              </a:spcAft>
              <a:buClr>
                <a:srgbClr val="FFFFFF"/>
              </a:buClr>
              <a:buNone/>
            </a:pPr>
            <a:endParaRPr lang="en-GB" altLang="en-US" sz="4400" dirty="0"/>
          </a:p>
        </p:txBody>
      </p:sp>
      <p:sp>
        <p:nvSpPr>
          <p:cNvPr id="5" name="Text Box 4">
            <a:extLst>
              <a:ext uri="{FF2B5EF4-FFF2-40B4-BE49-F238E27FC236}">
                <a16:creationId xmlns:a16="http://schemas.microsoft.com/office/drawing/2014/main" xmlns="" id="{B03B033E-FFA8-48E6-9ABC-B42B7E6522CC}"/>
              </a:ext>
            </a:extLst>
          </p:cNvPr>
          <p:cNvSpPr txBox="1">
            <a:spLocks noChangeArrowheads="1"/>
          </p:cNvSpPr>
          <p:nvPr/>
        </p:nvSpPr>
        <p:spPr bwMode="auto">
          <a:xfrm>
            <a:off x="6096000" y="207010"/>
            <a:ext cx="5873433" cy="408051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b="0" dirty="0">
                <a:latin typeface="Arial Narrow" panose="020B0606020202030204" pitchFamily="34" charset="0"/>
              </a:rPr>
              <a:t>and whoever wishes to be first among you shall be slave of all.  For even the Son of Man did not come to be served, but to serve, and to give his life a ransom for many.” </a:t>
            </a:r>
          </a:p>
        </p:txBody>
      </p:sp>
    </p:spTree>
    <p:extLst>
      <p:ext uri="{BB962C8B-B14F-4D97-AF65-F5344CB8AC3E}">
        <p14:creationId xmlns:p14="http://schemas.microsoft.com/office/powerpoint/2010/main" val="39241696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God’s criteria for success</a:t>
            </a:r>
          </a:p>
          <a:p>
            <a:pPr marL="466725">
              <a:lnSpc>
                <a:spcPts val="4300"/>
              </a:lnSpc>
              <a:spcAft>
                <a:spcPts val="1200"/>
              </a:spcAft>
              <a:buClr>
                <a:srgbClr val="FFFFFF"/>
              </a:buClr>
              <a:buNone/>
            </a:pPr>
            <a:r>
              <a:rPr lang="en-GB" altLang="en-US" sz="4400" b="1" dirty="0">
                <a:solidFill>
                  <a:srgbClr val="00B0F0"/>
                </a:solidFill>
              </a:rPr>
              <a:t>That you have a heart </a:t>
            </a:r>
            <a:br>
              <a:rPr lang="en-GB" altLang="en-US" sz="4400" b="1" dirty="0">
                <a:solidFill>
                  <a:srgbClr val="00B0F0"/>
                </a:solidFill>
              </a:rPr>
            </a:br>
            <a:r>
              <a:rPr lang="en-GB" altLang="en-US" sz="4400" b="1" dirty="0">
                <a:solidFill>
                  <a:srgbClr val="00B0F0"/>
                </a:solidFill>
              </a:rPr>
              <a:t>for him</a:t>
            </a:r>
          </a:p>
        </p:txBody>
      </p:sp>
      <p:sp>
        <p:nvSpPr>
          <p:cNvPr id="5" name="Text Box 4">
            <a:extLst>
              <a:ext uri="{FF2B5EF4-FFF2-40B4-BE49-F238E27FC236}">
                <a16:creationId xmlns:a16="http://schemas.microsoft.com/office/drawing/2014/main" xmlns="" id="{B03B033E-FFA8-48E6-9ABC-B42B7E6522CC}"/>
              </a:ext>
            </a:extLst>
          </p:cNvPr>
          <p:cNvSpPr txBox="1">
            <a:spLocks noChangeArrowheads="1"/>
          </p:cNvSpPr>
          <p:nvPr/>
        </p:nvSpPr>
        <p:spPr bwMode="auto">
          <a:xfrm>
            <a:off x="6096000" y="207010"/>
            <a:ext cx="5873433" cy="566547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1 Samuel 16:7 </a:t>
            </a:r>
            <a:r>
              <a:rPr lang="en-GB" altLang="en-US" sz="4400" b="0" dirty="0">
                <a:latin typeface="Arial Narrow" panose="020B0606020202030204" pitchFamily="34" charset="0"/>
              </a:rPr>
              <a:t>“The LORD said to Samuel, ‘Do not look at his appearance or at the height of his stature, because I have rejected him; for God sees not as man sees, for man looks at the outward appearance, but the LORD looks at the heart.’”</a:t>
            </a:r>
          </a:p>
        </p:txBody>
      </p:sp>
    </p:spTree>
    <p:extLst>
      <p:ext uri="{BB962C8B-B14F-4D97-AF65-F5344CB8AC3E}">
        <p14:creationId xmlns:p14="http://schemas.microsoft.com/office/powerpoint/2010/main" val="4335465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marL="457200">
              <a:lnSpc>
                <a:spcPts val="4300"/>
              </a:lnSpc>
              <a:spcAft>
                <a:spcPts val="1200"/>
              </a:spcAft>
              <a:buClr>
                <a:srgbClr val="FFFFFF"/>
              </a:buClr>
              <a:buNone/>
            </a:pPr>
            <a:r>
              <a:rPr lang="en-GB" altLang="en-US" sz="4400" b="1" dirty="0"/>
              <a:t>Most of us have many roles</a:t>
            </a:r>
          </a:p>
          <a:p>
            <a:pPr marL="457200">
              <a:lnSpc>
                <a:spcPts val="4300"/>
              </a:lnSpc>
              <a:spcAft>
                <a:spcPts val="1200"/>
              </a:spcAft>
              <a:buClr>
                <a:srgbClr val="FFFFFF"/>
              </a:buClr>
              <a:buNone/>
            </a:pPr>
            <a:r>
              <a:rPr lang="en-GB" altLang="en-US" sz="4400" b="1" dirty="0"/>
              <a:t>This new role spans every season and </a:t>
            </a:r>
            <a:br>
              <a:rPr lang="en-GB" altLang="en-US" sz="4400" b="1" dirty="0"/>
            </a:br>
            <a:r>
              <a:rPr lang="en-GB" altLang="en-US" sz="4400" b="1" dirty="0"/>
              <a:t>setting in life</a:t>
            </a:r>
            <a:endParaRPr lang="en-GB" altLang="en-US" sz="4400" dirty="0"/>
          </a:p>
        </p:txBody>
      </p:sp>
    </p:spTree>
    <p:extLst>
      <p:ext uri="{BB962C8B-B14F-4D97-AF65-F5344CB8AC3E}">
        <p14:creationId xmlns:p14="http://schemas.microsoft.com/office/powerpoint/2010/main" val="20016018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marL="457200">
              <a:lnSpc>
                <a:spcPts val="4300"/>
              </a:lnSpc>
              <a:spcAft>
                <a:spcPts val="1200"/>
              </a:spcAft>
              <a:buClr>
                <a:srgbClr val="FFFFFF"/>
              </a:buClr>
              <a:buNone/>
            </a:pPr>
            <a:r>
              <a:rPr lang="en-GB" altLang="en-US" sz="4400" b="1" dirty="0"/>
              <a:t>2 Corinthians 5:18 </a:t>
            </a:r>
            <a:r>
              <a:rPr lang="en-GB" altLang="en-US" sz="4400" dirty="0"/>
              <a:t>Now all these things are from God, who reconciled us to Himself through Christ and gave us the ministry of reconciliation, 19 namely, that God was in Christ reconciling the world to Himself, not counting their trespasses against them, and He has committed to us the word of reconciliation. 20 Therefore, we are ambassadors for Christ, as though God were making an appeal through us; we beg you on behalf of Christ, be reconciled to God. </a:t>
            </a:r>
          </a:p>
        </p:txBody>
      </p:sp>
    </p:spTree>
    <p:extLst>
      <p:ext uri="{BB962C8B-B14F-4D97-AF65-F5344CB8AC3E}">
        <p14:creationId xmlns:p14="http://schemas.microsoft.com/office/powerpoint/2010/main" val="260937268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marL="457200">
              <a:lnSpc>
                <a:spcPts val="4300"/>
              </a:lnSpc>
              <a:spcAft>
                <a:spcPts val="1200"/>
              </a:spcAft>
              <a:buClr>
                <a:srgbClr val="FFFFFF"/>
              </a:buClr>
              <a:buNone/>
            </a:pPr>
            <a:r>
              <a:rPr lang="en-GB" altLang="en-US" sz="4400" b="1" dirty="0"/>
              <a:t>2 Corinthians 5:18 </a:t>
            </a:r>
            <a:r>
              <a:rPr lang="en-GB" altLang="en-US" sz="4400" dirty="0"/>
              <a:t>Now all these things are from God, who reconciled us to Himself through Christ and gave us the ministry of reconciliation, 19 namely, that God was in Christ reconciling the world to Himself, not counting their trespasses against them, and He has committed to us the word of reconciliation. 20 Therefore, we are </a:t>
            </a:r>
            <a:r>
              <a:rPr lang="en-GB" altLang="en-US" sz="4400" dirty="0">
                <a:solidFill>
                  <a:srgbClr val="FFC000"/>
                </a:solidFill>
              </a:rPr>
              <a:t>ambassadors</a:t>
            </a:r>
            <a:r>
              <a:rPr lang="en-GB" altLang="en-US" sz="4400" dirty="0"/>
              <a:t> for Christ, as though God were making an appeal through us; we beg you on behalf of Christ, be reconciled to God. </a:t>
            </a:r>
          </a:p>
        </p:txBody>
      </p:sp>
    </p:spTree>
    <p:extLst>
      <p:ext uri="{BB962C8B-B14F-4D97-AF65-F5344CB8AC3E}">
        <p14:creationId xmlns:p14="http://schemas.microsoft.com/office/powerpoint/2010/main" val="38407091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3359634091"/>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chemeClr val="bg1"/>
                          </a:solidFill>
                          <a:latin typeface="Arial Narrow" panose="020B0606020202030204" pitchFamily="34" charset="0"/>
                        </a:rPr>
                        <a:t>New</a:t>
                      </a:r>
                      <a:endParaRPr lang="en-US" sz="4800" b="1" dirty="0">
                        <a:solidFill>
                          <a:schemeClr val="bg1"/>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tx1"/>
                          </a:solidFill>
                          <a:latin typeface="Arial Narrow" panose="020B0606020202030204" pitchFamily="34" charset="0"/>
                        </a:rPr>
                        <a:t>Under judgment</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Forgiven</a:t>
                      </a:r>
                      <a:endParaRPr lang="en-US" sz="4000" dirty="0">
                        <a:solidFill>
                          <a:schemeClr val="bg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bg1"/>
                          </a:solidFill>
                          <a:latin typeface="Arial Narrow" panose="020B0606020202030204" pitchFamily="34" charset="0"/>
                        </a:rPr>
                        <a:t>Orphaned from God</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Adopted into God’s family</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bg1"/>
                          </a:solidFill>
                          <a:latin typeface="Arial Narrow" panose="020B0606020202030204" pitchFamily="34" charset="0"/>
                        </a:rPr>
                        <a:t>Under the control of your sin nature</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Empowered by the Spirit</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566589079"/>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a:lnSpc>
                <a:spcPts val="4300"/>
              </a:lnSpc>
              <a:spcAft>
                <a:spcPts val="1200"/>
              </a:spcAft>
              <a:buClr>
                <a:srgbClr val="FFFFFF"/>
              </a:buClr>
              <a:buFont typeface="Wingdings 2" panose="05020102010507070707" pitchFamily="18" charset="2"/>
              <a:buNone/>
            </a:pPr>
            <a:endParaRPr lang="en-GB" altLang="en-US" sz="4400" b="1" dirty="0"/>
          </a:p>
        </p:txBody>
      </p:sp>
      <p:graphicFrame>
        <p:nvGraphicFramePr>
          <p:cNvPr id="4" name="Table 3">
            <a:extLst>
              <a:ext uri="{FF2B5EF4-FFF2-40B4-BE49-F238E27FC236}">
                <a16:creationId xmlns:a16="http://schemas.microsoft.com/office/drawing/2014/main" xmlns="" id="{5982C441-ECB5-44A4-BB7E-05179D250D28}"/>
              </a:ext>
            </a:extLst>
          </p:cNvPr>
          <p:cNvGraphicFramePr>
            <a:graphicFrameLocks noGrp="1"/>
          </p:cNvGraphicFramePr>
          <p:nvPr>
            <p:extLst/>
          </p:nvPr>
        </p:nvGraphicFramePr>
        <p:xfrm>
          <a:off x="1154114" y="2256953"/>
          <a:ext cx="9742484" cy="3040074"/>
        </p:xfrm>
        <a:graphic>
          <a:graphicData uri="http://schemas.openxmlformats.org/drawingml/2006/table">
            <a:tbl>
              <a:tblPr firstRow="1" bandRow="1">
                <a:tableStyleId>{5C22544A-7EE6-4342-B048-85BDC9FD1C3A}</a:tableStyleId>
              </a:tblPr>
              <a:tblGrid>
                <a:gridCol w="4195971">
                  <a:extLst>
                    <a:ext uri="{9D8B030D-6E8A-4147-A177-3AD203B41FA5}">
                      <a16:colId xmlns:a16="http://schemas.microsoft.com/office/drawing/2014/main" xmlns="" val="2766284024"/>
                    </a:ext>
                  </a:extLst>
                </a:gridCol>
                <a:gridCol w="5546513">
                  <a:extLst>
                    <a:ext uri="{9D8B030D-6E8A-4147-A177-3AD203B41FA5}">
                      <a16:colId xmlns:a16="http://schemas.microsoft.com/office/drawing/2014/main" xmlns="" val="1786041403"/>
                    </a:ext>
                  </a:extLst>
                </a:gridCol>
              </a:tblGrid>
              <a:tr h="52668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1" dirty="0">
                          <a:solidFill>
                            <a:srgbClr val="00B0F0"/>
                          </a:solidFill>
                          <a:latin typeface="Arial Narrow" panose="020B0606020202030204" pitchFamily="34" charset="0"/>
                        </a:rPr>
                        <a:t>ROME</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r>
                        <a:rPr lang="en-GB" sz="4000" b="1" dirty="0">
                          <a:solidFill>
                            <a:srgbClr val="00B0F0"/>
                          </a:solidFill>
                          <a:latin typeface="Arial Narrow" panose="020B0606020202030204" pitchFamily="34" charset="0"/>
                        </a:rPr>
                        <a:t>GOD’S KINGDOM</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b="0" dirty="0">
                          <a:solidFill>
                            <a:schemeClr val="bg1"/>
                          </a:solidFill>
                          <a:latin typeface="Arial Narrow" panose="020B0606020202030204" pitchFamily="34" charset="0"/>
                        </a:rPr>
                        <a:t>Conquered by cruelty</a:t>
                      </a:r>
                      <a:endParaRPr lang="en-US" sz="4000" b="0" dirty="0">
                        <a:solidFill>
                          <a:schemeClr val="bg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Conquered by love</a:t>
                      </a:r>
                      <a:endParaRPr lang="en-US" sz="4000" b="0" dirty="0">
                        <a:solidFill>
                          <a:schemeClr val="bg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b="0" dirty="0">
                          <a:solidFill>
                            <a:schemeClr val="bg1"/>
                          </a:solidFill>
                          <a:latin typeface="Arial Narrow" panose="020B0606020202030204" pitchFamily="34" charset="0"/>
                        </a:rPr>
                        <a:t>Military invasion</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Sent Jesus to die</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bg1"/>
                          </a:solidFill>
                          <a:latin typeface="Arial Narrow" panose="020B0606020202030204" pitchFamily="34" charset="0"/>
                        </a:rPr>
                        <a:t>Absolute subjugation</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Plea to be reconciled</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bg1"/>
                          </a:solidFill>
                          <a:latin typeface="Arial Narrow" panose="020B0606020202030204" pitchFamily="34" charset="0"/>
                        </a:rPr>
                        <a:t>Elite ambassadors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Us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90501047"/>
                  </a:ext>
                </a:extLst>
              </a:tr>
            </a:tbl>
          </a:graphicData>
        </a:graphic>
      </p:graphicFrame>
    </p:spTree>
    <p:extLst>
      <p:ext uri="{BB962C8B-B14F-4D97-AF65-F5344CB8AC3E}">
        <p14:creationId xmlns:p14="http://schemas.microsoft.com/office/powerpoint/2010/main" val="858714559"/>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a:lnSpc>
                <a:spcPts val="4300"/>
              </a:lnSpc>
              <a:spcAft>
                <a:spcPts val="1200"/>
              </a:spcAft>
              <a:buClr>
                <a:srgbClr val="FFFFFF"/>
              </a:buClr>
              <a:buFont typeface="Wingdings 2" panose="05020102010507070707" pitchFamily="18" charset="2"/>
              <a:buNone/>
            </a:pPr>
            <a:endParaRPr lang="en-GB" altLang="en-US" sz="4400" b="1" dirty="0"/>
          </a:p>
        </p:txBody>
      </p:sp>
      <p:graphicFrame>
        <p:nvGraphicFramePr>
          <p:cNvPr id="4" name="Table 3">
            <a:extLst>
              <a:ext uri="{FF2B5EF4-FFF2-40B4-BE49-F238E27FC236}">
                <a16:creationId xmlns:a16="http://schemas.microsoft.com/office/drawing/2014/main" xmlns="" id="{5982C441-ECB5-44A4-BB7E-05179D250D28}"/>
              </a:ext>
            </a:extLst>
          </p:cNvPr>
          <p:cNvGraphicFramePr>
            <a:graphicFrameLocks noGrp="1"/>
          </p:cNvGraphicFramePr>
          <p:nvPr>
            <p:extLst>
              <p:ext uri="{D42A27DB-BD31-4B8C-83A1-F6EECF244321}">
                <p14:modId xmlns:p14="http://schemas.microsoft.com/office/powerpoint/2010/main" val="2422237658"/>
              </p:ext>
            </p:extLst>
          </p:nvPr>
        </p:nvGraphicFramePr>
        <p:xfrm>
          <a:off x="1154114" y="2256953"/>
          <a:ext cx="9742484" cy="3040074"/>
        </p:xfrm>
        <a:graphic>
          <a:graphicData uri="http://schemas.openxmlformats.org/drawingml/2006/table">
            <a:tbl>
              <a:tblPr firstRow="1" bandRow="1">
                <a:tableStyleId>{5C22544A-7EE6-4342-B048-85BDC9FD1C3A}</a:tableStyleId>
              </a:tblPr>
              <a:tblGrid>
                <a:gridCol w="4195971">
                  <a:extLst>
                    <a:ext uri="{9D8B030D-6E8A-4147-A177-3AD203B41FA5}">
                      <a16:colId xmlns:a16="http://schemas.microsoft.com/office/drawing/2014/main" xmlns="" val="2766284024"/>
                    </a:ext>
                  </a:extLst>
                </a:gridCol>
                <a:gridCol w="5546513">
                  <a:extLst>
                    <a:ext uri="{9D8B030D-6E8A-4147-A177-3AD203B41FA5}">
                      <a16:colId xmlns:a16="http://schemas.microsoft.com/office/drawing/2014/main" xmlns="" val="1786041403"/>
                    </a:ext>
                  </a:extLst>
                </a:gridCol>
              </a:tblGrid>
              <a:tr h="52668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1" dirty="0">
                          <a:solidFill>
                            <a:srgbClr val="00B0F0"/>
                          </a:solidFill>
                          <a:latin typeface="Arial Narrow" panose="020B0606020202030204" pitchFamily="34" charset="0"/>
                        </a:rPr>
                        <a:t>ROME</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r>
                        <a:rPr lang="en-GB" sz="4000" b="1" dirty="0">
                          <a:solidFill>
                            <a:srgbClr val="00B0F0"/>
                          </a:solidFill>
                          <a:latin typeface="Arial Narrow" panose="020B0606020202030204" pitchFamily="34" charset="0"/>
                        </a:rPr>
                        <a:t>GOD’S KINGDOM</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b="0" dirty="0">
                          <a:solidFill>
                            <a:schemeClr val="tx1"/>
                          </a:solidFill>
                          <a:latin typeface="Arial Narrow" panose="020B0606020202030204" pitchFamily="34" charset="0"/>
                        </a:rPr>
                        <a:t>Conquered by cruelty</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Conquered by love</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b="0" dirty="0">
                          <a:solidFill>
                            <a:schemeClr val="bg1"/>
                          </a:solidFill>
                          <a:latin typeface="Arial Narrow" panose="020B0606020202030204" pitchFamily="34" charset="0"/>
                        </a:rPr>
                        <a:t>Military invasion</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Sent Jesus to die</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bg1"/>
                          </a:solidFill>
                          <a:latin typeface="Arial Narrow" panose="020B0606020202030204" pitchFamily="34" charset="0"/>
                        </a:rPr>
                        <a:t>Absolute subjugation</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Plea to be reconciled</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bg1"/>
                          </a:solidFill>
                          <a:latin typeface="Arial Narrow" panose="020B0606020202030204" pitchFamily="34" charset="0"/>
                        </a:rPr>
                        <a:t>Elite ambassadors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Us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90501047"/>
                  </a:ext>
                </a:extLst>
              </a:tr>
            </a:tbl>
          </a:graphicData>
        </a:graphic>
      </p:graphicFrame>
    </p:spTree>
    <p:extLst>
      <p:ext uri="{BB962C8B-B14F-4D97-AF65-F5344CB8AC3E}">
        <p14:creationId xmlns:p14="http://schemas.microsoft.com/office/powerpoint/2010/main" val="1537215854"/>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a:lnSpc>
                <a:spcPts val="4300"/>
              </a:lnSpc>
              <a:spcAft>
                <a:spcPts val="1200"/>
              </a:spcAft>
              <a:buClr>
                <a:srgbClr val="FFFFFF"/>
              </a:buClr>
              <a:buFont typeface="Wingdings 2" panose="05020102010507070707" pitchFamily="18" charset="2"/>
              <a:buNone/>
            </a:pPr>
            <a:endParaRPr lang="en-GB" altLang="en-US" sz="4400" b="1" dirty="0"/>
          </a:p>
        </p:txBody>
      </p:sp>
      <p:graphicFrame>
        <p:nvGraphicFramePr>
          <p:cNvPr id="4" name="Table 3">
            <a:extLst>
              <a:ext uri="{FF2B5EF4-FFF2-40B4-BE49-F238E27FC236}">
                <a16:creationId xmlns:a16="http://schemas.microsoft.com/office/drawing/2014/main" xmlns="" id="{5982C441-ECB5-44A4-BB7E-05179D250D28}"/>
              </a:ext>
            </a:extLst>
          </p:cNvPr>
          <p:cNvGraphicFramePr>
            <a:graphicFrameLocks noGrp="1"/>
          </p:cNvGraphicFramePr>
          <p:nvPr>
            <p:extLst>
              <p:ext uri="{D42A27DB-BD31-4B8C-83A1-F6EECF244321}">
                <p14:modId xmlns:p14="http://schemas.microsoft.com/office/powerpoint/2010/main" val="1661513901"/>
              </p:ext>
            </p:extLst>
          </p:nvPr>
        </p:nvGraphicFramePr>
        <p:xfrm>
          <a:off x="1154114" y="2256953"/>
          <a:ext cx="9742484" cy="3040074"/>
        </p:xfrm>
        <a:graphic>
          <a:graphicData uri="http://schemas.openxmlformats.org/drawingml/2006/table">
            <a:tbl>
              <a:tblPr firstRow="1" bandRow="1">
                <a:tableStyleId>{5C22544A-7EE6-4342-B048-85BDC9FD1C3A}</a:tableStyleId>
              </a:tblPr>
              <a:tblGrid>
                <a:gridCol w="4195971">
                  <a:extLst>
                    <a:ext uri="{9D8B030D-6E8A-4147-A177-3AD203B41FA5}">
                      <a16:colId xmlns:a16="http://schemas.microsoft.com/office/drawing/2014/main" xmlns="" val="2766284024"/>
                    </a:ext>
                  </a:extLst>
                </a:gridCol>
                <a:gridCol w="5546513">
                  <a:extLst>
                    <a:ext uri="{9D8B030D-6E8A-4147-A177-3AD203B41FA5}">
                      <a16:colId xmlns:a16="http://schemas.microsoft.com/office/drawing/2014/main" xmlns="" val="1786041403"/>
                    </a:ext>
                  </a:extLst>
                </a:gridCol>
              </a:tblGrid>
              <a:tr h="52668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1" dirty="0">
                          <a:solidFill>
                            <a:srgbClr val="00B0F0"/>
                          </a:solidFill>
                          <a:latin typeface="Arial Narrow" panose="020B0606020202030204" pitchFamily="34" charset="0"/>
                        </a:rPr>
                        <a:t>ROME</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r>
                        <a:rPr lang="en-GB" sz="4000" b="1" dirty="0">
                          <a:solidFill>
                            <a:srgbClr val="00B0F0"/>
                          </a:solidFill>
                          <a:latin typeface="Arial Narrow" panose="020B0606020202030204" pitchFamily="34" charset="0"/>
                        </a:rPr>
                        <a:t>GOD’S KINGDOM</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b="0" dirty="0">
                          <a:solidFill>
                            <a:schemeClr val="tx1"/>
                          </a:solidFill>
                          <a:latin typeface="Arial Narrow" panose="020B0606020202030204" pitchFamily="34" charset="0"/>
                        </a:rPr>
                        <a:t>Conquered by cruelty</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Conquered by love</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b="0" dirty="0">
                          <a:solidFill>
                            <a:schemeClr val="tx1"/>
                          </a:solidFill>
                          <a:latin typeface="Arial Narrow" panose="020B0606020202030204" pitchFamily="34" charset="0"/>
                        </a:rPr>
                        <a:t>Military invasion</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Sent Jesus to die</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bg1"/>
                          </a:solidFill>
                          <a:latin typeface="Arial Narrow" panose="020B0606020202030204" pitchFamily="34" charset="0"/>
                        </a:rPr>
                        <a:t>Absolute subjugation</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Plea to be reconciled</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bg1"/>
                          </a:solidFill>
                          <a:latin typeface="Arial Narrow" panose="020B0606020202030204" pitchFamily="34" charset="0"/>
                        </a:rPr>
                        <a:t>Elite ambassadors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Us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90501047"/>
                  </a:ext>
                </a:extLst>
              </a:tr>
            </a:tbl>
          </a:graphicData>
        </a:graphic>
      </p:graphicFrame>
    </p:spTree>
    <p:extLst>
      <p:ext uri="{BB962C8B-B14F-4D97-AF65-F5344CB8AC3E}">
        <p14:creationId xmlns:p14="http://schemas.microsoft.com/office/powerpoint/2010/main" val="392984472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a:lnSpc>
                <a:spcPts val="4300"/>
              </a:lnSpc>
              <a:spcAft>
                <a:spcPts val="1200"/>
              </a:spcAft>
              <a:buClr>
                <a:srgbClr val="FFFFFF"/>
              </a:buClr>
              <a:buFont typeface="Wingdings 2" panose="05020102010507070707" pitchFamily="18" charset="2"/>
              <a:buNone/>
            </a:pPr>
            <a:endParaRPr lang="en-GB" altLang="en-US" sz="4400" b="1" dirty="0"/>
          </a:p>
        </p:txBody>
      </p:sp>
      <p:graphicFrame>
        <p:nvGraphicFramePr>
          <p:cNvPr id="4" name="Table 3">
            <a:extLst>
              <a:ext uri="{FF2B5EF4-FFF2-40B4-BE49-F238E27FC236}">
                <a16:creationId xmlns:a16="http://schemas.microsoft.com/office/drawing/2014/main" xmlns="" id="{5982C441-ECB5-44A4-BB7E-05179D250D28}"/>
              </a:ext>
            </a:extLst>
          </p:cNvPr>
          <p:cNvGraphicFramePr>
            <a:graphicFrameLocks noGrp="1"/>
          </p:cNvGraphicFramePr>
          <p:nvPr>
            <p:extLst>
              <p:ext uri="{D42A27DB-BD31-4B8C-83A1-F6EECF244321}">
                <p14:modId xmlns:p14="http://schemas.microsoft.com/office/powerpoint/2010/main" val="310829632"/>
              </p:ext>
            </p:extLst>
          </p:nvPr>
        </p:nvGraphicFramePr>
        <p:xfrm>
          <a:off x="1154114" y="2256953"/>
          <a:ext cx="9742484" cy="3040074"/>
        </p:xfrm>
        <a:graphic>
          <a:graphicData uri="http://schemas.openxmlformats.org/drawingml/2006/table">
            <a:tbl>
              <a:tblPr firstRow="1" bandRow="1">
                <a:tableStyleId>{5C22544A-7EE6-4342-B048-85BDC9FD1C3A}</a:tableStyleId>
              </a:tblPr>
              <a:tblGrid>
                <a:gridCol w="4195971">
                  <a:extLst>
                    <a:ext uri="{9D8B030D-6E8A-4147-A177-3AD203B41FA5}">
                      <a16:colId xmlns:a16="http://schemas.microsoft.com/office/drawing/2014/main" xmlns="" val="2766284024"/>
                    </a:ext>
                  </a:extLst>
                </a:gridCol>
                <a:gridCol w="5546513">
                  <a:extLst>
                    <a:ext uri="{9D8B030D-6E8A-4147-A177-3AD203B41FA5}">
                      <a16:colId xmlns:a16="http://schemas.microsoft.com/office/drawing/2014/main" xmlns="" val="1786041403"/>
                    </a:ext>
                  </a:extLst>
                </a:gridCol>
              </a:tblGrid>
              <a:tr h="52668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1" dirty="0">
                          <a:solidFill>
                            <a:srgbClr val="00B0F0"/>
                          </a:solidFill>
                          <a:latin typeface="Arial Narrow" panose="020B0606020202030204" pitchFamily="34" charset="0"/>
                        </a:rPr>
                        <a:t>ROME</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r>
                        <a:rPr lang="en-GB" sz="4000" b="1" dirty="0">
                          <a:solidFill>
                            <a:srgbClr val="00B0F0"/>
                          </a:solidFill>
                          <a:latin typeface="Arial Narrow" panose="020B0606020202030204" pitchFamily="34" charset="0"/>
                        </a:rPr>
                        <a:t>GOD’S KINGDOM</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b="0" dirty="0">
                          <a:solidFill>
                            <a:schemeClr val="tx1"/>
                          </a:solidFill>
                          <a:latin typeface="Arial Narrow" panose="020B0606020202030204" pitchFamily="34" charset="0"/>
                        </a:rPr>
                        <a:t>Conquered by cruelty</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Conquered by love</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b="0" dirty="0">
                          <a:solidFill>
                            <a:schemeClr val="tx1"/>
                          </a:solidFill>
                          <a:latin typeface="Arial Narrow" panose="020B0606020202030204" pitchFamily="34" charset="0"/>
                        </a:rPr>
                        <a:t>Military invasion</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Sent Jesus to die</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tx1"/>
                          </a:solidFill>
                          <a:latin typeface="Arial Narrow" panose="020B0606020202030204" pitchFamily="34" charset="0"/>
                        </a:rPr>
                        <a:t>Absolute subjugation</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Plea to be reconciled</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bg1"/>
                          </a:solidFill>
                          <a:latin typeface="Arial Narrow" panose="020B0606020202030204" pitchFamily="34" charset="0"/>
                        </a:rPr>
                        <a:t>Elite ambassadors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bg1"/>
                          </a:solidFill>
                          <a:latin typeface="Arial Narrow" panose="020B0606020202030204" pitchFamily="34" charset="0"/>
                        </a:rPr>
                        <a:t>Us</a:t>
                      </a:r>
                      <a:endParaRPr lang="en-US" sz="4000" b="0" dirty="0">
                        <a:solidFill>
                          <a:schemeClr val="bg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90501047"/>
                  </a:ext>
                </a:extLst>
              </a:tr>
            </a:tbl>
          </a:graphicData>
        </a:graphic>
      </p:graphicFrame>
    </p:spTree>
    <p:extLst>
      <p:ext uri="{BB962C8B-B14F-4D97-AF65-F5344CB8AC3E}">
        <p14:creationId xmlns:p14="http://schemas.microsoft.com/office/powerpoint/2010/main" val="218920497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A new role</a:t>
            </a:r>
          </a:p>
          <a:p>
            <a:pPr>
              <a:lnSpc>
                <a:spcPts val="4300"/>
              </a:lnSpc>
              <a:spcAft>
                <a:spcPts val="1200"/>
              </a:spcAft>
              <a:buClr>
                <a:srgbClr val="FFFFFF"/>
              </a:buClr>
              <a:buFont typeface="Wingdings 2" panose="05020102010507070707" pitchFamily="18" charset="2"/>
              <a:buNone/>
            </a:pPr>
            <a:endParaRPr lang="en-GB" altLang="en-US" sz="4400" b="1" dirty="0"/>
          </a:p>
        </p:txBody>
      </p:sp>
      <p:graphicFrame>
        <p:nvGraphicFramePr>
          <p:cNvPr id="4" name="Table 3">
            <a:extLst>
              <a:ext uri="{FF2B5EF4-FFF2-40B4-BE49-F238E27FC236}">
                <a16:creationId xmlns:a16="http://schemas.microsoft.com/office/drawing/2014/main" xmlns="" id="{5982C441-ECB5-44A4-BB7E-05179D250D28}"/>
              </a:ext>
            </a:extLst>
          </p:cNvPr>
          <p:cNvGraphicFramePr>
            <a:graphicFrameLocks noGrp="1"/>
          </p:cNvGraphicFramePr>
          <p:nvPr/>
        </p:nvGraphicFramePr>
        <p:xfrm>
          <a:off x="1154114" y="2256953"/>
          <a:ext cx="9742484" cy="3040074"/>
        </p:xfrm>
        <a:graphic>
          <a:graphicData uri="http://schemas.openxmlformats.org/drawingml/2006/table">
            <a:tbl>
              <a:tblPr firstRow="1" bandRow="1">
                <a:tableStyleId>{5C22544A-7EE6-4342-B048-85BDC9FD1C3A}</a:tableStyleId>
              </a:tblPr>
              <a:tblGrid>
                <a:gridCol w="4195971">
                  <a:extLst>
                    <a:ext uri="{9D8B030D-6E8A-4147-A177-3AD203B41FA5}">
                      <a16:colId xmlns:a16="http://schemas.microsoft.com/office/drawing/2014/main" xmlns="" val="2766284024"/>
                    </a:ext>
                  </a:extLst>
                </a:gridCol>
                <a:gridCol w="5546513">
                  <a:extLst>
                    <a:ext uri="{9D8B030D-6E8A-4147-A177-3AD203B41FA5}">
                      <a16:colId xmlns:a16="http://schemas.microsoft.com/office/drawing/2014/main" xmlns="" val="1786041403"/>
                    </a:ext>
                  </a:extLst>
                </a:gridCol>
              </a:tblGrid>
              <a:tr h="52668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1" dirty="0">
                          <a:solidFill>
                            <a:srgbClr val="00B0F0"/>
                          </a:solidFill>
                          <a:latin typeface="Arial Narrow" panose="020B0606020202030204" pitchFamily="34" charset="0"/>
                        </a:rPr>
                        <a:t>ROME</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ts val="3900"/>
                        </a:lnSpc>
                      </a:pPr>
                      <a:r>
                        <a:rPr lang="en-GB" sz="4000" b="1" dirty="0">
                          <a:solidFill>
                            <a:srgbClr val="00B0F0"/>
                          </a:solidFill>
                          <a:latin typeface="Arial Narrow" panose="020B0606020202030204" pitchFamily="34" charset="0"/>
                        </a:rPr>
                        <a:t>GOD’S KINGDOM</a:t>
                      </a:r>
                      <a:endParaRPr lang="en-US" sz="4000" b="1" dirty="0">
                        <a:solidFill>
                          <a:srgbClr val="00B0F0"/>
                        </a:solidFill>
                        <a:latin typeface="Arial Narrow" panose="020B060602020203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608548">
                <a:tc>
                  <a:txBody>
                    <a:bodyPr/>
                    <a:lstStyle/>
                    <a:p>
                      <a:pPr algn="ctr">
                        <a:lnSpc>
                          <a:spcPts val="3900"/>
                        </a:lnSpc>
                      </a:pPr>
                      <a:r>
                        <a:rPr lang="en-GB" sz="4000" b="0" dirty="0">
                          <a:solidFill>
                            <a:schemeClr val="tx1"/>
                          </a:solidFill>
                          <a:latin typeface="Arial Narrow" panose="020B0606020202030204" pitchFamily="34" charset="0"/>
                        </a:rPr>
                        <a:t>Conquered by cruelty</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Conquered by love</a:t>
                      </a:r>
                      <a:endParaRPr lang="en-US" sz="4000" b="0" dirty="0">
                        <a:solidFill>
                          <a:schemeClr val="tx1"/>
                        </a:solidFill>
                        <a:latin typeface="Arial Narrow" panose="020B060602020203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608548">
                <a:tc>
                  <a:txBody>
                    <a:bodyPr/>
                    <a:lstStyle/>
                    <a:p>
                      <a:pPr algn="ctr">
                        <a:lnSpc>
                          <a:spcPts val="3900"/>
                        </a:lnSpc>
                      </a:pPr>
                      <a:r>
                        <a:rPr lang="en-GB" sz="4000" b="0" dirty="0">
                          <a:solidFill>
                            <a:schemeClr val="tx1"/>
                          </a:solidFill>
                          <a:latin typeface="Arial Narrow" panose="020B0606020202030204" pitchFamily="34" charset="0"/>
                        </a:rPr>
                        <a:t>Military invasion</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Sent Jesus to die</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tx1"/>
                          </a:solidFill>
                          <a:latin typeface="Arial Narrow" panose="020B0606020202030204" pitchFamily="34" charset="0"/>
                        </a:rPr>
                        <a:t>Absolute subjugation</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Plea to be reconciled</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r h="618119">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b="0" dirty="0">
                          <a:solidFill>
                            <a:schemeClr val="tx1"/>
                          </a:solidFill>
                          <a:latin typeface="Arial Narrow" panose="020B0606020202030204" pitchFamily="34" charset="0"/>
                        </a:rPr>
                        <a:t>Elite ambassadors</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b="0" dirty="0">
                          <a:solidFill>
                            <a:schemeClr val="tx1"/>
                          </a:solidFill>
                          <a:latin typeface="Arial Narrow" panose="020B0606020202030204" pitchFamily="34" charset="0"/>
                        </a:rPr>
                        <a:t>Us</a:t>
                      </a:r>
                      <a:endParaRPr lang="en-US" sz="4000" b="0" dirty="0">
                        <a:solidFill>
                          <a:schemeClr val="tx1"/>
                        </a:solidFill>
                        <a:latin typeface="Arial Narrow" panose="020B060602020203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90501047"/>
                  </a:ext>
                </a:extLst>
              </a:tr>
            </a:tbl>
          </a:graphicData>
        </a:graphic>
      </p:graphicFrame>
    </p:spTree>
    <p:extLst>
      <p:ext uri="{BB962C8B-B14F-4D97-AF65-F5344CB8AC3E}">
        <p14:creationId xmlns:p14="http://schemas.microsoft.com/office/powerpoint/2010/main" val="2851561140"/>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terms of peace</a:t>
            </a:r>
          </a:p>
          <a:p>
            <a:pPr marL="457200">
              <a:lnSpc>
                <a:spcPts val="4300"/>
              </a:lnSpc>
              <a:spcAft>
                <a:spcPts val="1200"/>
              </a:spcAft>
              <a:buClr>
                <a:srgbClr val="FFFFFF"/>
              </a:buClr>
              <a:buFont typeface="Wingdings 2" panose="05020102010507070707" pitchFamily="18" charset="2"/>
              <a:buNone/>
            </a:pPr>
            <a:r>
              <a:rPr lang="en-GB" altLang="en-US" sz="4400" dirty="0"/>
              <a:t>God has made the first move</a:t>
            </a:r>
          </a:p>
          <a:p>
            <a:pPr marL="457200">
              <a:lnSpc>
                <a:spcPts val="4300"/>
              </a:lnSpc>
              <a:spcAft>
                <a:spcPts val="1200"/>
              </a:spcAft>
              <a:buClr>
                <a:srgbClr val="FFFFFF"/>
              </a:buClr>
              <a:buFont typeface="Wingdings 2" panose="05020102010507070707" pitchFamily="18" charset="2"/>
              <a:buNone/>
            </a:pPr>
            <a:endParaRPr lang="en-GB" altLang="en-US" sz="4400" b="1" dirty="0"/>
          </a:p>
          <a:p>
            <a:pPr marL="457200">
              <a:lnSpc>
                <a:spcPts val="4300"/>
              </a:lnSpc>
              <a:spcAft>
                <a:spcPts val="1200"/>
              </a:spcAft>
              <a:buClr>
                <a:srgbClr val="FFFFFF"/>
              </a:buClr>
              <a:buNone/>
            </a:pPr>
            <a:r>
              <a:rPr lang="en-GB" altLang="en-US" sz="4400" b="1" dirty="0"/>
              <a:t>2 Corinthians 5:19 </a:t>
            </a:r>
            <a:r>
              <a:rPr lang="en-GB" altLang="en-US" sz="4400" dirty="0"/>
              <a:t>namely, that God was in Christ reconciling the world to Himself, </a:t>
            </a:r>
            <a:r>
              <a:rPr lang="en-GB" altLang="en-US" sz="4400" dirty="0">
                <a:solidFill>
                  <a:srgbClr val="FFC000"/>
                </a:solidFill>
              </a:rPr>
              <a:t>not counting their trespasses against them…</a:t>
            </a:r>
          </a:p>
          <a:p>
            <a:pPr>
              <a:lnSpc>
                <a:spcPts val="4300"/>
              </a:lnSpc>
              <a:spcAft>
                <a:spcPts val="1200"/>
              </a:spcAft>
              <a:buClr>
                <a:srgbClr val="FFFFFF"/>
              </a:buClr>
              <a:buFont typeface="Wingdings 2" panose="05020102010507070707" pitchFamily="18" charset="2"/>
              <a:buNone/>
            </a:pPr>
            <a:endParaRPr lang="en-GB" altLang="en-US" sz="4400" b="1" dirty="0"/>
          </a:p>
        </p:txBody>
      </p:sp>
      <p:sp>
        <p:nvSpPr>
          <p:cNvPr id="4" name="Text Box 4">
            <a:extLst>
              <a:ext uri="{FF2B5EF4-FFF2-40B4-BE49-F238E27FC236}">
                <a16:creationId xmlns:a16="http://schemas.microsoft.com/office/drawing/2014/main" xmlns="" id="{29912CE7-0200-4DA7-AEEF-FCCCECD0DFA6}"/>
              </a:ext>
            </a:extLst>
          </p:cNvPr>
          <p:cNvSpPr txBox="1">
            <a:spLocks noChangeArrowheads="1"/>
          </p:cNvSpPr>
          <p:nvPr/>
        </p:nvSpPr>
        <p:spPr bwMode="auto">
          <a:xfrm>
            <a:off x="6203227" y="4217194"/>
            <a:ext cx="3317307" cy="134064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Is God going soft on sin?</a:t>
            </a:r>
            <a:endParaRPr lang="en-US" altLang="en-US" sz="3600" dirty="0">
              <a:latin typeface="Arial Narrow" panose="020B0606020202030204" pitchFamily="34" charset="0"/>
            </a:endParaRPr>
          </a:p>
        </p:txBody>
      </p:sp>
    </p:spTree>
    <p:extLst>
      <p:ext uri="{BB962C8B-B14F-4D97-AF65-F5344CB8AC3E}">
        <p14:creationId xmlns:p14="http://schemas.microsoft.com/office/powerpoint/2010/main" val="28243358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terms of peace</a:t>
            </a:r>
          </a:p>
          <a:p>
            <a:pPr marL="457200">
              <a:lnSpc>
                <a:spcPts val="4300"/>
              </a:lnSpc>
              <a:spcAft>
                <a:spcPts val="1200"/>
              </a:spcAft>
              <a:buClr>
                <a:srgbClr val="FFFFFF"/>
              </a:buClr>
              <a:buFont typeface="Wingdings 2" panose="05020102010507070707" pitchFamily="18" charset="2"/>
              <a:buNone/>
            </a:pPr>
            <a:r>
              <a:rPr lang="en-GB" altLang="en-US" sz="4400" dirty="0"/>
              <a:t>God has made the first move</a:t>
            </a:r>
          </a:p>
          <a:p>
            <a:pPr marL="457200">
              <a:lnSpc>
                <a:spcPts val="4300"/>
              </a:lnSpc>
              <a:spcAft>
                <a:spcPts val="1200"/>
              </a:spcAft>
              <a:buClr>
                <a:srgbClr val="FFFFFF"/>
              </a:buClr>
              <a:buFont typeface="Wingdings 2" panose="05020102010507070707" pitchFamily="18" charset="2"/>
              <a:buNone/>
            </a:pPr>
            <a:endParaRPr lang="en-GB" altLang="en-US" sz="4400" b="1" dirty="0"/>
          </a:p>
          <a:p>
            <a:pPr marL="457200">
              <a:lnSpc>
                <a:spcPts val="4300"/>
              </a:lnSpc>
              <a:spcAft>
                <a:spcPts val="1200"/>
              </a:spcAft>
              <a:buClr>
                <a:srgbClr val="FFFFFF"/>
              </a:buClr>
              <a:buNone/>
            </a:pPr>
            <a:r>
              <a:rPr lang="en-GB" altLang="en-US" sz="4400" b="1" dirty="0"/>
              <a:t>2 Corinthians 5:21 </a:t>
            </a:r>
            <a:r>
              <a:rPr lang="en-GB" altLang="en-US" sz="4400" dirty="0"/>
              <a:t>God made him who knew no sin </a:t>
            </a:r>
            <a:br>
              <a:rPr lang="en-GB" altLang="en-US" sz="4400" dirty="0"/>
            </a:br>
            <a:r>
              <a:rPr lang="en-GB" altLang="en-US" sz="4400" dirty="0"/>
              <a:t>to be sin on our behalf, that we might become the righteousness of God in him.</a:t>
            </a:r>
          </a:p>
        </p:txBody>
      </p:sp>
    </p:spTree>
    <p:extLst>
      <p:ext uri="{BB962C8B-B14F-4D97-AF65-F5344CB8AC3E}">
        <p14:creationId xmlns:p14="http://schemas.microsoft.com/office/powerpoint/2010/main" val="353671264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terms of peace</a:t>
            </a:r>
          </a:p>
          <a:p>
            <a:pPr marL="457200">
              <a:lnSpc>
                <a:spcPts val="4300"/>
              </a:lnSpc>
              <a:spcAft>
                <a:spcPts val="1200"/>
              </a:spcAft>
              <a:buClr>
                <a:srgbClr val="FFFFFF"/>
              </a:buClr>
              <a:buFont typeface="Wingdings 2" panose="05020102010507070707" pitchFamily="18" charset="2"/>
              <a:buNone/>
            </a:pPr>
            <a:r>
              <a:rPr lang="en-GB" altLang="en-US" sz="4400" dirty="0"/>
              <a:t>Reconciliation involves both parties</a:t>
            </a:r>
          </a:p>
          <a:p>
            <a:pPr marL="457200">
              <a:lnSpc>
                <a:spcPts val="4300"/>
              </a:lnSpc>
              <a:spcAft>
                <a:spcPts val="1200"/>
              </a:spcAft>
              <a:buClr>
                <a:srgbClr val="FFFFFF"/>
              </a:buClr>
              <a:buFont typeface="Wingdings 2" panose="05020102010507070707" pitchFamily="18" charset="2"/>
              <a:buNone/>
            </a:pPr>
            <a:endParaRPr lang="en-GB" altLang="en-US" sz="4400" b="1" dirty="0"/>
          </a:p>
        </p:txBody>
      </p:sp>
    </p:spTree>
    <p:extLst>
      <p:ext uri="{BB962C8B-B14F-4D97-AF65-F5344CB8AC3E}">
        <p14:creationId xmlns:p14="http://schemas.microsoft.com/office/powerpoint/2010/main" val="4154448932"/>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2092C3A4-FA00-4437-B7AD-5A0ED4C0CC6B}"/>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marL="457200">
              <a:lnSpc>
                <a:spcPts val="4300"/>
              </a:lnSpc>
              <a:spcAft>
                <a:spcPts val="1200"/>
              </a:spcAft>
              <a:buClr>
                <a:srgbClr val="FFFFFF"/>
              </a:buClr>
              <a:buNone/>
            </a:pPr>
            <a:r>
              <a:rPr lang="en-GB" altLang="en-US" sz="4400" b="1" dirty="0"/>
              <a:t>2 Corinthians 5:18 </a:t>
            </a:r>
            <a:r>
              <a:rPr lang="en-GB" altLang="en-US" sz="4400" dirty="0"/>
              <a:t>Now all these things are from God, who </a:t>
            </a:r>
            <a:r>
              <a:rPr lang="en-GB" altLang="en-US" sz="4400" dirty="0">
                <a:solidFill>
                  <a:srgbClr val="FFC000"/>
                </a:solidFill>
              </a:rPr>
              <a:t>reconciled</a:t>
            </a:r>
            <a:r>
              <a:rPr lang="en-GB" altLang="en-US" sz="4400" dirty="0"/>
              <a:t> us to Himself through Christ and gave us the ministry of r</a:t>
            </a:r>
            <a:r>
              <a:rPr lang="en-GB" altLang="en-US" sz="4400" dirty="0">
                <a:solidFill>
                  <a:srgbClr val="FFC000"/>
                </a:solidFill>
              </a:rPr>
              <a:t>econciliation</a:t>
            </a:r>
            <a:r>
              <a:rPr lang="en-GB" altLang="en-US" sz="4400" dirty="0"/>
              <a:t>, 19 namely, that God was in Christ </a:t>
            </a:r>
            <a:r>
              <a:rPr lang="en-GB" altLang="en-US" sz="4400" dirty="0">
                <a:solidFill>
                  <a:srgbClr val="FFC000"/>
                </a:solidFill>
              </a:rPr>
              <a:t>reconciling</a:t>
            </a:r>
            <a:r>
              <a:rPr lang="en-GB" altLang="en-US" sz="4400" dirty="0"/>
              <a:t> the world to Himself, not counting their trespasses against them, and He has committed to us the word of </a:t>
            </a:r>
            <a:r>
              <a:rPr lang="en-GB" altLang="en-US" sz="4400" dirty="0">
                <a:solidFill>
                  <a:srgbClr val="FFC000"/>
                </a:solidFill>
              </a:rPr>
              <a:t>reconciliation</a:t>
            </a:r>
            <a:r>
              <a:rPr lang="en-GB" altLang="en-US" sz="4400" dirty="0"/>
              <a:t>. 20 Therefore, we are ambassadors for Christ, as though God were making an appeal through us; we beg you on behalf of Christ, be reconciled to God. </a:t>
            </a:r>
          </a:p>
        </p:txBody>
      </p:sp>
    </p:spTree>
    <p:extLst>
      <p:ext uri="{BB962C8B-B14F-4D97-AF65-F5344CB8AC3E}">
        <p14:creationId xmlns:p14="http://schemas.microsoft.com/office/powerpoint/2010/main" val="39770416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2092C3A4-FA00-4437-B7AD-5A0ED4C0CC6B}"/>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marL="457200">
              <a:lnSpc>
                <a:spcPts val="4300"/>
              </a:lnSpc>
              <a:spcAft>
                <a:spcPts val="1200"/>
              </a:spcAft>
              <a:buClr>
                <a:srgbClr val="FFFFFF"/>
              </a:buClr>
              <a:buNone/>
            </a:pPr>
            <a:r>
              <a:rPr lang="en-GB" altLang="en-US" sz="4400" b="1" dirty="0"/>
              <a:t>2 Corinthians 5:18 </a:t>
            </a:r>
            <a:r>
              <a:rPr lang="en-GB" altLang="en-US" sz="4400" dirty="0"/>
              <a:t>Now all these things are from God, who reconciled us to Himself through Christ and gave us the ministry of reconciliation, 19 namely, that God was in Christ reconciling the world to Himself, not counting their trespasses against them, and He has committed to us the word of reconciliation. 20 Therefore, we are ambassadors for Christ, as though God were making an appeal through us; </a:t>
            </a:r>
            <a:r>
              <a:rPr lang="en-GB" altLang="en-US" sz="4400" dirty="0">
                <a:solidFill>
                  <a:srgbClr val="FFC000"/>
                </a:solidFill>
              </a:rPr>
              <a:t>we beg you on behalf of Christ, be reconciled to God</a:t>
            </a:r>
            <a:r>
              <a:rPr lang="en-GB" altLang="en-US" sz="4400" dirty="0"/>
              <a:t>. </a:t>
            </a:r>
          </a:p>
        </p:txBody>
      </p:sp>
    </p:spTree>
    <p:extLst>
      <p:ext uri="{BB962C8B-B14F-4D97-AF65-F5344CB8AC3E}">
        <p14:creationId xmlns:p14="http://schemas.microsoft.com/office/powerpoint/2010/main" val="1198672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1671363492"/>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chemeClr val="bg1"/>
                          </a:solidFill>
                          <a:latin typeface="Arial Narrow" panose="020B0606020202030204" pitchFamily="34" charset="0"/>
                        </a:rPr>
                        <a:t>New</a:t>
                      </a:r>
                      <a:endParaRPr lang="en-US" sz="4800" b="1" dirty="0">
                        <a:solidFill>
                          <a:schemeClr val="bg1"/>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tx1"/>
                          </a:solidFill>
                          <a:latin typeface="Arial Narrow" panose="020B0606020202030204" pitchFamily="34" charset="0"/>
                        </a:rPr>
                        <a:t>Under judgment</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Forgiven</a:t>
                      </a:r>
                      <a:endParaRPr lang="en-US" sz="4000" dirty="0">
                        <a:solidFill>
                          <a:schemeClr val="bg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tx1"/>
                          </a:solidFill>
                          <a:latin typeface="Arial Narrow" panose="020B0606020202030204" pitchFamily="34" charset="0"/>
                        </a:rPr>
                        <a:t>Orphaned from God</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Adopted into God’s family</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bg1"/>
                          </a:solidFill>
                          <a:latin typeface="Arial Narrow" panose="020B0606020202030204" pitchFamily="34" charset="0"/>
                        </a:rPr>
                        <a:t>Under the control of your sin nature</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Empowered by the Spirit</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2325757193"/>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New creatures…</a:t>
            </a:r>
          </a:p>
          <a:p>
            <a:pPr marL="457200">
              <a:lnSpc>
                <a:spcPts val="4300"/>
              </a:lnSpc>
              <a:spcAft>
                <a:spcPts val="1200"/>
              </a:spcAft>
              <a:buClr>
                <a:srgbClr val="FFFFFF"/>
              </a:buClr>
              <a:buFont typeface="Wingdings 2" panose="05020102010507070707" pitchFamily="18" charset="2"/>
              <a:buNone/>
            </a:pPr>
            <a:r>
              <a:rPr lang="en-GB" altLang="en-US" sz="4400" dirty="0"/>
              <a:t>With a new motivation to live for Christ, not self</a:t>
            </a:r>
          </a:p>
          <a:p>
            <a:pPr marL="457200">
              <a:lnSpc>
                <a:spcPts val="4300"/>
              </a:lnSpc>
              <a:spcAft>
                <a:spcPts val="1200"/>
              </a:spcAft>
              <a:buClr>
                <a:srgbClr val="FFFFFF"/>
              </a:buClr>
              <a:buFont typeface="Wingdings 2" panose="05020102010507070707" pitchFamily="18" charset="2"/>
              <a:buNone/>
            </a:pPr>
            <a:r>
              <a:rPr lang="en-GB" altLang="en-US" sz="4400" dirty="0"/>
              <a:t>Who size up people with new eyes</a:t>
            </a:r>
          </a:p>
          <a:p>
            <a:pPr marL="457200">
              <a:lnSpc>
                <a:spcPts val="4300"/>
              </a:lnSpc>
              <a:spcAft>
                <a:spcPts val="1200"/>
              </a:spcAft>
              <a:buClr>
                <a:srgbClr val="FFFFFF"/>
              </a:buClr>
              <a:buFont typeface="Wingdings 2" panose="05020102010507070707" pitchFamily="18" charset="2"/>
              <a:buNone/>
            </a:pPr>
            <a:r>
              <a:rPr lang="en-GB" altLang="en-US" sz="4400" dirty="0"/>
              <a:t>Who are “sent ones”</a:t>
            </a:r>
          </a:p>
          <a:p>
            <a:pPr marL="457200">
              <a:lnSpc>
                <a:spcPts val="4300"/>
              </a:lnSpc>
              <a:spcAft>
                <a:spcPts val="1200"/>
              </a:spcAft>
              <a:buClr>
                <a:srgbClr val="FFFFFF"/>
              </a:buClr>
              <a:buFont typeface="Wingdings 2" panose="05020102010507070707" pitchFamily="18" charset="2"/>
              <a:buNone/>
            </a:pPr>
            <a:endParaRPr lang="en-GB" altLang="en-US" sz="4400" b="1" dirty="0"/>
          </a:p>
        </p:txBody>
      </p:sp>
    </p:spTree>
    <p:extLst>
      <p:ext uri="{BB962C8B-B14F-4D97-AF65-F5344CB8AC3E}">
        <p14:creationId xmlns:p14="http://schemas.microsoft.com/office/powerpoint/2010/main" val="34852295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3092731589"/>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chemeClr val="bg1"/>
                          </a:solidFill>
                          <a:latin typeface="Arial Narrow" panose="020B0606020202030204" pitchFamily="34" charset="0"/>
                        </a:rPr>
                        <a:t>New</a:t>
                      </a:r>
                      <a:endParaRPr lang="en-US" sz="4800" b="1" dirty="0">
                        <a:solidFill>
                          <a:schemeClr val="bg1"/>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tx1"/>
                          </a:solidFill>
                          <a:latin typeface="Arial Narrow" panose="020B0606020202030204" pitchFamily="34" charset="0"/>
                        </a:rPr>
                        <a:t>Under judgment</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Forgiven</a:t>
                      </a:r>
                      <a:endParaRPr lang="en-US" sz="4000" dirty="0">
                        <a:solidFill>
                          <a:schemeClr val="bg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tx1"/>
                          </a:solidFill>
                          <a:latin typeface="Arial Narrow" panose="020B0606020202030204" pitchFamily="34" charset="0"/>
                        </a:rPr>
                        <a:t>Orphaned from God</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Adopted into God’s family</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tx1"/>
                          </a:solidFill>
                          <a:latin typeface="Arial Narrow" panose="020B0606020202030204" pitchFamily="34" charset="0"/>
                        </a:rPr>
                        <a:t>Under the control </a:t>
                      </a:r>
                      <a:br>
                        <a:rPr lang="en-GB" sz="4000" dirty="0">
                          <a:solidFill>
                            <a:schemeClr val="tx1"/>
                          </a:solidFill>
                          <a:latin typeface="Arial Narrow" panose="020B0606020202030204" pitchFamily="34" charset="0"/>
                        </a:rPr>
                      </a:br>
                      <a:r>
                        <a:rPr lang="en-GB" sz="4000" dirty="0">
                          <a:solidFill>
                            <a:schemeClr val="tx1"/>
                          </a:solidFill>
                          <a:latin typeface="Arial Narrow" panose="020B0606020202030204" pitchFamily="34" charset="0"/>
                        </a:rPr>
                        <a:t>of your sin nature</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Empowered by the Spirit</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29051531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3706209273"/>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rgbClr val="00B0F0"/>
                          </a:solidFill>
                          <a:latin typeface="Arial Narrow" panose="020B0606020202030204" pitchFamily="34" charset="0"/>
                        </a:rPr>
                        <a:t>New Creature</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tx1"/>
                          </a:solidFill>
                          <a:latin typeface="Arial Narrow" panose="020B0606020202030204" pitchFamily="34" charset="0"/>
                        </a:rPr>
                        <a:t>Under judgment</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Forgiven</a:t>
                      </a:r>
                      <a:endParaRPr lang="en-US" sz="4000" dirty="0">
                        <a:solidFill>
                          <a:schemeClr val="bg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tx1"/>
                          </a:solidFill>
                          <a:latin typeface="Arial Narrow" panose="020B0606020202030204" pitchFamily="34" charset="0"/>
                        </a:rPr>
                        <a:t>Orphaned from God</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Adopted into God’s family</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tx1"/>
                          </a:solidFill>
                          <a:latin typeface="Arial Narrow" panose="020B0606020202030204" pitchFamily="34" charset="0"/>
                        </a:rPr>
                        <a:t>Under the control </a:t>
                      </a:r>
                      <a:br>
                        <a:rPr lang="en-GB" sz="4000" dirty="0">
                          <a:solidFill>
                            <a:schemeClr val="tx1"/>
                          </a:solidFill>
                          <a:latin typeface="Arial Narrow" panose="020B0606020202030204" pitchFamily="34" charset="0"/>
                        </a:rPr>
                      </a:br>
                      <a:r>
                        <a:rPr lang="en-GB" sz="4000" dirty="0">
                          <a:solidFill>
                            <a:schemeClr val="tx1"/>
                          </a:solidFill>
                          <a:latin typeface="Arial Narrow" panose="020B0606020202030204" pitchFamily="34" charset="0"/>
                        </a:rPr>
                        <a:t>of your sin nature</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Empowered by the Spirit</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25763357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dirty="0"/>
          </a:p>
          <a:p>
            <a:pPr>
              <a:lnSpc>
                <a:spcPts val="4300"/>
              </a:lnSpc>
              <a:spcAft>
                <a:spcPts val="1200"/>
              </a:spcAft>
              <a:buClr>
                <a:srgbClr val="FFFFFF"/>
              </a:buClr>
              <a:buNone/>
            </a:pPr>
            <a:r>
              <a:rPr lang="en-GB" altLang="en-US" sz="4400" b="1" dirty="0"/>
              <a:t>2 Corinthians 5:17 </a:t>
            </a:r>
            <a:r>
              <a:rPr lang="en-GB" altLang="en-US" sz="4400" dirty="0"/>
              <a:t>“If anyone is </a:t>
            </a:r>
            <a:r>
              <a:rPr lang="en-GB" altLang="en-US" sz="4400" dirty="0">
                <a:solidFill>
                  <a:srgbClr val="FFC000"/>
                </a:solidFill>
              </a:rPr>
              <a:t>in Christ</a:t>
            </a:r>
            <a:r>
              <a:rPr lang="en-GB" altLang="en-US" sz="4400" dirty="0"/>
              <a:t>, he is a new creature. The old things passed away; behold, new things have come.</a:t>
            </a:r>
            <a:endParaRPr lang="en-US" altLang="en-US" sz="4400" dirty="0"/>
          </a:p>
        </p:txBody>
      </p:sp>
      <p:graphicFrame>
        <p:nvGraphicFramePr>
          <p:cNvPr id="3" name="Table 2">
            <a:extLst>
              <a:ext uri="{FF2B5EF4-FFF2-40B4-BE49-F238E27FC236}">
                <a16:creationId xmlns:a16="http://schemas.microsoft.com/office/drawing/2014/main" xmlns="" id="{88220DE2-AB8F-4D0C-9AF0-0AFD7A7CD928}"/>
              </a:ext>
            </a:extLst>
          </p:cNvPr>
          <p:cNvGraphicFramePr>
            <a:graphicFrameLocks noGrp="1"/>
          </p:cNvGraphicFramePr>
          <p:nvPr>
            <p:extLst>
              <p:ext uri="{D42A27DB-BD31-4B8C-83A1-F6EECF244321}">
                <p14:modId xmlns:p14="http://schemas.microsoft.com/office/powerpoint/2010/main" val="3914397526"/>
              </p:ext>
            </p:extLst>
          </p:nvPr>
        </p:nvGraphicFramePr>
        <p:xfrm>
          <a:off x="917070" y="2961021"/>
          <a:ext cx="10357859" cy="3597104"/>
        </p:xfrm>
        <a:graphic>
          <a:graphicData uri="http://schemas.openxmlformats.org/drawingml/2006/table">
            <a:tbl>
              <a:tblPr firstRow="1" bandRow="1">
                <a:tableStyleId>{5C22544A-7EE6-4342-B048-85BDC9FD1C3A}</a:tableStyleId>
              </a:tblPr>
              <a:tblGrid>
                <a:gridCol w="5087613">
                  <a:extLst>
                    <a:ext uri="{9D8B030D-6E8A-4147-A177-3AD203B41FA5}">
                      <a16:colId xmlns:a16="http://schemas.microsoft.com/office/drawing/2014/main" xmlns="" val="2766284024"/>
                    </a:ext>
                  </a:extLst>
                </a:gridCol>
                <a:gridCol w="5270246">
                  <a:extLst>
                    <a:ext uri="{9D8B030D-6E8A-4147-A177-3AD203B41FA5}">
                      <a16:colId xmlns:a16="http://schemas.microsoft.com/office/drawing/2014/main" xmlns="" val="1786041403"/>
                    </a:ext>
                  </a:extLst>
                </a:gridCol>
              </a:tblGrid>
              <a:tr h="853782">
                <a:tc>
                  <a:txBody>
                    <a:bodyPr/>
                    <a:lstStyle/>
                    <a:p>
                      <a:pPr algn="ctr"/>
                      <a:r>
                        <a:rPr lang="en-GB" sz="4800" b="1" dirty="0">
                          <a:solidFill>
                            <a:srgbClr val="00B0F0"/>
                          </a:solidFill>
                          <a:latin typeface="Arial Narrow" panose="020B0606020202030204" pitchFamily="34" charset="0"/>
                        </a:rPr>
                        <a:t>Old Self</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4800" b="1" dirty="0">
                          <a:solidFill>
                            <a:srgbClr val="00B0F0"/>
                          </a:solidFill>
                          <a:latin typeface="Arial Narrow" panose="020B0606020202030204" pitchFamily="34" charset="0"/>
                        </a:rPr>
                        <a:t>New Creature</a:t>
                      </a:r>
                      <a:endParaRPr lang="en-US" sz="4800" b="1" dirty="0">
                        <a:solidFill>
                          <a:srgbClr val="00B0F0"/>
                        </a:solidFill>
                        <a:latin typeface="Arial Narrow" panose="020B0606020202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60710192"/>
                  </a:ext>
                </a:extLst>
              </a:tr>
              <a:tr h="700944">
                <a:tc>
                  <a:txBody>
                    <a:bodyPr/>
                    <a:lstStyle/>
                    <a:p>
                      <a:pPr algn="ctr">
                        <a:lnSpc>
                          <a:spcPts val="3900"/>
                        </a:lnSpc>
                      </a:pPr>
                      <a:r>
                        <a:rPr lang="en-GB" sz="4000" dirty="0">
                          <a:solidFill>
                            <a:schemeClr val="tx1"/>
                          </a:solidFill>
                          <a:latin typeface="Arial Narrow" panose="020B0606020202030204" pitchFamily="34" charset="0"/>
                        </a:rPr>
                        <a:t>Under judgment</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tx1"/>
                          </a:solidFill>
                          <a:latin typeface="Arial Narrow" panose="020B0606020202030204" pitchFamily="34" charset="0"/>
                        </a:rPr>
                        <a:t>Forgiven</a:t>
                      </a:r>
                      <a:endParaRPr lang="en-US" sz="4000" dirty="0">
                        <a:solidFill>
                          <a:schemeClr val="tx1"/>
                        </a:solidFill>
                        <a:latin typeface="Arial Narrow" panose="020B060602020203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421806466"/>
                  </a:ext>
                </a:extLst>
              </a:tr>
              <a:tr h="735354">
                <a:tc>
                  <a:txBody>
                    <a:bodyPr/>
                    <a:lstStyle/>
                    <a:p>
                      <a:pPr algn="ctr">
                        <a:lnSpc>
                          <a:spcPts val="3900"/>
                        </a:lnSpc>
                      </a:pPr>
                      <a:r>
                        <a:rPr lang="en-GB" sz="4000" dirty="0">
                          <a:solidFill>
                            <a:schemeClr val="tx1"/>
                          </a:solidFill>
                          <a:latin typeface="Arial Narrow" panose="020B0606020202030204" pitchFamily="34" charset="0"/>
                        </a:rPr>
                        <a:t>Orphaned from God</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Adopted into God’s family</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7542807"/>
                  </a:ext>
                </a:extLst>
              </a:tr>
              <a:tr h="1307024">
                <a:tc>
                  <a:txBody>
                    <a:bodyPr/>
                    <a:lstStyle/>
                    <a:p>
                      <a:pPr marL="0" marR="0" lvl="0" indent="0" algn="ctr" defTabSz="914400" rtl="0" eaLnBrk="1" fontAlgn="auto" latinLnBrk="0" hangingPunct="1">
                        <a:lnSpc>
                          <a:spcPts val="3900"/>
                        </a:lnSpc>
                        <a:spcBef>
                          <a:spcPts val="0"/>
                        </a:spcBef>
                        <a:spcAft>
                          <a:spcPts val="0"/>
                        </a:spcAft>
                        <a:buClrTx/>
                        <a:buSzTx/>
                        <a:buFontTx/>
                        <a:buNone/>
                        <a:tabLst/>
                        <a:defRPr/>
                      </a:pPr>
                      <a:r>
                        <a:rPr lang="en-GB" sz="4000" dirty="0">
                          <a:solidFill>
                            <a:schemeClr val="tx1"/>
                          </a:solidFill>
                          <a:latin typeface="Arial Narrow" panose="020B0606020202030204" pitchFamily="34" charset="0"/>
                        </a:rPr>
                        <a:t>Under the control </a:t>
                      </a:r>
                      <a:br>
                        <a:rPr lang="en-GB" sz="4000" dirty="0">
                          <a:solidFill>
                            <a:schemeClr val="tx1"/>
                          </a:solidFill>
                          <a:latin typeface="Arial Narrow" panose="020B0606020202030204" pitchFamily="34" charset="0"/>
                        </a:rPr>
                      </a:br>
                      <a:r>
                        <a:rPr lang="en-GB" sz="4000" dirty="0">
                          <a:solidFill>
                            <a:schemeClr val="tx1"/>
                          </a:solidFill>
                          <a:latin typeface="Arial Narrow" panose="020B0606020202030204" pitchFamily="34" charset="0"/>
                        </a:rPr>
                        <a:t>of your sin nature</a:t>
                      </a:r>
                      <a:endParaRPr lang="en-US" sz="4000" dirty="0">
                        <a:solidFill>
                          <a:schemeClr val="tx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ts val="3900"/>
                        </a:lnSpc>
                      </a:pPr>
                      <a:r>
                        <a:rPr lang="en-GB" sz="4000" dirty="0">
                          <a:solidFill>
                            <a:schemeClr val="bg1"/>
                          </a:solidFill>
                          <a:latin typeface="Arial Narrow" panose="020B0606020202030204" pitchFamily="34" charset="0"/>
                        </a:rPr>
                        <a:t>Empowered by the Spirit</a:t>
                      </a:r>
                      <a:endParaRPr lang="en-US" sz="4000" dirty="0">
                        <a:solidFill>
                          <a:schemeClr val="bg1"/>
                        </a:solidFill>
                        <a:latin typeface="Arial Narrow" panose="020B0606020202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57174951"/>
                  </a:ext>
                </a:extLst>
              </a:tr>
            </a:tbl>
          </a:graphicData>
        </a:graphic>
      </p:graphicFrame>
    </p:spTree>
    <p:extLst>
      <p:ext uri="{BB962C8B-B14F-4D97-AF65-F5344CB8AC3E}">
        <p14:creationId xmlns:p14="http://schemas.microsoft.com/office/powerpoint/2010/main" val="366056799"/>
      </p:ext>
    </p:extLst>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2820</Words>
  <Application>Microsoft Office PowerPoint</Application>
  <PresentationFormat>Widescreen</PresentationFormat>
  <Paragraphs>445</Paragraphs>
  <Slides>60</Slides>
  <Notes>55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Arial Narrow</vt:lpstr>
      <vt:lpstr>Calibri</vt:lpstr>
      <vt:lpstr>Franklin Gothic Book</vt:lpstr>
      <vt:lpstr>Times New Roman</vt:lpstr>
      <vt:lpstr>Wingdings 2</vt:lpstr>
      <vt:lpstr>Technic</vt:lpstr>
      <vt:lpstr>2 Corinthians 5:14-21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2022-09-11T22:06:19Z</dcterms:created>
  <dcterms:modified xsi:type="dcterms:W3CDTF">2022-09-11T22:06:26Z</dcterms:modified>
</cp:coreProperties>
</file>