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</p:sldIdLst>
  <p:sldSz cx="9144000" cy="5143500" type="screen16x9"/>
  <p:notesSz cx="6858000" cy="9144000"/>
  <p:embeddedFontLst>
    <p:embeddedFont>
      <p:font typeface="Roboto Slab" panose="020B0604020202020204" charset="0"/>
      <p:regular r:id="rId21"/>
      <p:bold r:id="rId22"/>
    </p:embeddedFont>
    <p:embeddedFont>
      <p:font typeface="Roboto" panose="020B0604020202020204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90" y="4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921560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c6f75fce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c6f75fce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9657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3c0582cc4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3c0582cc4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33878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3c0582cc43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3c0582cc43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7166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3c0582cc43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3c0582cc43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34363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3c0582cc43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3c0582cc43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0663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3c0582cc43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3c0582cc43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94522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3c0582cc43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3c0582cc43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36683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3c0582cc43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3c0582cc43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98822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3c04845f8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3c04845f89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431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6f75fceb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c6f75fceb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8468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3c04845f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3c04845f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6752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3c0582cc4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3c0582cc4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9573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3c0582cc43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3c0582cc43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3353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3c0582cc43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3c0582cc43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137705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3c0582cc43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3c0582cc43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336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3c0582cc43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3c0582cc43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9564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3c0582cc43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3c0582cc43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9675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Loving Your Enemies</a:t>
            </a:r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Clive Calver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/>
        </p:nvSpPr>
        <p:spPr>
          <a:xfrm>
            <a:off x="445325" y="334000"/>
            <a:ext cx="8294100" cy="34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Roboto Slab"/>
              <a:buAutoNum type="arabicPeriod"/>
            </a:pP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Stop, breathe </a:t>
            </a: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and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detach yourself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Roboto Slab"/>
              <a:buAutoNum type="arabicPeriod"/>
            </a:pP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Put yourself in the shoes of the other person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Roboto Slab"/>
              <a:buAutoNum type="arabicPeriod"/>
            </a:pP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Seek to understand what makes them tick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Roboto Slab"/>
              <a:buAutoNum type="arabicPeriod"/>
            </a:pP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Try to accept them for who they are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/>
        </p:nvSpPr>
        <p:spPr>
          <a:xfrm>
            <a:off x="445325" y="334000"/>
            <a:ext cx="8294100" cy="395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Roboto Slab"/>
              <a:buAutoNum type="arabicPeriod"/>
            </a:pP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Stop, breathe </a:t>
            </a: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and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detach yourself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Roboto Slab"/>
              <a:buAutoNum type="arabicPeriod"/>
            </a:pP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Put yourself in the shoes of the other person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Roboto Slab"/>
              <a:buAutoNum type="arabicPeriod"/>
            </a:pP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Seek to understand what makes them tick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Roboto Slab"/>
              <a:buAutoNum type="arabicPeriod"/>
            </a:pP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Try to accept them for who they are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Roboto Slab"/>
              <a:buAutoNum type="arabicPeriod"/>
            </a:pP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Forgive!!! - and surrender the past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4"/>
          <p:cNvSpPr txBox="1"/>
          <p:nvPr/>
        </p:nvSpPr>
        <p:spPr>
          <a:xfrm>
            <a:off x="445325" y="334000"/>
            <a:ext cx="82941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6. Find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something in them to love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/>
          <p:nvPr/>
        </p:nvSpPr>
        <p:spPr>
          <a:xfrm>
            <a:off x="445325" y="334000"/>
            <a:ext cx="8294100" cy="1261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6. Find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something in them to love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7. View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them through their own lens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6"/>
          <p:cNvSpPr txBox="1"/>
          <p:nvPr/>
        </p:nvSpPr>
        <p:spPr>
          <a:xfrm>
            <a:off x="445325" y="334000"/>
            <a:ext cx="8294100" cy="1800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6. Find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something in them to love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7. View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them through their own lens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8. Discover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common ground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7"/>
          <p:cNvSpPr txBox="1"/>
          <p:nvPr/>
        </p:nvSpPr>
        <p:spPr>
          <a:xfrm>
            <a:off x="445325" y="334000"/>
            <a:ext cx="8294100" cy="2339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6. Find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something in them to love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7. View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them through their own lens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8. Discover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common ground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9. Open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your heart to a former enemy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8"/>
          <p:cNvSpPr txBox="1"/>
          <p:nvPr/>
        </p:nvSpPr>
        <p:spPr>
          <a:xfrm>
            <a:off x="445325" y="334000"/>
            <a:ext cx="8294100" cy="2877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6. Find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something in them to love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7. View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them through their own lens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8. Discover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common ground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9. Open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your heart to a former enemy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10</a:t>
            </a: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. Reach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out to them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Get Jesus standing!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884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9"/>
          <p:cNvSpPr txBox="1">
            <a:spLocks noGrp="1"/>
          </p:cNvSpPr>
          <p:nvPr>
            <p:ph type="title"/>
          </p:nvPr>
        </p:nvSpPr>
        <p:spPr>
          <a:xfrm>
            <a:off x="493500" y="647600"/>
            <a:ext cx="8157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Clive Calver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Former President of World Relief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493500" y="647600"/>
            <a:ext cx="8157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 this still true for today?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493500" y="647600"/>
            <a:ext cx="8157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Together can we create, under God, a different tomorrow?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493500" y="647600"/>
            <a:ext cx="8157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Realizing that we are family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493500" y="647600"/>
            <a:ext cx="8157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Blessed are those who we stand with in the </a:t>
            </a:r>
            <a:r>
              <a:rPr lang="en" dirty="0" smtClean="0"/>
              <a:t>suffering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493500" y="647600"/>
            <a:ext cx="8157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 Steps to Loving Your Enemies</a:t>
            </a:r>
            <a:endParaRPr sz="19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/>
        </p:nvSpPr>
        <p:spPr>
          <a:xfrm>
            <a:off x="445325" y="334000"/>
            <a:ext cx="8294100" cy="72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Roboto Slab"/>
              <a:buAutoNum type="arabicPeriod"/>
            </a:pP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Stop, breathe </a:t>
            </a: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and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detach yourself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/>
        </p:nvSpPr>
        <p:spPr>
          <a:xfrm>
            <a:off x="445325" y="334000"/>
            <a:ext cx="8294100" cy="18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Roboto Slab"/>
              <a:buAutoNum type="arabicPeriod"/>
            </a:pP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Stop, breathe </a:t>
            </a: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and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detach yourself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Roboto Slab"/>
              <a:buAutoNum type="arabicPeriod"/>
            </a:pP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Put yourself in the shoes of the other person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/>
        </p:nvSpPr>
        <p:spPr>
          <a:xfrm>
            <a:off x="445325" y="334000"/>
            <a:ext cx="8294100" cy="28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Roboto Slab"/>
              <a:buAutoNum type="arabicPeriod"/>
            </a:pP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Stop, breathe </a:t>
            </a:r>
            <a:r>
              <a:rPr lang="en" sz="3500" dirty="0" smtClean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and </a:t>
            </a: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detach yourself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Roboto Slab"/>
              <a:buAutoNum type="arabicPeriod"/>
            </a:pP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Put yourself in the shoes of the other person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marL="457200" lvl="0" indent="-4508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500"/>
              <a:buFont typeface="Roboto Slab"/>
              <a:buAutoNum type="arabicPeriod"/>
            </a:pPr>
            <a:r>
              <a:rPr lang="en" sz="3500" dirty="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Seek to understand what makes them tick</a:t>
            </a:r>
            <a:endParaRPr sz="3500" dirty="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On-screen Show (16:9)</PresentationFormat>
  <Paragraphs>41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Roboto Slab</vt:lpstr>
      <vt:lpstr>Arial</vt:lpstr>
      <vt:lpstr>Roboto</vt:lpstr>
      <vt:lpstr>Marina</vt:lpstr>
      <vt:lpstr>Loving Your Enemies</vt:lpstr>
      <vt:lpstr>Is this still true for today?</vt:lpstr>
      <vt:lpstr>Together can we create, under God, a different tomorrow?</vt:lpstr>
      <vt:lpstr>Realizing that we are family</vt:lpstr>
      <vt:lpstr>Blessed are those who we stand with in the suffering</vt:lpstr>
      <vt:lpstr>10 Steps to Loving Your Enemies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Get Jesus standing! </vt:lpstr>
      <vt:lpstr>Clive Calver  Former President of World Relief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2022-07-15T12:28:29Z</dcterms:modified>
</cp:coreProperties>
</file>