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51" r:id="rId1"/>
  </p:sldMasterIdLst>
  <p:notesMasterIdLst>
    <p:notesMasterId r:id="rId54"/>
  </p:notesMasterIdLst>
  <p:sldIdLst>
    <p:sldId id="397" r:id="rId2"/>
    <p:sldId id="512" r:id="rId3"/>
    <p:sldId id="451" r:id="rId4"/>
    <p:sldId id="465" r:id="rId5"/>
    <p:sldId id="481" r:id="rId6"/>
    <p:sldId id="540" r:id="rId7"/>
    <p:sldId id="514" r:id="rId8"/>
    <p:sldId id="513" r:id="rId9"/>
    <p:sldId id="466" r:id="rId10"/>
    <p:sldId id="541" r:id="rId11"/>
    <p:sldId id="497" r:id="rId12"/>
    <p:sldId id="467" r:id="rId13"/>
    <p:sldId id="529" r:id="rId14"/>
    <p:sldId id="530" r:id="rId15"/>
    <p:sldId id="463" r:id="rId16"/>
    <p:sldId id="510" r:id="rId17"/>
    <p:sldId id="470" r:id="rId18"/>
    <p:sldId id="473" r:id="rId19"/>
    <p:sldId id="515" r:id="rId20"/>
    <p:sldId id="531" r:id="rId21"/>
    <p:sldId id="533" r:id="rId22"/>
    <p:sldId id="534" r:id="rId23"/>
    <p:sldId id="516" r:id="rId24"/>
    <p:sldId id="545" r:id="rId25"/>
    <p:sldId id="551" r:id="rId26"/>
    <p:sldId id="479" r:id="rId27"/>
    <p:sldId id="493" r:id="rId28"/>
    <p:sldId id="552" r:id="rId29"/>
    <p:sldId id="464" r:id="rId30"/>
    <p:sldId id="520" r:id="rId31"/>
    <p:sldId id="518" r:id="rId32"/>
    <p:sldId id="553" r:id="rId33"/>
    <p:sldId id="538" r:id="rId34"/>
    <p:sldId id="554" r:id="rId35"/>
    <p:sldId id="522" r:id="rId36"/>
    <p:sldId id="524" r:id="rId37"/>
    <p:sldId id="523" r:id="rId38"/>
    <p:sldId id="539" r:id="rId39"/>
    <p:sldId id="485" r:id="rId40"/>
    <p:sldId id="486" r:id="rId41"/>
    <p:sldId id="484" r:id="rId42"/>
    <p:sldId id="521" r:id="rId43"/>
    <p:sldId id="489" r:id="rId44"/>
    <p:sldId id="490" r:id="rId45"/>
    <p:sldId id="506" r:id="rId46"/>
    <p:sldId id="504" r:id="rId47"/>
    <p:sldId id="555" r:id="rId48"/>
    <p:sldId id="537" r:id="rId49"/>
    <p:sldId id="556" r:id="rId50"/>
    <p:sldId id="527" r:id="rId51"/>
    <p:sldId id="557" r:id="rId52"/>
    <p:sldId id="480" r:id="rId5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5E00"/>
    <a:srgbClr val="060862"/>
    <a:srgbClr val="0D12D7"/>
    <a:srgbClr val="00B200"/>
    <a:srgbClr val="008000"/>
    <a:srgbClr val="A5E6F3"/>
    <a:srgbClr val="83D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190" autoAdjust="0"/>
    <p:restoredTop sz="94660"/>
  </p:normalViewPr>
  <p:slideViewPr>
    <p:cSldViewPr>
      <p:cViewPr varScale="1">
        <p:scale>
          <a:sx n="84" d="100"/>
          <a:sy n="84" d="100"/>
        </p:scale>
        <p:origin x="452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C203A-FE87-4228-9C82-26FC0E3A701D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2B8528-7516-4625-BF89-5804D48F1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17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328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116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577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58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046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403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404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289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36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8628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892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150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266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5932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773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776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639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9689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506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9412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494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7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22766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731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8820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235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2706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2032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9326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7188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96534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8867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420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4183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988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2848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9086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5038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2285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8794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5730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1221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31479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695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9943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2111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3777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95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90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23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613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B8528-7516-4625-BF89-5804D48F12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91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Ø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wipe dir="r"/>
  </p:transition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A5E6F3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Ø"/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3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002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574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146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718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9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667000"/>
            <a:ext cx="7086600" cy="2819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6600" dirty="0" smtClean="0"/>
              <a:t>Spiritual </a:t>
            </a:r>
            <a:br>
              <a:rPr lang="en-US" sz="6600" dirty="0" smtClean="0"/>
            </a:br>
            <a:r>
              <a:rPr lang="en-US" sz="6600" dirty="0" smtClean="0"/>
              <a:t>       Rebirth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4 Nicodemus said to Him, “How can a man be born when he is old? He cannot enter a second time into his mother’s womb and be born, can he?”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5 Jesus answered, “Truly, truly, I say to you, unless one is born of water and the Spirit, he cannot enter into the kingdom of God.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4 Nicodemus said to Him, “How can a man be born when he is old? He cannot enter a second time into his mother’s womb and be born, can he?”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5 Jesus answered, “Truly, truly, I say to you, unless one is </a:t>
            </a:r>
            <a:r>
              <a:rPr lang="en-US" u="sng" dirty="0" smtClean="0"/>
              <a:t>born of water and the Spirit</a:t>
            </a:r>
            <a:r>
              <a:rPr lang="en-US" dirty="0" smtClean="0"/>
              <a:t>, he cannot enter into the kingdom of God.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6 That which is born of the flesh is flesh, and that which is born of the Spirit is spirit.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4 Nicodemus said to Him, “How can a man be born when he is old? He cannot enter a second time into his mother’s womb and be born, can he?”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5 Jesus answered, “Truly, truly, I say to you, unless one is born of water and the Spirit, he cannot enter into the kingdom of God.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6 That which is born of the flesh is flesh, and that which is born of the Spirit is spirit. </a:t>
            </a: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6019800" y="3134958"/>
            <a:ext cx="1676400" cy="6096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5368" name="Oval 9"/>
          <p:cNvSpPr>
            <a:spLocks noChangeArrowheads="1"/>
          </p:cNvSpPr>
          <p:nvPr/>
        </p:nvSpPr>
        <p:spPr bwMode="auto">
          <a:xfrm>
            <a:off x="914400" y="3581400"/>
            <a:ext cx="1752600" cy="6858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4 Nicodemus said to Him, “How can a man be born when he is old? He cannot enter a second time into his mother’s womb and be born, can he?”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5 Jesus answered, “Truly, truly, I say to you, unless one is born of water and the Spirit, he cannot enter into the kingdom of God.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6 That which is born of the flesh is flesh, and that which is born of the Spirit is spirit. </a:t>
            </a: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6085242" y="4603395"/>
            <a:ext cx="1447800" cy="6096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6019800" y="3134958"/>
            <a:ext cx="1676400" cy="6096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5366" name="Oval 7"/>
          <p:cNvSpPr>
            <a:spLocks noChangeArrowheads="1"/>
          </p:cNvSpPr>
          <p:nvPr/>
        </p:nvSpPr>
        <p:spPr bwMode="auto">
          <a:xfrm>
            <a:off x="86958" y="5562600"/>
            <a:ext cx="1676400" cy="6858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Oval 9"/>
          <p:cNvSpPr>
            <a:spLocks noChangeArrowheads="1"/>
          </p:cNvSpPr>
          <p:nvPr/>
        </p:nvSpPr>
        <p:spPr bwMode="auto">
          <a:xfrm>
            <a:off x="914400" y="3581400"/>
            <a:ext cx="1752600" cy="6858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4 Nicodemus said to Him, “How can a man be born when he is old? He cannot enter a second time into his mother’s womb and be born, can he?”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5 Jesus answered, “Truly, truly, I say to you, unless one is born of water and the Spirit, he cannot enter into the kingdom of God.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6 That which is born of the flesh is flesh, and that which is born of the Spirit is spirit. </a:t>
            </a:r>
          </a:p>
        </p:txBody>
      </p:sp>
      <p:sp>
        <p:nvSpPr>
          <p:cNvPr id="15363" name="Oval 3"/>
          <p:cNvSpPr>
            <a:spLocks noChangeArrowheads="1"/>
          </p:cNvSpPr>
          <p:nvPr/>
        </p:nvSpPr>
        <p:spPr bwMode="auto">
          <a:xfrm>
            <a:off x="6085242" y="4603395"/>
            <a:ext cx="1447800" cy="6096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V="1">
            <a:off x="7010400" y="3733800"/>
            <a:ext cx="152400" cy="86959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6019800" y="3134958"/>
            <a:ext cx="1676400" cy="6096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5366" name="Oval 7"/>
          <p:cNvSpPr>
            <a:spLocks noChangeArrowheads="1"/>
          </p:cNvSpPr>
          <p:nvPr/>
        </p:nvSpPr>
        <p:spPr bwMode="auto">
          <a:xfrm>
            <a:off x="86958" y="5562600"/>
            <a:ext cx="1676400" cy="6858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 flipV="1">
            <a:off x="1371600" y="4572000"/>
            <a:ext cx="3048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5368" name="Oval 9"/>
          <p:cNvSpPr>
            <a:spLocks noChangeArrowheads="1"/>
          </p:cNvSpPr>
          <p:nvPr/>
        </p:nvSpPr>
        <p:spPr bwMode="auto">
          <a:xfrm>
            <a:off x="914400" y="3581400"/>
            <a:ext cx="1752600" cy="6858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4 Nicodemus said to Him, “How can a man be born when he is old? He cannot enter a second time into his mother’s womb and be born, can he?”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5 Jesus answered, “Truly, truly, I say to you, unless one is born of water and the Spirit, he cannot enter into the kingdom of God.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6 That which is born of the flesh is flesh, and that which is born of the Spirit is spirit. </a:t>
            </a:r>
          </a:p>
        </p:txBody>
      </p:sp>
      <p:sp>
        <p:nvSpPr>
          <p:cNvPr id="17417" name="Oval 10"/>
          <p:cNvSpPr>
            <a:spLocks noChangeArrowheads="1"/>
          </p:cNvSpPr>
          <p:nvPr/>
        </p:nvSpPr>
        <p:spPr bwMode="auto">
          <a:xfrm>
            <a:off x="76200" y="2133600"/>
            <a:ext cx="4343400" cy="6096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>
            <a:off x="4343400" y="2514600"/>
            <a:ext cx="1752600" cy="762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3"/>
          <p:cNvSpPr>
            <a:spLocks noChangeArrowheads="1"/>
          </p:cNvSpPr>
          <p:nvPr/>
        </p:nvSpPr>
        <p:spPr bwMode="auto">
          <a:xfrm>
            <a:off x="6085242" y="4603395"/>
            <a:ext cx="1447800" cy="6096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 flipV="1">
            <a:off x="7010400" y="3733800"/>
            <a:ext cx="152400" cy="86959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3" name="Oval 5"/>
          <p:cNvSpPr>
            <a:spLocks noChangeArrowheads="1"/>
          </p:cNvSpPr>
          <p:nvPr/>
        </p:nvSpPr>
        <p:spPr bwMode="auto">
          <a:xfrm>
            <a:off x="6019800" y="3134958"/>
            <a:ext cx="1676400" cy="6096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86958" y="5562600"/>
            <a:ext cx="1676400" cy="6858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1371600" y="4572000"/>
            <a:ext cx="304800" cy="990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16" name="Oval 9"/>
          <p:cNvSpPr>
            <a:spLocks noChangeArrowheads="1"/>
          </p:cNvSpPr>
          <p:nvPr/>
        </p:nvSpPr>
        <p:spPr bwMode="auto">
          <a:xfrm>
            <a:off x="914400" y="3581400"/>
            <a:ext cx="1752600" cy="6858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4 Nicodemus said to Him, “How can a man be born when he is old? He cannot enter a second time into his mother’s womb and be born, can he?”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5 Jesus answered, “Truly, truly, I say to you, unless one is born of water and the Spirit, he cannot enter into the kingdom of God.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 smtClean="0"/>
              <a:t>6 That which is born of the flesh is flesh, and that which is born of the Spirit is spirit.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082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smtClean="0"/>
              <a:t>7 “Do not marvel that I said to you, ‘You must be born again.’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smtClean="0"/>
              <a:t>8 The </a:t>
            </a:r>
            <a:r>
              <a:rPr lang="en-US" sz="4800" u="sng" smtClean="0"/>
              <a:t>wind blows</a:t>
            </a:r>
            <a:r>
              <a:rPr lang="en-US" sz="4800" smtClean="0"/>
              <a:t> where it wishes and you hear the sound of it, but do not know where it comes from and where it is going; so is everyone who is born of the Spirit.”</a:t>
            </a:r>
          </a:p>
        </p:txBody>
      </p:sp>
      <p:sp>
        <p:nvSpPr>
          <p:cNvPr id="22532" name="Rectangle 1028"/>
          <p:cNvSpPr>
            <a:spLocks noChangeArrowheads="1"/>
          </p:cNvSpPr>
          <p:nvPr/>
        </p:nvSpPr>
        <p:spPr bwMode="auto">
          <a:xfrm>
            <a:off x="2590800" y="5257800"/>
            <a:ext cx="5257800" cy="1143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</a:pPr>
            <a:r>
              <a:rPr lang="en-US" sz="8800" b="0" dirty="0" smtClean="0"/>
              <a:t>Mysterious</a:t>
            </a:r>
            <a:endParaRPr lang="en-US" sz="8800" b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smtClean="0"/>
              <a:t>7 “Do not marvel that I said to you, ‘You must be born again.’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smtClean="0"/>
              <a:t>8 The </a:t>
            </a:r>
            <a:r>
              <a:rPr lang="en-US" sz="4800" u="sng" smtClean="0"/>
              <a:t>wind blows</a:t>
            </a:r>
            <a:r>
              <a:rPr lang="en-US" sz="4800" smtClean="0"/>
              <a:t> where it wishes and you hear the sound of it, but do not know where it comes from and where it is going; so is everyone who is born of the Spirit.”</a:t>
            </a:r>
          </a:p>
        </p:txBody>
      </p:sp>
      <p:sp>
        <p:nvSpPr>
          <p:cNvPr id="23557" name="Line 6"/>
          <p:cNvSpPr>
            <a:spLocks noChangeShapeType="1"/>
          </p:cNvSpPr>
          <p:nvPr/>
        </p:nvSpPr>
        <p:spPr bwMode="auto">
          <a:xfrm flipH="1">
            <a:off x="2819400" y="2133600"/>
            <a:ext cx="45720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5"/>
          <p:cNvSpPr>
            <a:spLocks noChangeArrowheads="1"/>
          </p:cNvSpPr>
          <p:nvPr/>
        </p:nvSpPr>
        <p:spPr bwMode="auto">
          <a:xfrm>
            <a:off x="2971800" y="1447800"/>
            <a:ext cx="3733800" cy="838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55000"/>
              </a:lnSpc>
              <a:spcBef>
                <a:spcPct val="10000"/>
              </a:spcBef>
            </a:pPr>
            <a:r>
              <a:rPr lang="en-US" sz="8000" b="0" i="1"/>
              <a:t>pneuma</a:t>
            </a:r>
            <a:endParaRPr lang="en-US" sz="8000" b="0"/>
          </a:p>
        </p:txBody>
      </p:sp>
      <p:sp>
        <p:nvSpPr>
          <p:cNvPr id="9" name="Rectangle 1028"/>
          <p:cNvSpPr>
            <a:spLocks noChangeArrowheads="1"/>
          </p:cNvSpPr>
          <p:nvPr/>
        </p:nvSpPr>
        <p:spPr bwMode="auto">
          <a:xfrm>
            <a:off x="2590800" y="5257800"/>
            <a:ext cx="5257800" cy="1143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</a:pPr>
            <a:r>
              <a:rPr lang="en-US" sz="8800" b="0" dirty="0" smtClean="0"/>
              <a:t>Mysterious</a:t>
            </a:r>
            <a:endParaRPr lang="en-US" sz="8800" b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9 Nicodemus said to Him, “How can these things be?”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10 Jesus answered and said to him, “Are you the teacher of Israel and do not understand these things?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  <a:endParaRPr lang="en-US" smtClean="0"/>
          </a:p>
        </p:txBody>
      </p:sp>
      <p:sp>
        <p:nvSpPr>
          <p:cNvPr id="2836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 3:1 Now there was </a:t>
            </a:r>
            <a:r>
              <a:rPr lang="en-US" u="sng" dirty="0" smtClean="0"/>
              <a:t>a man of the Pharisees</a:t>
            </a:r>
            <a:r>
              <a:rPr lang="en-US" dirty="0" smtClean="0"/>
              <a:t>, named Nicodemus, a ruler of the Jews;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9 Nicodemus said to Him, “How can these things be?”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10 Jesus answered and said to him, “Are you the teacher of Israel and do not understand these things?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914400" y="4114800"/>
            <a:ext cx="7848600" cy="259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</a:pPr>
            <a:r>
              <a:rPr lang="en-US" sz="4400" b="0" dirty="0" smtClean="0"/>
              <a:t>“Moreover, I will give you a new heart and put a new spirit within you; and I will remove the heart of stone from your flesh and give you a heart of flesh.”</a:t>
            </a:r>
            <a:r>
              <a:rPr lang="en-US" sz="3200" b="0" dirty="0" smtClean="0"/>
              <a:t> Ezek. 36:26</a:t>
            </a:r>
            <a:endParaRPr lang="en-US" sz="3600" b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9 Nicodemus said to Him, “How can these things be?”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10 Jesus answered and said to him, “Are you the teacher of Israel and do not </a:t>
            </a:r>
            <a:r>
              <a:rPr lang="en-US" sz="4800" dirty="0" err="1" smtClean="0"/>
              <a:t>understad</a:t>
            </a:r>
            <a:r>
              <a:rPr lang="en-US" sz="4800" dirty="0" smtClean="0"/>
              <a:t> these things?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066800" y="3581400"/>
            <a:ext cx="7924800" cy="304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</a:pPr>
            <a:r>
              <a:rPr lang="en-US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8:38 “He who believes in Me, as the Scripture said, ‘From his innermost being will flow rivers of living water.’” </a:t>
            </a:r>
          </a:p>
          <a:p>
            <a:pPr algn="l">
              <a:lnSpc>
                <a:spcPct val="77000"/>
              </a:lnSpc>
              <a:spcBef>
                <a:spcPct val="10000"/>
              </a:spcBef>
            </a:pPr>
            <a:r>
              <a:rPr lang="en-US" sz="3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 But this He spoke of the Spirit, whom those who believed in Him were to receive; for the Spirit was not yet given, because Jesus was not yet glorified.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9 Nicodemus said to Him, “How can these things be?”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10 Jesus answered and said to him, “Are you the teacher of Israel and do not understand these things?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11 “Truly, truly, I say to you, we speak of what we know and testify of what we have seen, and you do not accept our testimony. </a:t>
            </a:r>
          </a:p>
        </p:txBody>
      </p:sp>
      <p:sp>
        <p:nvSpPr>
          <p:cNvPr id="27652" name="Oval 5"/>
          <p:cNvSpPr>
            <a:spLocks noChangeArrowheads="1"/>
          </p:cNvSpPr>
          <p:nvPr/>
        </p:nvSpPr>
        <p:spPr bwMode="auto">
          <a:xfrm>
            <a:off x="7250113" y="1503363"/>
            <a:ext cx="990600" cy="6096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12 “If I told you earthly things and you do not believe, how shall you believe if I tell you heavenly things?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13 No one has ever gone to heaven and returned. But the </a:t>
            </a:r>
            <a:r>
              <a:rPr lang="en-US" sz="4800" u="sng" dirty="0" smtClean="0"/>
              <a:t>Son of Man has come down from heaven</a:t>
            </a:r>
            <a:r>
              <a:rPr lang="en-US" sz="4800" dirty="0" smtClean="0"/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smtClean="0"/>
              <a:t>12 “If I told you earthly things and you do not believe, how shall you believe if I tell you heavenly things?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smtClean="0"/>
              <a:t>13 And no one has ascended into heaven, but He who descended from heaven, even the Son of Man.”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609600" y="304800"/>
            <a:ext cx="8153400" cy="6096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5E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</a:pPr>
            <a:r>
              <a:rPr lang="en-US" sz="4000" b="0" dirty="0"/>
              <a:t>Dan. </a:t>
            </a:r>
            <a:r>
              <a:rPr lang="en-US" sz="4000" b="0" dirty="0" smtClean="0"/>
              <a:t>7 Daniel sees a vision of God at the end of history</a:t>
            </a:r>
          </a:p>
          <a:p>
            <a:pPr algn="l">
              <a:lnSpc>
                <a:spcPct val="70000"/>
              </a:lnSpc>
            </a:pPr>
            <a:r>
              <a:rPr lang="en-US" sz="4000" b="0" dirty="0" smtClean="0"/>
              <a:t>His throne was ablaze with flames, </a:t>
            </a:r>
          </a:p>
          <a:p>
            <a:pPr algn="l">
              <a:lnSpc>
                <a:spcPct val="70000"/>
              </a:lnSpc>
            </a:pPr>
            <a:r>
              <a:rPr lang="en-US" sz="4000" b="0" dirty="0" smtClean="0"/>
              <a:t>Its wheels were a burning fire. </a:t>
            </a:r>
          </a:p>
          <a:p>
            <a:pPr algn="l">
              <a:lnSpc>
                <a:spcPct val="70000"/>
              </a:lnSpc>
            </a:pPr>
            <a:r>
              <a:rPr lang="en-US" sz="4000" b="0" dirty="0" smtClean="0"/>
              <a:t>10 A river of fire was flowing </a:t>
            </a:r>
          </a:p>
          <a:p>
            <a:pPr algn="l">
              <a:lnSpc>
                <a:spcPct val="70000"/>
              </a:lnSpc>
            </a:pPr>
            <a:r>
              <a:rPr lang="en-US" sz="4000" b="0" dirty="0" smtClean="0"/>
              <a:t>And coming out from before Him; </a:t>
            </a:r>
          </a:p>
          <a:p>
            <a:pPr algn="l">
              <a:lnSpc>
                <a:spcPct val="70000"/>
              </a:lnSpc>
            </a:pPr>
            <a:r>
              <a:rPr lang="en-US" sz="4000" b="0" dirty="0" smtClean="0"/>
              <a:t>Thousands upon thousands were attending Him, And myriads upon myriads were standing before Him; </a:t>
            </a:r>
          </a:p>
          <a:p>
            <a:pPr algn="l">
              <a:lnSpc>
                <a:spcPct val="70000"/>
              </a:lnSpc>
            </a:pPr>
            <a:r>
              <a:rPr lang="en-US" sz="4000" b="0" u="sng" dirty="0" smtClean="0"/>
              <a:t>The court sat, And the books were opened</a:t>
            </a:r>
            <a:r>
              <a:rPr lang="en-US" sz="4000" b="0" dirty="0" smtClean="0"/>
              <a:t>. </a:t>
            </a:r>
          </a:p>
          <a:p>
            <a:pPr algn="l">
              <a:lnSpc>
                <a:spcPct val="70000"/>
              </a:lnSpc>
            </a:pPr>
            <a:endParaRPr lang="en-US" sz="4000" b="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smtClean="0"/>
              <a:t>12 “If I told you earthly things and you do not believe, how shall you believe if I tell you heavenly things?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smtClean="0"/>
              <a:t>13 And no one has ascended into heaven, but He who descended from heaven, even the Son of Man.”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609600" y="304800"/>
            <a:ext cx="8153400" cy="6096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5E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</a:pPr>
            <a:r>
              <a:rPr lang="en-US" sz="4000" b="0"/>
              <a:t>Dan. 7:13,14 “I kept looking in the night visions, and behold, with the clouds of heaven one like a </a:t>
            </a:r>
            <a:r>
              <a:rPr lang="en-US" sz="4000" b="0" u="sng"/>
              <a:t>Son of Man</a:t>
            </a:r>
            <a:r>
              <a:rPr lang="en-US" sz="4000" b="0"/>
              <a:t> was coming, and He came up to the Ancient of Days and was presented before Him. And to Him was given dominion, glory and a kingdom, that all the peoples, nations, and men of every language might serve Him.</a:t>
            </a:r>
          </a:p>
          <a:p>
            <a:pPr algn="l">
              <a:lnSpc>
                <a:spcPct val="70000"/>
              </a:lnSpc>
            </a:pPr>
            <a:r>
              <a:rPr lang="en-US" sz="4000" b="0"/>
              <a:t>His dominion is an everlasting dominion which will not pass away; and His kingdom is one which will not be destroyed.”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12 “If I told you earthly things and you do not believe, how shall you believe if I tell you heavenly things?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13 No one has ever gone to heaven and returned. But the </a:t>
            </a:r>
            <a:r>
              <a:rPr lang="en-US" sz="4800" u="sng" dirty="0" smtClean="0"/>
              <a:t>Son of Man has come down from heaven</a:t>
            </a:r>
            <a:r>
              <a:rPr lang="en-US" sz="4800" dirty="0" smtClean="0"/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14 “And as </a:t>
            </a:r>
            <a:r>
              <a:rPr lang="en-US" sz="4800" u="sng" dirty="0" smtClean="0"/>
              <a:t>Moses lifted up the serpent in the wilderness</a:t>
            </a:r>
            <a:r>
              <a:rPr lang="en-US" sz="4800" dirty="0" smtClean="0"/>
              <a:t>, even so must the Son of Man be lifted up;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15 that whoever believes may in Him have eternal life.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14 “And as </a:t>
            </a:r>
            <a:r>
              <a:rPr lang="en-US" sz="4800" u="sng" dirty="0" smtClean="0"/>
              <a:t>Moses lifted up the serpent in the wilderness</a:t>
            </a:r>
            <a:r>
              <a:rPr lang="en-US" sz="4800" dirty="0" smtClean="0"/>
              <a:t>, even so must the Son of Man be lifted up;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15 that whoever believes may in Him have eternal life.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609600" y="3810000"/>
            <a:ext cx="8382000" cy="289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5E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</a:pPr>
            <a:r>
              <a:rPr lang="en-US" sz="4400" b="0"/>
              <a:t>Num. 21</a:t>
            </a:r>
          </a:p>
          <a:p>
            <a:pPr algn="l">
              <a:lnSpc>
                <a:spcPct val="70000"/>
              </a:lnSpc>
            </a:pPr>
            <a:r>
              <a:rPr lang="en-US" sz="4400" b="0"/>
              <a:t>Serpents attacking the people…</a:t>
            </a:r>
            <a:endParaRPr lang="en-US" sz="4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 3:1 Now there was a man of the Pharisees, named Nicodemus, a </a:t>
            </a:r>
            <a:r>
              <a:rPr lang="en-US" u="sng" dirty="0" smtClean="0"/>
              <a:t>ruler of the Jews</a:t>
            </a:r>
            <a:r>
              <a:rPr lang="en-US" dirty="0" smtClean="0"/>
              <a:t>;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14 “And as </a:t>
            </a:r>
            <a:r>
              <a:rPr lang="en-US" sz="4800" u="sng" dirty="0" smtClean="0"/>
              <a:t>Moses lifted up the serpent in the wilderness</a:t>
            </a:r>
            <a:r>
              <a:rPr lang="en-US" sz="4800" dirty="0" smtClean="0"/>
              <a:t>, even so must the Son of Man be lifted up;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15 that whoever believes may in 	Him have eternal life.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457200" y="3810000"/>
            <a:ext cx="8382000" cy="289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5E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</a:pPr>
            <a:r>
              <a:rPr lang="en-US" sz="4400" b="0" dirty="0" smtClean="0"/>
              <a:t>Num. 21:8 Then the Lord said to Moses, “Make a fiery serpent, and set it on a standard; and it shall come about, that everyone who is bitten, when he looks at it, he shall live.”</a:t>
            </a:r>
            <a:endParaRPr lang="en-US" sz="4400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14 “And as </a:t>
            </a:r>
            <a:r>
              <a:rPr lang="en-US" sz="4800" u="sng" dirty="0" smtClean="0"/>
              <a:t>Moses lifted up the serpent in the wilderness</a:t>
            </a:r>
            <a:r>
              <a:rPr lang="en-US" sz="4800" dirty="0" smtClean="0"/>
              <a:t>, even so must the Son of Man be lifted up;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15 that </a:t>
            </a:r>
            <a:r>
              <a:rPr lang="en-US" sz="4800" u="sng" dirty="0" smtClean="0"/>
              <a:t>whoever believes may in Him have eternal life</a:t>
            </a:r>
            <a:r>
              <a:rPr lang="en-US" sz="4800" dirty="0" smtClean="0"/>
              <a:t>.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457200" y="3810000"/>
            <a:ext cx="8382000" cy="289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5E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</a:pPr>
            <a:r>
              <a:rPr lang="en-US" sz="4400" b="0"/>
              <a:t>Num. 21:9 And Moses made a bronze serpent and set it on the standard; and it came about, that if a serpent bit any man, when he </a:t>
            </a:r>
            <a:r>
              <a:rPr lang="en-US" sz="4400" b="0" u="sng"/>
              <a:t>looked to the bronze serpent</a:t>
            </a:r>
            <a:r>
              <a:rPr lang="en-US" sz="4400" b="0"/>
              <a:t>, he lived.</a:t>
            </a:r>
            <a:endParaRPr lang="en-US" sz="4400" b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14 “And as </a:t>
            </a:r>
            <a:r>
              <a:rPr lang="en-US" sz="4800" u="sng" dirty="0" smtClean="0"/>
              <a:t>Moses lifted up the serpent in the wilderness</a:t>
            </a:r>
            <a:r>
              <a:rPr lang="en-US" sz="4800" dirty="0" smtClean="0"/>
              <a:t>, even so must the Son of Man be lifted up;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15 that </a:t>
            </a:r>
            <a:r>
              <a:rPr lang="en-US" sz="4800" u="sng" dirty="0" smtClean="0"/>
              <a:t>whoever believes may in Him have eternal life</a:t>
            </a:r>
            <a:r>
              <a:rPr lang="en-US" sz="4800" dirty="0" smtClean="0"/>
              <a:t>.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457200" y="3810000"/>
            <a:ext cx="8382000" cy="289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5E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</a:pPr>
            <a:r>
              <a:rPr lang="en-US" sz="4400" b="0"/>
              <a:t>Num. 21:9 And Moses made a bronze serpent and set it on the standard; and it came about, that if a serpent bit any man, when he </a:t>
            </a:r>
            <a:r>
              <a:rPr lang="en-US" sz="4400" b="0" u="sng"/>
              <a:t>looked to the bronze serpent</a:t>
            </a:r>
            <a:r>
              <a:rPr lang="en-US" sz="4400" b="0"/>
              <a:t>, he lived.</a:t>
            </a:r>
            <a:endParaRPr lang="en-US" sz="4400" b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3400" y="762000"/>
            <a:ext cx="3733800" cy="609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400" b="0" dirty="0" smtClean="0"/>
              <a:t>Why a serpent?</a:t>
            </a:r>
            <a:endParaRPr lang="en-US" sz="4400" b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14 “And as </a:t>
            </a:r>
            <a:r>
              <a:rPr lang="en-US" sz="4800" u="sng" dirty="0" smtClean="0"/>
              <a:t>Moses lifted up the serpent in the wilderness</a:t>
            </a:r>
            <a:r>
              <a:rPr lang="en-US" sz="4800" dirty="0" smtClean="0"/>
              <a:t>, even so must the Son of Man be lifted up;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15 that </a:t>
            </a:r>
            <a:r>
              <a:rPr lang="en-US" sz="4800" u="sng" dirty="0" smtClean="0"/>
              <a:t>whoever believes may in Him have eternal life</a:t>
            </a:r>
            <a:r>
              <a:rPr lang="en-US" sz="4800" dirty="0" smtClean="0"/>
              <a:t>.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457200" y="3810000"/>
            <a:ext cx="8382000" cy="289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5E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</a:pPr>
            <a:r>
              <a:rPr lang="en-US" sz="4400" b="0"/>
              <a:t>Num. 21:9 And Moses made a bronze serpent and set it on the standard; and it came about, that if a serpent bit any man, when he </a:t>
            </a:r>
            <a:r>
              <a:rPr lang="en-US" sz="4400" b="0" u="sng"/>
              <a:t>looked to the bronze serpent</a:t>
            </a:r>
            <a:r>
              <a:rPr lang="en-US" sz="4400" b="0"/>
              <a:t>, he lived.</a:t>
            </a:r>
            <a:endParaRPr lang="en-US" sz="4400" b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3400" y="762000"/>
            <a:ext cx="8534400" cy="2667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400" b="0" dirty="0" smtClean="0"/>
              <a:t>1 </a:t>
            </a:r>
            <a:r>
              <a:rPr lang="en-US" sz="4400" b="0" dirty="0"/>
              <a:t>Peter 2:24 He personally carried our sins </a:t>
            </a:r>
            <a:r>
              <a:rPr lang="en-US" sz="4400" b="0" dirty="0" smtClean="0"/>
              <a:t>in </a:t>
            </a:r>
            <a:r>
              <a:rPr lang="en-US" sz="4400" b="0" dirty="0"/>
              <a:t>his body on the cross </a:t>
            </a:r>
            <a:r>
              <a:rPr lang="en-US" sz="4400" b="0" dirty="0" smtClean="0"/>
              <a:t>so </a:t>
            </a:r>
            <a:r>
              <a:rPr lang="en-US" sz="4400" b="0" dirty="0"/>
              <a:t>that we can be dead to sin </a:t>
            </a:r>
            <a:r>
              <a:rPr lang="en-US" sz="4400" b="0" dirty="0" smtClean="0"/>
              <a:t>and </a:t>
            </a:r>
            <a:r>
              <a:rPr lang="en-US" sz="4400" b="0" dirty="0"/>
              <a:t>live for what is right. </a:t>
            </a:r>
            <a:r>
              <a:rPr lang="en-US" sz="4400" b="0" dirty="0" smtClean="0"/>
              <a:t>By </a:t>
            </a:r>
            <a:r>
              <a:rPr lang="en-US" sz="4400" b="0" dirty="0"/>
              <a:t>his wounds </a:t>
            </a:r>
          </a:p>
          <a:p>
            <a:pPr algn="l">
              <a:lnSpc>
                <a:spcPct val="77000"/>
              </a:lnSpc>
              <a:defRPr/>
            </a:pPr>
            <a:r>
              <a:rPr lang="en-US" sz="4400" b="0" dirty="0"/>
              <a:t>you are healed. </a:t>
            </a:r>
          </a:p>
          <a:p>
            <a:pPr algn="l">
              <a:lnSpc>
                <a:spcPct val="77000"/>
              </a:lnSpc>
              <a:defRPr/>
            </a:pPr>
            <a:endParaRPr lang="en-US" sz="4400" b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14 “And as </a:t>
            </a:r>
            <a:r>
              <a:rPr lang="en-US" sz="4800" u="sng" dirty="0" smtClean="0"/>
              <a:t>Moses lifted up the serpent in the wilderness</a:t>
            </a:r>
            <a:r>
              <a:rPr lang="en-US" sz="4800" dirty="0" smtClean="0"/>
              <a:t>, even so must the Son of Man be lifted up;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15 that </a:t>
            </a:r>
            <a:r>
              <a:rPr lang="en-US" sz="4800" u="sng" dirty="0" smtClean="0"/>
              <a:t>whoever believes may in Him have eternal life</a:t>
            </a:r>
            <a:r>
              <a:rPr lang="en-US" sz="4800" dirty="0" smtClean="0"/>
              <a:t>.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457200" y="3810000"/>
            <a:ext cx="8382000" cy="2895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5E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0000"/>
              </a:lnSpc>
            </a:pPr>
            <a:r>
              <a:rPr lang="en-US" sz="4400" b="0"/>
              <a:t>Num. 21:9 And Moses made a bronze serpent and set it on the standard; and it came about, that if a serpent bit any man, when he </a:t>
            </a:r>
            <a:r>
              <a:rPr lang="en-US" sz="4400" b="0" u="sng"/>
              <a:t>looked to the bronze serpent</a:t>
            </a:r>
            <a:r>
              <a:rPr lang="en-US" sz="4400" b="0"/>
              <a:t>, he lived.</a:t>
            </a:r>
            <a:endParaRPr lang="en-US" sz="4400" b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3400" y="762000"/>
            <a:ext cx="8534400" cy="2667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400" b="0" dirty="0" smtClean="0"/>
              <a:t>1 </a:t>
            </a:r>
            <a:r>
              <a:rPr lang="en-US" sz="4400" b="0" dirty="0"/>
              <a:t>Peter 2:24 He personally </a:t>
            </a:r>
            <a:r>
              <a:rPr lang="en-US" sz="4400" b="0" u="sng" dirty="0"/>
              <a:t>carried our sins </a:t>
            </a:r>
            <a:r>
              <a:rPr lang="en-US" sz="4400" b="0" u="sng" dirty="0" smtClean="0"/>
              <a:t>in </a:t>
            </a:r>
            <a:r>
              <a:rPr lang="en-US" sz="4400" b="0" u="sng" dirty="0"/>
              <a:t>his body</a:t>
            </a:r>
            <a:r>
              <a:rPr lang="en-US" sz="4400" b="0" dirty="0"/>
              <a:t> on the cross </a:t>
            </a:r>
            <a:r>
              <a:rPr lang="en-US" sz="4400" b="0" dirty="0" smtClean="0"/>
              <a:t>so </a:t>
            </a:r>
            <a:r>
              <a:rPr lang="en-US" sz="4400" b="0" dirty="0"/>
              <a:t>that we can be dead to sin </a:t>
            </a:r>
            <a:r>
              <a:rPr lang="en-US" sz="4400" b="0" dirty="0" smtClean="0"/>
              <a:t>and </a:t>
            </a:r>
            <a:r>
              <a:rPr lang="en-US" sz="4400" b="0" dirty="0"/>
              <a:t>live for what is right. </a:t>
            </a:r>
            <a:r>
              <a:rPr lang="en-US" sz="4400" b="0" dirty="0" smtClean="0"/>
              <a:t>By </a:t>
            </a:r>
            <a:r>
              <a:rPr lang="en-US" sz="4400" b="0" dirty="0"/>
              <a:t>his wounds </a:t>
            </a:r>
          </a:p>
          <a:p>
            <a:pPr algn="l">
              <a:lnSpc>
                <a:spcPct val="77000"/>
              </a:lnSpc>
              <a:defRPr/>
            </a:pPr>
            <a:r>
              <a:rPr lang="en-US" sz="4400" b="0" dirty="0"/>
              <a:t>you are healed. </a:t>
            </a:r>
          </a:p>
          <a:p>
            <a:pPr algn="l">
              <a:lnSpc>
                <a:spcPct val="77000"/>
              </a:lnSpc>
              <a:defRPr/>
            </a:pPr>
            <a:endParaRPr lang="en-US" sz="4400" b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H="1">
            <a:off x="3352800" y="3276601"/>
            <a:ext cx="4191000" cy="990600"/>
          </a:xfrm>
          <a:prstGeom prst="straightConnector1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14 “And as </a:t>
            </a:r>
            <a:r>
              <a:rPr lang="en-US" sz="4800" u="sng" dirty="0" smtClean="0"/>
              <a:t>Moses lifted up the serpent in the wilderness</a:t>
            </a:r>
            <a:r>
              <a:rPr lang="en-US" sz="4800" dirty="0" smtClean="0"/>
              <a:t>, even so must the Son of Man be lifted up;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15 that </a:t>
            </a:r>
            <a:r>
              <a:rPr lang="en-US" sz="4800" u="sng" dirty="0" smtClean="0"/>
              <a:t>whoever believes may in Him have eternal life</a:t>
            </a:r>
            <a:r>
              <a:rPr lang="en-US" sz="4800" dirty="0" smtClean="0"/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14 “And as </a:t>
            </a:r>
            <a:r>
              <a:rPr lang="en-US" sz="4800" u="sng" dirty="0" smtClean="0"/>
              <a:t>Moses lifted up the serpent in the wilderness</a:t>
            </a:r>
            <a:r>
              <a:rPr lang="en-US" sz="4800" dirty="0" smtClean="0"/>
              <a:t>, even so must the Son of Man be lifted up;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15 that </a:t>
            </a:r>
            <a:r>
              <a:rPr lang="en-US" sz="4800" u="sng" dirty="0" smtClean="0"/>
              <a:t>whoever believes may in Him have eternal life</a:t>
            </a:r>
            <a:r>
              <a:rPr lang="en-US" sz="4800" dirty="0" smtClean="0"/>
              <a:t>.</a:t>
            </a:r>
          </a:p>
        </p:txBody>
      </p:sp>
      <p:sp>
        <p:nvSpPr>
          <p:cNvPr id="4" name="Oval 3"/>
          <p:cNvSpPr/>
          <p:nvPr/>
        </p:nvSpPr>
        <p:spPr bwMode="auto">
          <a:xfrm>
            <a:off x="6172200" y="2438400"/>
            <a:ext cx="2438400" cy="6858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rtlCol="0" anchor="ctr"/>
          <a:lstStyle/>
          <a:p>
            <a:pPr algn="ctr"/>
            <a:endParaRPr lang="en-US" b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14 “And as </a:t>
            </a:r>
            <a:r>
              <a:rPr lang="en-US" sz="4800" u="sng" dirty="0" smtClean="0"/>
              <a:t>Moses lifted up the serpent in the wilderness</a:t>
            </a:r>
            <a:r>
              <a:rPr lang="en-US" sz="4800" dirty="0" smtClean="0"/>
              <a:t>, even so must the Son of Man be lifted up;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15 that </a:t>
            </a:r>
            <a:r>
              <a:rPr lang="en-US" sz="4800" u="sng" dirty="0" smtClean="0"/>
              <a:t>whoever believes may in Him have eternal life</a:t>
            </a:r>
            <a:r>
              <a:rPr lang="en-US" sz="4800" dirty="0" smtClean="0"/>
              <a:t>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4343400"/>
            <a:ext cx="8534400" cy="2133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400" b="0" dirty="0" smtClean="0"/>
              <a:t>Jn.12:32</a:t>
            </a:r>
            <a:r>
              <a:rPr lang="en-US" sz="4400" b="0" dirty="0"/>
              <a:t> And when I am lifted up from the earth, I will draw everyone to myself.” 33 He said this to indicate how he was going to die. </a:t>
            </a:r>
            <a:endParaRPr lang="en-US" sz="4400" b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172200" y="2438400"/>
            <a:ext cx="2438400" cy="6858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rtlCol="0" anchor="ctr"/>
          <a:lstStyle/>
          <a:p>
            <a:pPr algn="ctr"/>
            <a:endParaRPr lang="en-US" b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14 “And as </a:t>
            </a:r>
            <a:r>
              <a:rPr lang="en-US" sz="4800" u="sng" dirty="0" smtClean="0"/>
              <a:t>Moses lifted up the serpent in the wilderness</a:t>
            </a:r>
            <a:r>
              <a:rPr lang="en-US" sz="4800" dirty="0" smtClean="0"/>
              <a:t>, even so must the Son of Man be lifted up;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4800" dirty="0" smtClean="0"/>
              <a:t>15 that </a:t>
            </a:r>
            <a:r>
              <a:rPr lang="en-US" sz="4800" u="sng" dirty="0" smtClean="0"/>
              <a:t>whoever believes may in Him have eternal life</a:t>
            </a:r>
            <a:r>
              <a:rPr lang="en-US" sz="4800" dirty="0" smtClean="0"/>
              <a:t>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4343400"/>
            <a:ext cx="8534400" cy="2133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400" b="0" dirty="0" smtClean="0"/>
              <a:t>Jn.12:32</a:t>
            </a:r>
            <a:r>
              <a:rPr lang="en-US" sz="4400" b="0" dirty="0"/>
              <a:t> And when I am lifted up from the earth, I will draw everyone to myself.” 33 </a:t>
            </a:r>
            <a:r>
              <a:rPr lang="en-US" sz="4400" b="0" u="sng" dirty="0"/>
              <a:t>He said this to indicate how he was going to die</a:t>
            </a:r>
            <a:r>
              <a:rPr lang="en-US" sz="4400" b="0" dirty="0"/>
              <a:t>. </a:t>
            </a:r>
            <a:endParaRPr lang="en-US" sz="4400" b="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5791200" y="4256442"/>
            <a:ext cx="2209800" cy="6858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rtlCol="0" anchor="ctr"/>
          <a:lstStyle/>
          <a:p>
            <a:pPr algn="ctr"/>
            <a:endParaRPr lang="en-US" b="0"/>
          </a:p>
        </p:txBody>
      </p:sp>
      <p:cxnSp>
        <p:nvCxnSpPr>
          <p:cNvPr id="9" name="Straight Connector 8"/>
          <p:cNvCxnSpPr>
            <a:endCxn id="7" idx="0"/>
          </p:cNvCxnSpPr>
          <p:nvPr/>
        </p:nvCxnSpPr>
        <p:spPr bwMode="auto">
          <a:xfrm rot="5400000">
            <a:off x="6425231" y="3595071"/>
            <a:ext cx="1132240" cy="190502"/>
          </a:xfrm>
          <a:prstGeom prst="lin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Oval 9"/>
          <p:cNvSpPr/>
          <p:nvPr/>
        </p:nvSpPr>
        <p:spPr bwMode="auto">
          <a:xfrm>
            <a:off x="6172200" y="2438400"/>
            <a:ext cx="2438400" cy="6858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rtlCol="0" anchor="ctr"/>
          <a:lstStyle/>
          <a:p>
            <a:pPr algn="ctr"/>
            <a:endParaRPr lang="en-US" b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 dirty="0" smtClean="0"/>
              <a:t>16 “For God </a:t>
            </a:r>
            <a:r>
              <a:rPr lang="en-US" sz="6000" u="sng" dirty="0" smtClean="0"/>
              <a:t>so loved the world</a:t>
            </a:r>
            <a:r>
              <a:rPr lang="en-US" sz="6000" dirty="0" smtClean="0"/>
              <a:t>, that He gave His only begotten Son, that whoever believes in Him should not perish, but have eternal life.”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 3:1 Now there was a man of the Pharisees, named Nicodemus, a </a:t>
            </a:r>
            <a:r>
              <a:rPr lang="en-US" u="sng" dirty="0" smtClean="0"/>
              <a:t>ruler of the Jews</a:t>
            </a:r>
            <a:r>
              <a:rPr lang="en-US" dirty="0" smtClean="0"/>
              <a:t>; 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7200" y="3733800"/>
            <a:ext cx="67056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/>
              <a:t>John 19:39 </a:t>
            </a:r>
            <a:r>
              <a:rPr lang="en-US" sz="5400" b="0" dirty="0" smtClean="0"/>
              <a:t>“70 </a:t>
            </a:r>
            <a:r>
              <a:rPr lang="en-US" sz="5400" b="0" dirty="0"/>
              <a:t>pounds of myrrh and aloes”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 dirty="0" smtClean="0"/>
              <a:t>16 “For God so loved the world, </a:t>
            </a:r>
            <a:r>
              <a:rPr lang="en-US" sz="6000" u="sng" dirty="0" smtClean="0"/>
              <a:t>that He gave His only begotten Son</a:t>
            </a:r>
            <a:r>
              <a:rPr lang="en-US" sz="6000" dirty="0" smtClean="0"/>
              <a:t>, that whoever believes in Him should not perish, but have eternal life.”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 dirty="0" smtClean="0"/>
              <a:t>16 “For God so loved the world, that He gave His only begotten Son, </a:t>
            </a:r>
            <a:r>
              <a:rPr lang="en-US" sz="6000" u="sng" dirty="0" smtClean="0"/>
              <a:t>that whoever believes in Him</a:t>
            </a:r>
            <a:r>
              <a:rPr lang="en-US" sz="6000" dirty="0" smtClean="0"/>
              <a:t> should not perish, but have eternal life.”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 dirty="0" smtClean="0"/>
              <a:t>16 “For God so loved the world, that He gave His only begotten Son, </a:t>
            </a:r>
            <a:r>
              <a:rPr lang="en-US" sz="6000" u="sng" dirty="0" smtClean="0"/>
              <a:t>that whoever believes in Him</a:t>
            </a:r>
            <a:r>
              <a:rPr lang="en-US" sz="6000" dirty="0" smtClean="0"/>
              <a:t> should not perish, but have eternal life.”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981200" y="152400"/>
            <a:ext cx="7010400" cy="198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</a:pPr>
            <a:r>
              <a:rPr lang="en-US" sz="5400" b="0"/>
              <a:t>Believe what Jesus did</a:t>
            </a:r>
          </a:p>
          <a:p>
            <a:pPr algn="l">
              <a:lnSpc>
                <a:spcPct val="77000"/>
              </a:lnSpc>
            </a:pPr>
            <a:r>
              <a:rPr lang="en-US" sz="5400" b="0"/>
              <a:t>Trust him to get you </a:t>
            </a:r>
            <a:br>
              <a:rPr lang="en-US" sz="5400" b="0"/>
            </a:br>
            <a:r>
              <a:rPr lang="en-US" sz="5400" b="0"/>
              <a:t>    right with God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 dirty="0" smtClean="0"/>
              <a:t>16 “For God so loved the world, that He gave His only begotten Son, that whoever believes in Him should </a:t>
            </a:r>
            <a:r>
              <a:rPr lang="en-US" sz="6000" u="sng" dirty="0" smtClean="0"/>
              <a:t>not perish</a:t>
            </a:r>
            <a:r>
              <a:rPr lang="en-US" sz="6000" dirty="0" smtClean="0"/>
              <a:t>, but have eternal life.”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 dirty="0" smtClean="0"/>
              <a:t>16 “For God so loved the world, that He gave His only begotten Son, that whoever believes in Him should not perish, but have </a:t>
            </a:r>
            <a:r>
              <a:rPr lang="en-US" sz="6000" u="sng" dirty="0" smtClean="0"/>
              <a:t>eternal life</a:t>
            </a:r>
            <a:r>
              <a:rPr lang="en-US" sz="6000" dirty="0" smtClean="0"/>
              <a:t>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 dirty="0" smtClean="0"/>
              <a:t>16 “For God so loved the world, that He gave His only begotten Son, that whoever believes in Him should not perish, but have </a:t>
            </a:r>
            <a:r>
              <a:rPr lang="en-US" sz="6000" u="sng" dirty="0" smtClean="0"/>
              <a:t>eternal life</a:t>
            </a:r>
            <a:r>
              <a:rPr lang="en-US" sz="6000" dirty="0" smtClean="0"/>
              <a:t>.”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819400" y="5410200"/>
            <a:ext cx="5029200" cy="1219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defRPr/>
            </a:pPr>
            <a:r>
              <a:rPr lang="en-US" sz="4800" b="0"/>
              <a:t>Why is eternal life important?</a:t>
            </a:r>
            <a:endParaRPr lang="en-US" sz="4800" b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 dirty="0" smtClean="0"/>
              <a:t>17 “For God did not send the Son into the world to judge the world, but that the world might be rescued through Him.”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 dirty="0" smtClean="0"/>
              <a:t>18 “He who believes in him </a:t>
            </a:r>
            <a:r>
              <a:rPr lang="en-US" sz="6000" u="sng" dirty="0" smtClean="0"/>
              <a:t>is not judged</a:t>
            </a:r>
            <a:r>
              <a:rPr lang="en-US" sz="6000" dirty="0" smtClean="0"/>
              <a:t>; he who does not believe has been judged already, because he has not believed in the name of the only begotten Son of God.”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 dirty="0" smtClean="0"/>
              <a:t>18 “He who believes in him </a:t>
            </a:r>
            <a:r>
              <a:rPr lang="en-US" sz="6000" u="sng" dirty="0" smtClean="0"/>
              <a:t>is not judged</a:t>
            </a:r>
            <a:r>
              <a:rPr lang="en-US" sz="6000" dirty="0" smtClean="0"/>
              <a:t>; he who does not believe has been judged already, because he has not believed in the name of the only begotten Son of God.”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295400" y="4038600"/>
            <a:ext cx="7391400" cy="2438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</a:pPr>
            <a:r>
              <a:rPr lang="en-US" sz="6600" b="0" dirty="0"/>
              <a:t>According to Jesus, all you have to do to perish </a:t>
            </a:r>
            <a:r>
              <a:rPr lang="en-US" sz="6600" b="0" dirty="0" smtClean="0"/>
              <a:t>is</a:t>
            </a:r>
            <a:endParaRPr lang="en-US" sz="6600" b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 dirty="0" smtClean="0"/>
              <a:t>18 “He who believes in him </a:t>
            </a:r>
            <a:r>
              <a:rPr lang="en-US" sz="6000" u="sng" dirty="0" smtClean="0"/>
              <a:t>is not judged</a:t>
            </a:r>
            <a:r>
              <a:rPr lang="en-US" sz="6000" dirty="0" smtClean="0"/>
              <a:t>; he who does not believe has been judged already, because he has not believed in the name of the only begotten Son of God.”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295400" y="4038600"/>
            <a:ext cx="7391400" cy="2438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</a:pPr>
            <a:r>
              <a:rPr lang="en-US" sz="6600" b="0" dirty="0"/>
              <a:t>According to Jesus, all you have to do to perish </a:t>
            </a:r>
            <a:r>
              <a:rPr lang="en-US" sz="6600" b="0" dirty="0" smtClean="0"/>
              <a:t>is nothing!</a:t>
            </a:r>
            <a:endParaRPr lang="en-US" sz="6600" b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 3:1 Now there was a man of the Pharisees, named Nicodemus, a </a:t>
            </a:r>
            <a:r>
              <a:rPr lang="en-US" u="sng" dirty="0" smtClean="0"/>
              <a:t>ruler of the Jews</a:t>
            </a:r>
            <a:r>
              <a:rPr lang="en-US" dirty="0" smtClean="0"/>
              <a:t>;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09600" y="3733800"/>
            <a:ext cx="80772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/>
              <a:t>John 3:10 “…the teacher of the Jews.”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 dirty="0" smtClean="0"/>
              <a:t>18 “He who believes in him </a:t>
            </a:r>
            <a:r>
              <a:rPr lang="en-US" sz="6000" u="sng" dirty="0" smtClean="0"/>
              <a:t>is not judged</a:t>
            </a:r>
            <a:r>
              <a:rPr lang="en-US" sz="6000" dirty="0" smtClean="0"/>
              <a:t>; he who does not believe has been judged already, because he has not believed in the name of the only begotten Son of God.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 dirty="0" smtClean="0"/>
              <a:t>18 “He who believes in him </a:t>
            </a:r>
            <a:r>
              <a:rPr lang="en-US" sz="6000" u="sng" dirty="0" smtClean="0"/>
              <a:t>is not judged</a:t>
            </a:r>
            <a:r>
              <a:rPr lang="en-US" sz="6000" dirty="0" smtClean="0"/>
              <a:t>; he who does not believe has been judged already, because he has not believed in the name of the only begotten Son of God.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3276600"/>
            <a:ext cx="8382000" cy="3352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60862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</a:pPr>
            <a:r>
              <a:rPr lang="en-US" sz="4000" b="0" dirty="0" smtClean="0"/>
              <a:t>Rev. 20:12 And I saw the dead, the great and the small, standing before the throne, and books were opened; and another book was opened, which is the </a:t>
            </a:r>
            <a:r>
              <a:rPr lang="en-US" sz="4000" b="0" u="sng" dirty="0" smtClean="0"/>
              <a:t>book of life</a:t>
            </a:r>
            <a:r>
              <a:rPr lang="en-US" sz="4000" b="0" dirty="0" smtClean="0"/>
              <a:t>; and the dead were judged from the things which were written in the books, according to their deeds. </a:t>
            </a:r>
            <a:endParaRPr lang="en-US" sz="4000" b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6000" dirty="0" smtClean="0"/>
              <a:t>Spiritual rebirth:</a:t>
            </a:r>
          </a:p>
          <a:p>
            <a:pPr>
              <a:defRPr/>
            </a:pPr>
            <a:r>
              <a:rPr lang="en-US" sz="6000" dirty="0" smtClean="0"/>
              <a:t>The most important </a:t>
            </a:r>
            <a:br>
              <a:rPr lang="en-US" sz="6000" dirty="0" smtClean="0"/>
            </a:br>
            <a:r>
              <a:rPr lang="en-US" sz="6000" dirty="0" smtClean="0"/>
              <a:t>  thing that could ever </a:t>
            </a:r>
            <a:br>
              <a:rPr lang="en-US" sz="6000" dirty="0" smtClean="0"/>
            </a:br>
            <a:r>
              <a:rPr lang="en-US" sz="6000" dirty="0" smtClean="0"/>
              <a:t>  happen in your life</a:t>
            </a:r>
          </a:p>
          <a:p>
            <a:pPr>
              <a:defRPr/>
            </a:pPr>
            <a:r>
              <a:rPr lang="en-US" sz="6000" dirty="0" smtClean="0"/>
              <a:t>Free of charge</a:t>
            </a:r>
          </a:p>
          <a:p>
            <a:pPr>
              <a:defRPr/>
            </a:pPr>
            <a:r>
              <a:rPr lang="en-US" sz="6000" dirty="0" smtClean="0"/>
              <a:t>Received by faith</a:t>
            </a:r>
          </a:p>
          <a:p>
            <a:pPr>
              <a:defRPr/>
            </a:pPr>
            <a:r>
              <a:rPr lang="en-US" sz="5800" dirty="0" smtClean="0"/>
              <a:t>So different than formalism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 3:1 Now there was a man of the Pharisees, named Nicodemus, a </a:t>
            </a:r>
            <a:r>
              <a:rPr lang="en-US" u="sng" dirty="0" smtClean="0"/>
              <a:t>ruler of the Jews</a:t>
            </a:r>
            <a:r>
              <a:rPr lang="en-US" dirty="0" smtClean="0"/>
              <a:t>;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 3:1 Now there was a man of the Pharisees, named Nicodemus, a ruler of the Jews; 2 this man came to Him </a:t>
            </a:r>
            <a:r>
              <a:rPr lang="en-US" u="sng" dirty="0" smtClean="0"/>
              <a:t>by night</a:t>
            </a:r>
            <a:r>
              <a:rPr lang="en-US" dirty="0" smtClean="0"/>
              <a:t>, and said to him, “Rabbi, we know that you have come from God as a teacher; for no one can do these signs that you do unless God is with him.”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 3:1 Now there was a man of the Pharisees, named Nicodemus, a ruler of the Jews; 2 this man came to Him by night, and said to him, “Rabbi, we know that you have </a:t>
            </a:r>
            <a:r>
              <a:rPr lang="en-US" u="sng" dirty="0" smtClean="0"/>
              <a:t>come from God as a teacher</a:t>
            </a:r>
            <a:r>
              <a:rPr lang="en-US" dirty="0" smtClean="0"/>
              <a:t>; for no one can do these signs that you do unless God is with him.”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9600" smtClean="0"/>
              <a:t>John 3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z="4800" smtClean="0"/>
              <a:t>3 Jesus answered and said to him, “Truly, truly, I say to you, unless one is </a:t>
            </a:r>
            <a:r>
              <a:rPr lang="en-US" sz="4800" u="sng" smtClean="0"/>
              <a:t>born anew</a:t>
            </a:r>
            <a:r>
              <a:rPr lang="en-US" sz="4800" smtClean="0"/>
              <a:t>, he cannot see the kingdom of God.”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n1">
  <a:themeElements>
    <a:clrScheme name="">
      <a:dk1>
        <a:srgbClr val="919191"/>
      </a:dk1>
      <a:lt1>
        <a:srgbClr val="FFFFFF"/>
      </a:lt1>
      <a:dk2>
        <a:srgbClr val="0000F8"/>
      </a:dk2>
      <a:lt2>
        <a:srgbClr val="FAFD00"/>
      </a:lt2>
      <a:accent1>
        <a:srgbClr val="618FFD"/>
      </a:accent1>
      <a:accent2>
        <a:srgbClr val="FAFD00"/>
      </a:accent2>
      <a:accent3>
        <a:srgbClr val="AAAAFB"/>
      </a:accent3>
      <a:accent4>
        <a:srgbClr val="DADADA"/>
      </a:accent4>
      <a:accent5>
        <a:srgbClr val="B7C6FE"/>
      </a:accent5>
      <a:accent6>
        <a:srgbClr val="E3E500"/>
      </a:accent6>
      <a:hlink>
        <a:srgbClr val="FC0128"/>
      </a:hlink>
      <a:folHlink>
        <a:srgbClr val="CECECE"/>
      </a:folHlink>
    </a:clrScheme>
    <a:fontScheme name="den1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57150">
          <a:solidFill>
            <a:schemeClr val="tx1"/>
          </a:solidFill>
          <a:round/>
          <a:headEnd type="none" w="sm" len="sm"/>
          <a:tailEnd/>
        </a:ln>
      </a:spPr>
      <a:bodyPr wrap="none" anchor="ctr"/>
      <a:lstStyle>
        <a:defPPr>
          <a:defRPr b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047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n1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n1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Files\Templates\den1.pot</Template>
  <TotalTime>0</TotalTime>
  <Words>2870</Words>
  <Application>Microsoft Office PowerPoint</Application>
  <PresentationFormat>On-screen Show (4:3)</PresentationFormat>
  <Paragraphs>224</Paragraphs>
  <Slides>52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Calibri</vt:lpstr>
      <vt:lpstr>Monotype Sorts</vt:lpstr>
      <vt:lpstr>Times New Roman</vt:lpstr>
      <vt:lpstr>Wingdings</vt:lpstr>
      <vt:lpstr>den1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  <vt:lpstr>John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2024-02-13T19:47:25Z</dcterms:created>
  <dcterms:modified xsi:type="dcterms:W3CDTF">2024-02-13T19:47:32Z</dcterms:modified>
</cp:coreProperties>
</file>