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5"/>
  </p:notesMasterIdLst>
  <p:sldIdLst>
    <p:sldId id="4158" r:id="rId2"/>
    <p:sldId id="7826" r:id="rId3"/>
    <p:sldId id="7827" r:id="rId4"/>
    <p:sldId id="7828" r:id="rId5"/>
    <p:sldId id="7829" r:id="rId6"/>
    <p:sldId id="7870" r:id="rId7"/>
    <p:sldId id="7832" r:id="rId8"/>
    <p:sldId id="7837" r:id="rId9"/>
    <p:sldId id="7868" r:id="rId10"/>
    <p:sldId id="7834" r:id="rId11"/>
    <p:sldId id="7835" r:id="rId12"/>
    <p:sldId id="7869" r:id="rId13"/>
    <p:sldId id="7836" r:id="rId14"/>
    <p:sldId id="7838" r:id="rId15"/>
    <p:sldId id="7842" r:id="rId16"/>
    <p:sldId id="7871" r:id="rId17"/>
    <p:sldId id="7825" r:id="rId18"/>
    <p:sldId id="7823" r:id="rId19"/>
    <p:sldId id="7824" r:id="rId20"/>
    <p:sldId id="7839" r:id="rId21"/>
    <p:sldId id="7840" r:id="rId22"/>
    <p:sldId id="7843" r:id="rId23"/>
    <p:sldId id="7845" r:id="rId24"/>
    <p:sldId id="7846" r:id="rId25"/>
    <p:sldId id="7847" r:id="rId26"/>
    <p:sldId id="7848" r:id="rId27"/>
    <p:sldId id="7851" r:id="rId28"/>
    <p:sldId id="7822" r:id="rId29"/>
    <p:sldId id="7853" r:id="rId30"/>
    <p:sldId id="7854" r:id="rId31"/>
    <p:sldId id="7855" r:id="rId32"/>
    <p:sldId id="7857" r:id="rId33"/>
    <p:sldId id="7858" r:id="rId34"/>
    <p:sldId id="7861" r:id="rId35"/>
    <p:sldId id="7862" r:id="rId36"/>
    <p:sldId id="7863" r:id="rId37"/>
    <p:sldId id="7864" r:id="rId38"/>
    <p:sldId id="7865" r:id="rId39"/>
    <p:sldId id="7859" r:id="rId40"/>
    <p:sldId id="7860" r:id="rId41"/>
    <p:sldId id="7866" r:id="rId42"/>
    <p:sldId id="7867" r:id="rId43"/>
    <p:sldId id="7873" r:id="rId4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FF00"/>
    <a:srgbClr val="800000"/>
    <a:srgbClr val="003F7F"/>
    <a:srgbClr val="CAD7E4"/>
    <a:srgbClr val="E2C7B9"/>
    <a:srgbClr val="DBC1B3"/>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41" autoAdjust="0"/>
    <p:restoredTop sz="85768" autoAdjust="0"/>
  </p:normalViewPr>
  <p:slideViewPr>
    <p:cSldViewPr snapToGrid="0">
      <p:cViewPr varScale="1">
        <p:scale>
          <a:sx n="67" d="100"/>
          <a:sy n="67" d="100"/>
        </p:scale>
        <p:origin x="80" y="144"/>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7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786F43C-0AB3-4BA7-8721-85776655CA5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xmlns="" id="{2C489880-ADEF-4370-87EF-E940809B059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989D8FF-3999-405E-BF22-A70A8BF5833B}" type="datetimeFigureOut">
              <a:rPr lang="en-US"/>
              <a:pPr>
                <a:defRPr/>
              </a:pPr>
              <a:t>2/24/2023</a:t>
            </a:fld>
            <a:endParaRPr lang="en-US" dirty="0"/>
          </a:p>
        </p:txBody>
      </p:sp>
      <p:sp>
        <p:nvSpPr>
          <p:cNvPr id="4" name="Slide Image Placeholder 3">
            <a:extLst>
              <a:ext uri="{FF2B5EF4-FFF2-40B4-BE49-F238E27FC236}">
                <a16:creationId xmlns:a16="http://schemas.microsoft.com/office/drawing/2014/main" xmlns="" id="{88A7654F-B748-4C41-8157-EE87E54DDBF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10F0D949-EBC6-469A-ABED-397FA14F822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5CF6FAA-9856-4084-9ADF-6F641CF3114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xmlns="" id="{45AF443E-E627-4ED6-8F90-E6AB66E58D1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9756194-6E61-4C6C-94B4-DDE111584CB3}" type="slidenum">
              <a:rPr lang="en-US" altLang="en-US"/>
              <a:pPr/>
              <a:t>‹#›</a:t>
            </a:fld>
            <a:endParaRPr lang="en-US" altLang="en-US" dirty="0"/>
          </a:p>
        </p:txBody>
      </p:sp>
    </p:spTree>
    <p:extLst>
      <p:ext uri="{BB962C8B-B14F-4D97-AF65-F5344CB8AC3E}">
        <p14:creationId xmlns:p14="http://schemas.microsoft.com/office/powerpoint/2010/main" val="783490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a:t>
            </a:fld>
            <a:endParaRPr lang="en-US" altLang="en-US" dirty="0">
              <a:solidFill>
                <a:srgbClr val="000000"/>
              </a:solidFill>
            </a:endParaRPr>
          </a:p>
        </p:txBody>
      </p:sp>
    </p:spTree>
    <p:extLst>
      <p:ext uri="{BB962C8B-B14F-4D97-AF65-F5344CB8AC3E}">
        <p14:creationId xmlns:p14="http://schemas.microsoft.com/office/powerpoint/2010/main" val="3089158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11</a:t>
            </a:fld>
            <a:endParaRPr lang="en-US" altLang="en-US" dirty="0">
              <a:solidFill>
                <a:srgbClr val="000000"/>
              </a:solidFill>
            </a:endParaRPr>
          </a:p>
        </p:txBody>
      </p:sp>
    </p:spTree>
    <p:extLst>
      <p:ext uri="{BB962C8B-B14F-4D97-AF65-F5344CB8AC3E}">
        <p14:creationId xmlns:p14="http://schemas.microsoft.com/office/powerpoint/2010/main" val="262942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12</a:t>
            </a:fld>
            <a:endParaRPr lang="en-US" altLang="en-US" dirty="0">
              <a:solidFill>
                <a:srgbClr val="000000"/>
              </a:solidFill>
            </a:endParaRPr>
          </a:p>
        </p:txBody>
      </p:sp>
    </p:spTree>
    <p:extLst>
      <p:ext uri="{BB962C8B-B14F-4D97-AF65-F5344CB8AC3E}">
        <p14:creationId xmlns:p14="http://schemas.microsoft.com/office/powerpoint/2010/main" val="160662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13</a:t>
            </a:fld>
            <a:endParaRPr lang="en-US" altLang="en-US" dirty="0">
              <a:solidFill>
                <a:srgbClr val="000000"/>
              </a:solidFill>
            </a:endParaRPr>
          </a:p>
        </p:txBody>
      </p:sp>
    </p:spTree>
    <p:extLst>
      <p:ext uri="{BB962C8B-B14F-4D97-AF65-F5344CB8AC3E}">
        <p14:creationId xmlns:p14="http://schemas.microsoft.com/office/powerpoint/2010/main" val="1991447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14</a:t>
            </a:fld>
            <a:endParaRPr lang="en-US" altLang="en-US" dirty="0">
              <a:solidFill>
                <a:srgbClr val="000000"/>
              </a:solidFill>
            </a:endParaRPr>
          </a:p>
        </p:txBody>
      </p:sp>
    </p:spTree>
    <p:extLst>
      <p:ext uri="{BB962C8B-B14F-4D97-AF65-F5344CB8AC3E}">
        <p14:creationId xmlns:p14="http://schemas.microsoft.com/office/powerpoint/2010/main" val="14010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15</a:t>
            </a:fld>
            <a:endParaRPr lang="en-US" altLang="en-US" dirty="0">
              <a:solidFill>
                <a:srgbClr val="000000"/>
              </a:solidFill>
            </a:endParaRPr>
          </a:p>
        </p:txBody>
      </p:sp>
    </p:spTree>
    <p:extLst>
      <p:ext uri="{BB962C8B-B14F-4D97-AF65-F5344CB8AC3E}">
        <p14:creationId xmlns:p14="http://schemas.microsoft.com/office/powerpoint/2010/main" val="1964463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16</a:t>
            </a:fld>
            <a:endParaRPr lang="en-US" altLang="en-US" dirty="0">
              <a:solidFill>
                <a:srgbClr val="000000"/>
              </a:solidFill>
            </a:endParaRPr>
          </a:p>
        </p:txBody>
      </p:sp>
    </p:spTree>
    <p:extLst>
      <p:ext uri="{BB962C8B-B14F-4D97-AF65-F5344CB8AC3E}">
        <p14:creationId xmlns:p14="http://schemas.microsoft.com/office/powerpoint/2010/main" val="314107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756194-6E61-4C6C-94B4-DDE111584CB3}" type="slidenum">
              <a:rPr lang="en-US" altLang="en-US" smtClean="0"/>
              <a:pPr/>
              <a:t>18</a:t>
            </a:fld>
            <a:endParaRPr lang="en-US" altLang="en-US" dirty="0"/>
          </a:p>
        </p:txBody>
      </p:sp>
    </p:spTree>
    <p:extLst>
      <p:ext uri="{BB962C8B-B14F-4D97-AF65-F5344CB8AC3E}">
        <p14:creationId xmlns:p14="http://schemas.microsoft.com/office/powerpoint/2010/main" val="1654863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756194-6E61-4C6C-94B4-DDE111584CB3}" type="slidenum">
              <a:rPr lang="en-US" altLang="en-US" smtClean="0"/>
              <a:pPr/>
              <a:t>19</a:t>
            </a:fld>
            <a:endParaRPr lang="en-US" altLang="en-US" dirty="0"/>
          </a:p>
        </p:txBody>
      </p:sp>
    </p:spTree>
    <p:extLst>
      <p:ext uri="{BB962C8B-B14F-4D97-AF65-F5344CB8AC3E}">
        <p14:creationId xmlns:p14="http://schemas.microsoft.com/office/powerpoint/2010/main" val="3598578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20</a:t>
            </a:fld>
            <a:endParaRPr lang="en-US" altLang="en-US" dirty="0">
              <a:solidFill>
                <a:srgbClr val="000000"/>
              </a:solidFill>
            </a:endParaRPr>
          </a:p>
        </p:txBody>
      </p:sp>
    </p:spTree>
    <p:extLst>
      <p:ext uri="{BB962C8B-B14F-4D97-AF65-F5344CB8AC3E}">
        <p14:creationId xmlns:p14="http://schemas.microsoft.com/office/powerpoint/2010/main" val="3649618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21</a:t>
            </a:fld>
            <a:endParaRPr lang="en-US" altLang="en-US" dirty="0">
              <a:solidFill>
                <a:srgbClr val="000000"/>
              </a:solidFill>
            </a:endParaRPr>
          </a:p>
        </p:txBody>
      </p:sp>
    </p:spTree>
    <p:extLst>
      <p:ext uri="{BB962C8B-B14F-4D97-AF65-F5344CB8AC3E}">
        <p14:creationId xmlns:p14="http://schemas.microsoft.com/office/powerpoint/2010/main" val="17163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a:t>
            </a:fld>
            <a:endParaRPr lang="en-US" altLang="en-US" dirty="0">
              <a:solidFill>
                <a:srgbClr val="000000"/>
              </a:solidFill>
            </a:endParaRPr>
          </a:p>
        </p:txBody>
      </p:sp>
    </p:spTree>
    <p:extLst>
      <p:ext uri="{BB962C8B-B14F-4D97-AF65-F5344CB8AC3E}">
        <p14:creationId xmlns:p14="http://schemas.microsoft.com/office/powerpoint/2010/main" val="541993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22</a:t>
            </a:fld>
            <a:endParaRPr lang="en-US" altLang="en-US" dirty="0">
              <a:solidFill>
                <a:srgbClr val="000000"/>
              </a:solidFill>
            </a:endParaRPr>
          </a:p>
        </p:txBody>
      </p:sp>
    </p:spTree>
    <p:extLst>
      <p:ext uri="{BB962C8B-B14F-4D97-AF65-F5344CB8AC3E}">
        <p14:creationId xmlns:p14="http://schemas.microsoft.com/office/powerpoint/2010/main" val="1569703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23</a:t>
            </a:fld>
            <a:endParaRPr lang="en-US" altLang="en-US" dirty="0">
              <a:solidFill>
                <a:srgbClr val="000000"/>
              </a:solidFill>
            </a:endParaRPr>
          </a:p>
        </p:txBody>
      </p:sp>
    </p:spTree>
    <p:extLst>
      <p:ext uri="{BB962C8B-B14F-4D97-AF65-F5344CB8AC3E}">
        <p14:creationId xmlns:p14="http://schemas.microsoft.com/office/powerpoint/2010/main" val="3163104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24</a:t>
            </a:fld>
            <a:endParaRPr lang="en-US" altLang="en-US" dirty="0">
              <a:solidFill>
                <a:srgbClr val="000000"/>
              </a:solidFill>
            </a:endParaRPr>
          </a:p>
        </p:txBody>
      </p:sp>
    </p:spTree>
    <p:extLst>
      <p:ext uri="{BB962C8B-B14F-4D97-AF65-F5344CB8AC3E}">
        <p14:creationId xmlns:p14="http://schemas.microsoft.com/office/powerpoint/2010/main" val="3978163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25</a:t>
            </a:fld>
            <a:endParaRPr lang="en-US" altLang="en-US" dirty="0">
              <a:solidFill>
                <a:srgbClr val="000000"/>
              </a:solidFill>
            </a:endParaRPr>
          </a:p>
        </p:txBody>
      </p:sp>
    </p:spTree>
    <p:extLst>
      <p:ext uri="{BB962C8B-B14F-4D97-AF65-F5344CB8AC3E}">
        <p14:creationId xmlns:p14="http://schemas.microsoft.com/office/powerpoint/2010/main" val="1634202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26</a:t>
            </a:fld>
            <a:endParaRPr lang="en-US" altLang="en-US" dirty="0">
              <a:solidFill>
                <a:srgbClr val="000000"/>
              </a:solidFill>
            </a:endParaRPr>
          </a:p>
        </p:txBody>
      </p:sp>
    </p:spTree>
    <p:extLst>
      <p:ext uri="{BB962C8B-B14F-4D97-AF65-F5344CB8AC3E}">
        <p14:creationId xmlns:p14="http://schemas.microsoft.com/office/powerpoint/2010/main" val="2780128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27</a:t>
            </a:fld>
            <a:endParaRPr lang="en-US" altLang="en-US" dirty="0">
              <a:solidFill>
                <a:srgbClr val="000000"/>
              </a:solidFill>
            </a:endParaRPr>
          </a:p>
        </p:txBody>
      </p:sp>
    </p:spTree>
    <p:extLst>
      <p:ext uri="{BB962C8B-B14F-4D97-AF65-F5344CB8AC3E}">
        <p14:creationId xmlns:p14="http://schemas.microsoft.com/office/powerpoint/2010/main" val="3855741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756194-6E61-4C6C-94B4-DDE111584CB3}" type="slidenum">
              <a:rPr lang="en-US" altLang="en-US" smtClean="0"/>
              <a:pPr/>
              <a:t>28</a:t>
            </a:fld>
            <a:endParaRPr lang="en-US" altLang="en-US" dirty="0"/>
          </a:p>
        </p:txBody>
      </p:sp>
    </p:spTree>
    <p:extLst>
      <p:ext uri="{BB962C8B-B14F-4D97-AF65-F5344CB8AC3E}">
        <p14:creationId xmlns:p14="http://schemas.microsoft.com/office/powerpoint/2010/main" val="1230592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29</a:t>
            </a:fld>
            <a:endParaRPr lang="en-US" altLang="en-US" dirty="0">
              <a:solidFill>
                <a:srgbClr val="000000"/>
              </a:solidFill>
            </a:endParaRPr>
          </a:p>
        </p:txBody>
      </p:sp>
    </p:spTree>
    <p:extLst>
      <p:ext uri="{BB962C8B-B14F-4D97-AF65-F5344CB8AC3E}">
        <p14:creationId xmlns:p14="http://schemas.microsoft.com/office/powerpoint/2010/main" val="3581113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30</a:t>
            </a:fld>
            <a:endParaRPr lang="en-US" altLang="en-US" dirty="0">
              <a:solidFill>
                <a:srgbClr val="000000"/>
              </a:solidFill>
            </a:endParaRPr>
          </a:p>
        </p:txBody>
      </p:sp>
    </p:spTree>
    <p:extLst>
      <p:ext uri="{BB962C8B-B14F-4D97-AF65-F5344CB8AC3E}">
        <p14:creationId xmlns:p14="http://schemas.microsoft.com/office/powerpoint/2010/main" val="1106312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31</a:t>
            </a:fld>
            <a:endParaRPr lang="en-US" altLang="en-US" dirty="0">
              <a:solidFill>
                <a:srgbClr val="000000"/>
              </a:solidFill>
            </a:endParaRPr>
          </a:p>
        </p:txBody>
      </p:sp>
    </p:spTree>
    <p:extLst>
      <p:ext uri="{BB962C8B-B14F-4D97-AF65-F5344CB8AC3E}">
        <p14:creationId xmlns:p14="http://schemas.microsoft.com/office/powerpoint/2010/main" val="85646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4</a:t>
            </a:fld>
            <a:endParaRPr lang="en-US" altLang="en-US" dirty="0">
              <a:solidFill>
                <a:srgbClr val="000000"/>
              </a:solidFill>
            </a:endParaRPr>
          </a:p>
        </p:txBody>
      </p:sp>
    </p:spTree>
    <p:extLst>
      <p:ext uri="{BB962C8B-B14F-4D97-AF65-F5344CB8AC3E}">
        <p14:creationId xmlns:p14="http://schemas.microsoft.com/office/powerpoint/2010/main" val="38918669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32</a:t>
            </a:fld>
            <a:endParaRPr lang="en-US" altLang="en-US" dirty="0">
              <a:solidFill>
                <a:srgbClr val="000000"/>
              </a:solidFill>
            </a:endParaRPr>
          </a:p>
        </p:txBody>
      </p:sp>
    </p:spTree>
    <p:extLst>
      <p:ext uri="{BB962C8B-B14F-4D97-AF65-F5344CB8AC3E}">
        <p14:creationId xmlns:p14="http://schemas.microsoft.com/office/powerpoint/2010/main" val="1606278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7012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7782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5208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8632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0896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0429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8797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6475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3748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5</a:t>
            </a:fld>
            <a:endParaRPr lang="en-US" altLang="en-US" dirty="0">
              <a:solidFill>
                <a:srgbClr val="000000"/>
              </a:solidFill>
            </a:endParaRPr>
          </a:p>
        </p:txBody>
      </p:sp>
    </p:spTree>
    <p:extLst>
      <p:ext uri="{BB962C8B-B14F-4D97-AF65-F5344CB8AC3E}">
        <p14:creationId xmlns:p14="http://schemas.microsoft.com/office/powerpoint/2010/main" val="2159867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02756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EEC053-4139-4A00-A256-0489E5F8585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9566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6</a:t>
            </a:fld>
            <a:endParaRPr lang="en-US" altLang="en-US" dirty="0">
              <a:solidFill>
                <a:srgbClr val="000000"/>
              </a:solidFill>
            </a:endParaRPr>
          </a:p>
        </p:txBody>
      </p:sp>
    </p:spTree>
    <p:extLst>
      <p:ext uri="{BB962C8B-B14F-4D97-AF65-F5344CB8AC3E}">
        <p14:creationId xmlns:p14="http://schemas.microsoft.com/office/powerpoint/2010/main" val="83403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7</a:t>
            </a:fld>
            <a:endParaRPr lang="en-US" altLang="en-US" dirty="0">
              <a:solidFill>
                <a:srgbClr val="000000"/>
              </a:solidFill>
            </a:endParaRPr>
          </a:p>
        </p:txBody>
      </p:sp>
    </p:spTree>
    <p:extLst>
      <p:ext uri="{BB962C8B-B14F-4D97-AF65-F5344CB8AC3E}">
        <p14:creationId xmlns:p14="http://schemas.microsoft.com/office/powerpoint/2010/main" val="85216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8</a:t>
            </a:fld>
            <a:endParaRPr lang="en-US" altLang="en-US" dirty="0">
              <a:solidFill>
                <a:srgbClr val="000000"/>
              </a:solidFill>
            </a:endParaRPr>
          </a:p>
        </p:txBody>
      </p:sp>
    </p:spTree>
    <p:extLst>
      <p:ext uri="{BB962C8B-B14F-4D97-AF65-F5344CB8AC3E}">
        <p14:creationId xmlns:p14="http://schemas.microsoft.com/office/powerpoint/2010/main" val="326868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9</a:t>
            </a:fld>
            <a:endParaRPr lang="en-US" altLang="en-US" dirty="0">
              <a:solidFill>
                <a:srgbClr val="000000"/>
              </a:solidFill>
            </a:endParaRPr>
          </a:p>
        </p:txBody>
      </p:sp>
    </p:spTree>
    <p:extLst>
      <p:ext uri="{BB962C8B-B14F-4D97-AF65-F5344CB8AC3E}">
        <p14:creationId xmlns:p14="http://schemas.microsoft.com/office/powerpoint/2010/main" val="241594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67024921-FFBB-4451-DD0F-BA561E9766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0FB456B3-C5A9-BC86-7E08-D5365271C0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xmlns="" id="{9BE99F4D-1436-06C3-4FEA-9902A9DFC0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EEC053-4139-4A00-A256-0489E5F8585D}" type="slidenum">
              <a:rPr lang="en-US" altLang="en-US">
                <a:solidFill>
                  <a:srgbClr val="000000"/>
                </a:solidFill>
              </a:rPr>
              <a:pPr/>
              <a:t>10</a:t>
            </a:fld>
            <a:endParaRPr lang="en-US" altLang="en-US" dirty="0">
              <a:solidFill>
                <a:srgbClr val="000000"/>
              </a:solidFill>
            </a:endParaRPr>
          </a:p>
        </p:txBody>
      </p:sp>
    </p:spTree>
    <p:extLst>
      <p:ext uri="{BB962C8B-B14F-4D97-AF65-F5344CB8AC3E}">
        <p14:creationId xmlns:p14="http://schemas.microsoft.com/office/powerpoint/2010/main" val="206697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3E1DEECF-E61F-814E-69DF-A313146612E2}"/>
              </a:ext>
            </a:extLst>
          </p:cNvPr>
          <p:cNvSpPr>
            <a:spLocks/>
          </p:cNvSpPr>
          <p:nvPr/>
        </p:nvSpPr>
        <p:spPr bwMode="auto">
          <a:xfrm>
            <a:off x="8140700"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dirty="0">
              <a:latin typeface="+mn-lt"/>
              <a:cs typeface="+mn-cs"/>
            </a:endParaRPr>
          </a:p>
        </p:txBody>
      </p:sp>
      <p:sp>
        <p:nvSpPr>
          <p:cNvPr id="9" name="Title 8"/>
          <p:cNvSpPr>
            <a:spLocks noGrp="1"/>
          </p:cNvSpPr>
          <p:nvPr>
            <p:ph type="ctrTitle"/>
          </p:nvPr>
        </p:nvSpPr>
        <p:spPr>
          <a:xfrm>
            <a:off x="572085" y="3337560"/>
            <a:ext cx="8640064" cy="2301240"/>
          </a:xfrm>
        </p:spPr>
        <p:txBody>
          <a:bodyPr anchor="t">
            <a:noAutofit/>
          </a:bodyPr>
          <a:lstStyle>
            <a:lvl1pPr algn="r">
              <a:defRPr lang="en-US" sz="6000"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dirty="0"/>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32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extLst>
      <p:ext uri="{BB962C8B-B14F-4D97-AF65-F5344CB8AC3E}">
        <p14:creationId xmlns:p14="http://schemas.microsoft.com/office/powerpoint/2010/main" val="10885316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F9C064-DB40-98F6-40EB-98570E3FACAA}"/>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CCF823F-417E-4C03-8D26-546A41A99AEB}" type="datetimeFigureOut">
              <a:rPr lang="en-US"/>
              <a:pPr>
                <a:defRPr/>
              </a:pPr>
              <a:t>2/24/2023</a:t>
            </a:fld>
            <a:endParaRPr lang="en-US" dirty="0"/>
          </a:p>
        </p:txBody>
      </p:sp>
      <p:sp>
        <p:nvSpPr>
          <p:cNvPr id="5" name="Footer Placeholder 4">
            <a:extLst>
              <a:ext uri="{FF2B5EF4-FFF2-40B4-BE49-F238E27FC236}">
                <a16:creationId xmlns:a16="http://schemas.microsoft.com/office/drawing/2014/main" xmlns="" id="{54A2BFBD-F50E-6566-CB70-4425423E45ED}"/>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xmlns="" id="{BA563734-BA59-E696-7481-A551446475BB}"/>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256E2A3-E4A8-4F52-BD19-2FF329CB9055}" type="slidenum">
              <a:rPr lang="en-US" altLang="en-US"/>
              <a:pPr/>
              <a:t>‹#›</a:t>
            </a:fld>
            <a:endParaRPr lang="en-US" altLang="en-US" dirty="0"/>
          </a:p>
        </p:txBody>
      </p:sp>
    </p:spTree>
    <p:extLst>
      <p:ext uri="{BB962C8B-B14F-4D97-AF65-F5344CB8AC3E}">
        <p14:creationId xmlns:p14="http://schemas.microsoft.com/office/powerpoint/2010/main" val="161410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FA659A-7C16-D97B-E105-ADB8B8409B82}"/>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1A1D96E-22B6-4C66-8E08-67C609C47D93}" type="datetimeFigureOut">
              <a:rPr lang="en-US"/>
              <a:pPr>
                <a:defRPr/>
              </a:pPr>
              <a:t>2/24/2023</a:t>
            </a:fld>
            <a:endParaRPr lang="en-US" dirty="0"/>
          </a:p>
        </p:txBody>
      </p:sp>
      <p:sp>
        <p:nvSpPr>
          <p:cNvPr id="5" name="Footer Placeholder 4">
            <a:extLst>
              <a:ext uri="{FF2B5EF4-FFF2-40B4-BE49-F238E27FC236}">
                <a16:creationId xmlns:a16="http://schemas.microsoft.com/office/drawing/2014/main" xmlns="" id="{E9C7E850-A326-0C93-323A-15EBE52423E4}"/>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xmlns="" id="{A2C7B571-B3DD-3BC1-1034-DDB6101E49DB}"/>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249564F-0EE4-4556-8B76-1CA17047D742}" type="slidenum">
              <a:rPr lang="en-US" altLang="en-US"/>
              <a:pPr/>
              <a:t>‹#›</a:t>
            </a:fld>
            <a:endParaRPr lang="en-US" altLang="en-US" dirty="0"/>
          </a:p>
        </p:txBody>
      </p:sp>
    </p:spTree>
    <p:extLst>
      <p:ext uri="{BB962C8B-B14F-4D97-AF65-F5344CB8AC3E}">
        <p14:creationId xmlns:p14="http://schemas.microsoft.com/office/powerpoint/2010/main" val="372183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838200"/>
          </a:xfrm>
        </p:spPr>
        <p:txBody>
          <a:bodyPr>
            <a:noAutofit/>
          </a:bodyPr>
          <a:lstStyle>
            <a:lvl1pPr algn="ctr">
              <a:defRPr sz="5000" b="1">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304800" y="1143000"/>
            <a:ext cx="11582400" cy="5562600"/>
          </a:xfrm>
        </p:spPr>
        <p:txBody>
          <a:bodyPr/>
          <a:lstStyle>
            <a:lvl1pPr>
              <a:spcBef>
                <a:spcPts val="0"/>
              </a:spcBef>
              <a:buClr>
                <a:schemeClr val="tx1"/>
              </a:buClr>
              <a:defRPr sz="3400">
                <a:solidFill>
                  <a:schemeClr val="tx1"/>
                </a:solidFill>
                <a:latin typeface="+mn-lt"/>
              </a:defRPr>
            </a:lvl1pPr>
            <a:lvl2pPr>
              <a:spcBef>
                <a:spcPts val="0"/>
              </a:spcBef>
              <a:buClr>
                <a:schemeClr val="tx1"/>
              </a:buClr>
              <a:defRPr sz="3400">
                <a:solidFill>
                  <a:schemeClr val="tx1"/>
                </a:solidFill>
                <a:latin typeface="+mn-lt"/>
              </a:defRPr>
            </a:lvl2pPr>
            <a:lvl3pPr>
              <a:spcBef>
                <a:spcPts val="0"/>
              </a:spcBef>
              <a:buClr>
                <a:schemeClr val="tx1"/>
              </a:buClr>
              <a:defRPr sz="3400">
                <a:solidFill>
                  <a:schemeClr val="tx1"/>
                </a:solidFill>
                <a:latin typeface="+mn-lt"/>
              </a:defRPr>
            </a:lvl3pPr>
            <a:lvl4pPr>
              <a:spcBef>
                <a:spcPts val="0"/>
              </a:spcBef>
              <a:buClr>
                <a:schemeClr val="tx1"/>
              </a:buClr>
              <a:defRPr sz="3400">
                <a:solidFill>
                  <a:schemeClr val="tx1"/>
                </a:solidFill>
                <a:latin typeface="+mn-lt"/>
              </a:defRPr>
            </a:lvl4pPr>
            <a:lvl5pPr>
              <a:spcBef>
                <a:spcPts val="0"/>
              </a:spcBef>
              <a:buClr>
                <a:schemeClr val="tx1"/>
              </a:buClr>
              <a:defRPr sz="340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895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xmlns="" id="{D442EDFD-9244-D118-8B75-1CBDDF854F11}"/>
              </a:ext>
            </a:extLst>
          </p:cNvPr>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dirty="0">
              <a:latin typeface="+mn-lt"/>
              <a:cs typeface="+mn-cs"/>
            </a:endParaRPr>
          </a:p>
        </p:txBody>
      </p:sp>
      <p:sp>
        <p:nvSpPr>
          <p:cNvPr id="5" name="Freeform 6">
            <a:extLst>
              <a:ext uri="{FF2B5EF4-FFF2-40B4-BE49-F238E27FC236}">
                <a16:creationId xmlns:a16="http://schemas.microsoft.com/office/drawing/2014/main" xmlns="" id="{920F7579-FF4D-F6CD-047D-82C7ED2DA54F}"/>
              </a:ext>
            </a:extLst>
          </p:cNvPr>
          <p:cNvSpPr>
            <a:spLocks/>
          </p:cNvSpPr>
          <p:nvPr/>
        </p:nvSpPr>
        <p:spPr bwMode="auto">
          <a:xfrm>
            <a:off x="8140700"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xmlns="" id="{2EA70423-5BA3-B57A-3DCE-56EBCE663575}"/>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58F405C-8F80-4499-B6A0-2D275C8B301B}" type="datetimeFigureOut">
              <a:rPr lang="en-US"/>
              <a:pPr>
                <a:defRPr/>
              </a:pPr>
              <a:t>2/24/2023</a:t>
            </a:fld>
            <a:endParaRPr lang="en-US" dirty="0"/>
          </a:p>
        </p:txBody>
      </p:sp>
      <p:sp>
        <p:nvSpPr>
          <p:cNvPr id="7" name="Footer Placeholder 4">
            <a:extLst>
              <a:ext uri="{FF2B5EF4-FFF2-40B4-BE49-F238E27FC236}">
                <a16:creationId xmlns:a16="http://schemas.microsoft.com/office/drawing/2014/main" xmlns="" id="{1AFE8211-B259-7D7D-79F7-5F6D0BBE5011}"/>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8" name="Slide Number Placeholder 5">
            <a:extLst>
              <a:ext uri="{FF2B5EF4-FFF2-40B4-BE49-F238E27FC236}">
                <a16:creationId xmlns:a16="http://schemas.microsoft.com/office/drawing/2014/main" xmlns="" id="{A7F3E01E-3F0E-130D-33F1-03098C5578BF}"/>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D7317EC-8274-45FE-B77C-74E01BECC023}" type="slidenum">
              <a:rPr lang="en-US" altLang="en-US"/>
              <a:pPr/>
              <a:t>‹#›</a:t>
            </a:fld>
            <a:endParaRPr lang="en-US" altLang="en-US" dirty="0"/>
          </a:p>
        </p:txBody>
      </p:sp>
    </p:spTree>
    <p:extLst>
      <p:ext uri="{BB962C8B-B14F-4D97-AF65-F5344CB8AC3E}">
        <p14:creationId xmlns:p14="http://schemas.microsoft.com/office/powerpoint/2010/main" val="14591901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582400" cy="838200"/>
          </a:xfrm>
        </p:spPr>
        <p:txBody>
          <a:bodyPr>
            <a:noAutofit/>
          </a:bodyPr>
          <a:lstStyle>
            <a:lvl1pPr algn="ctr">
              <a:defRPr sz="5000" b="1">
                <a:solidFill>
                  <a:srgbClr val="FFC000"/>
                </a:solidFill>
              </a:defRPr>
            </a:lvl1pPr>
          </a:lstStyle>
          <a:p>
            <a:r>
              <a:rPr lang="en-US" dirty="0"/>
              <a:t>Click to edit Master title style</a:t>
            </a:r>
          </a:p>
        </p:txBody>
      </p:sp>
      <p:sp>
        <p:nvSpPr>
          <p:cNvPr id="3" name="Content Placeholder 2"/>
          <p:cNvSpPr>
            <a:spLocks noGrp="1"/>
          </p:cNvSpPr>
          <p:nvPr>
            <p:ph sz="half" idx="1"/>
          </p:nvPr>
        </p:nvSpPr>
        <p:spPr>
          <a:xfrm>
            <a:off x="304800" y="1143000"/>
            <a:ext cx="5689600" cy="5562600"/>
          </a:xfrm>
        </p:spPr>
        <p:txBody>
          <a:bodyPr/>
          <a:lstStyle>
            <a:lvl1pPr>
              <a:spcBef>
                <a:spcPts val="0"/>
              </a:spcBef>
              <a:buClr>
                <a:schemeClr val="tx1"/>
              </a:buClr>
              <a:defRPr sz="3400">
                <a:latin typeface="Arial Narrow" pitchFamily="34" charset="0"/>
              </a:defRPr>
            </a:lvl1pPr>
            <a:lvl2pPr>
              <a:spcBef>
                <a:spcPts val="0"/>
              </a:spcBef>
              <a:buClr>
                <a:schemeClr val="tx1"/>
              </a:buClr>
              <a:defRPr sz="3400">
                <a:latin typeface="Arial Narrow" pitchFamily="34" charset="0"/>
              </a:defRPr>
            </a:lvl2pPr>
            <a:lvl3pPr>
              <a:spcBef>
                <a:spcPts val="0"/>
              </a:spcBef>
              <a:buClr>
                <a:schemeClr val="tx1"/>
              </a:buClr>
              <a:defRPr sz="3200">
                <a:latin typeface="Arial Narrow" pitchFamily="34" charset="0"/>
              </a:defRPr>
            </a:lvl3pPr>
            <a:lvl4pPr>
              <a:spcBef>
                <a:spcPts val="0"/>
              </a:spcBef>
              <a:buClr>
                <a:schemeClr val="tx1"/>
              </a:buClr>
              <a:defRPr sz="3200">
                <a:latin typeface="Arial Narrow" pitchFamily="34" charset="0"/>
              </a:defRPr>
            </a:lvl4pPr>
            <a:lvl5pPr>
              <a:spcBef>
                <a:spcPts val="0"/>
              </a:spcBef>
              <a:buClr>
                <a:schemeClr val="tx1"/>
              </a:buClr>
              <a:defRPr sz="3000">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0"/>
            <a:ext cx="5689600" cy="5562600"/>
          </a:xfrm>
        </p:spPr>
        <p:txBody>
          <a:bodyPr/>
          <a:lstStyle>
            <a:lvl1pPr>
              <a:spcBef>
                <a:spcPts val="0"/>
              </a:spcBef>
              <a:buClr>
                <a:schemeClr val="tx1"/>
              </a:buClr>
              <a:defRPr sz="3400">
                <a:latin typeface="Arial Narrow" pitchFamily="34" charset="0"/>
              </a:defRPr>
            </a:lvl1pPr>
            <a:lvl2pPr>
              <a:spcBef>
                <a:spcPts val="0"/>
              </a:spcBef>
              <a:buClr>
                <a:schemeClr val="tx1"/>
              </a:buClr>
              <a:defRPr sz="3400">
                <a:latin typeface="Arial Narrow" pitchFamily="34" charset="0"/>
              </a:defRPr>
            </a:lvl2pPr>
            <a:lvl3pPr>
              <a:spcBef>
                <a:spcPts val="0"/>
              </a:spcBef>
              <a:buClr>
                <a:schemeClr val="tx1"/>
              </a:buClr>
              <a:defRPr sz="3200">
                <a:latin typeface="Arial Narrow" pitchFamily="34" charset="0"/>
              </a:defRPr>
            </a:lvl3pPr>
            <a:lvl4pPr>
              <a:spcBef>
                <a:spcPts val="0"/>
              </a:spcBef>
              <a:buClr>
                <a:schemeClr val="tx1"/>
              </a:buClr>
              <a:defRPr sz="3200">
                <a:latin typeface="Arial Narrow" pitchFamily="34" charset="0"/>
              </a:defRPr>
            </a:lvl4pPr>
            <a:lvl5pPr>
              <a:spcBef>
                <a:spcPts val="0"/>
              </a:spcBef>
              <a:buClr>
                <a:schemeClr val="tx1"/>
              </a:buClr>
              <a:defRPr sz="3000">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2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5486400"/>
            <a:ext cx="5386917"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5486400"/>
            <a:ext cx="5389033"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D7864F-F19B-E57B-7BDC-622051C63619}"/>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28D1B9B-BBD1-40B9-B99E-923E96B0EA1D}" type="datetimeFigureOut">
              <a:rPr lang="en-US"/>
              <a:pPr>
                <a:defRPr/>
              </a:pPr>
              <a:t>2/24/2023</a:t>
            </a:fld>
            <a:endParaRPr lang="en-US" dirty="0"/>
          </a:p>
        </p:txBody>
      </p:sp>
      <p:sp>
        <p:nvSpPr>
          <p:cNvPr id="8" name="Footer Placeholder 7">
            <a:extLst>
              <a:ext uri="{FF2B5EF4-FFF2-40B4-BE49-F238E27FC236}">
                <a16:creationId xmlns:a16="http://schemas.microsoft.com/office/drawing/2014/main" xmlns="" id="{6C557010-248C-57E7-A932-C5E38FDDDF0C}"/>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9" name="Slide Number Placeholder 8">
            <a:extLst>
              <a:ext uri="{FF2B5EF4-FFF2-40B4-BE49-F238E27FC236}">
                <a16:creationId xmlns:a16="http://schemas.microsoft.com/office/drawing/2014/main" xmlns="" id="{1942BBA1-2A9B-75F5-687C-FFADAEB394D0}"/>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CFE3C1A-F99D-4FF1-AE0B-1E2768A574B7}" type="slidenum">
              <a:rPr lang="en-US" altLang="en-US"/>
              <a:pPr/>
              <a:t>‹#›</a:t>
            </a:fld>
            <a:endParaRPr lang="en-US" altLang="en-US" dirty="0"/>
          </a:p>
        </p:txBody>
      </p:sp>
    </p:spTree>
    <p:extLst>
      <p:ext uri="{BB962C8B-B14F-4D97-AF65-F5344CB8AC3E}">
        <p14:creationId xmlns:p14="http://schemas.microsoft.com/office/powerpoint/2010/main" val="1422573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lstStyle>
            <a:lvl1pPr algn="l">
              <a:defRPr sz="4600"/>
            </a:lvl1pPr>
          </a:lstStyle>
          <a:p>
            <a:r>
              <a:rPr lang="en-US"/>
              <a:t>Click to edit Master title style</a:t>
            </a:r>
          </a:p>
        </p:txBody>
      </p:sp>
      <p:sp>
        <p:nvSpPr>
          <p:cNvPr id="3" name="Date Placeholder 6">
            <a:extLst>
              <a:ext uri="{FF2B5EF4-FFF2-40B4-BE49-F238E27FC236}">
                <a16:creationId xmlns:a16="http://schemas.microsoft.com/office/drawing/2014/main" xmlns="" id="{A3486F8F-7684-E598-A1E1-E9A5E7659029}"/>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E6F30E0B-665A-4738-B927-8436ADB3D3DD}" type="datetimeFigureOut">
              <a:rPr lang="en-US"/>
              <a:pPr>
                <a:defRPr/>
              </a:pPr>
              <a:t>2/24/2023</a:t>
            </a:fld>
            <a:endParaRPr lang="en-US" dirty="0"/>
          </a:p>
        </p:txBody>
      </p:sp>
      <p:sp>
        <p:nvSpPr>
          <p:cNvPr id="4" name="Slide Number Placeholder 7">
            <a:extLst>
              <a:ext uri="{FF2B5EF4-FFF2-40B4-BE49-F238E27FC236}">
                <a16:creationId xmlns:a16="http://schemas.microsoft.com/office/drawing/2014/main" xmlns="" id="{B7DD172D-28AF-7EC0-8E72-BCF7FD0BE18F}"/>
              </a:ext>
            </a:extLst>
          </p:cNvPr>
          <p:cNvSpPr>
            <a:spLocks noGrp="1"/>
          </p:cNvSpPr>
          <p:nvPr>
            <p:ph type="sldNum" sz="quarter" idx="11"/>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A7F6E26-4B4E-4EB3-9AFA-AEEC475830F7}" type="slidenum">
              <a:rPr lang="en-US" altLang="en-US"/>
              <a:pPr/>
              <a:t>‹#›</a:t>
            </a:fld>
            <a:endParaRPr lang="en-US" altLang="en-US" dirty="0"/>
          </a:p>
        </p:txBody>
      </p:sp>
      <p:sp>
        <p:nvSpPr>
          <p:cNvPr id="5" name="Footer Placeholder 8">
            <a:extLst>
              <a:ext uri="{FF2B5EF4-FFF2-40B4-BE49-F238E27FC236}">
                <a16:creationId xmlns:a16="http://schemas.microsoft.com/office/drawing/2014/main" xmlns="" id="{66E017F3-F069-56F5-9A08-9BF6FBAA8D4F}"/>
              </a:ext>
            </a:extLst>
          </p:cNvPr>
          <p:cNvSpPr>
            <a:spLocks noGrp="1"/>
          </p:cNvSpPr>
          <p:nvPr>
            <p:ph type="ftr" sz="quarter" idx="12"/>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Tree>
    <p:extLst>
      <p:ext uri="{BB962C8B-B14F-4D97-AF65-F5344CB8AC3E}">
        <p14:creationId xmlns:p14="http://schemas.microsoft.com/office/powerpoint/2010/main" val="193439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B98E0F-22D6-3A0C-8F69-40AF5BC3AB0C}"/>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7873A7A-EE85-4561-A002-5D0E2C165165}" type="datetimeFigureOut">
              <a:rPr lang="en-US"/>
              <a:pPr>
                <a:defRPr/>
              </a:pPr>
              <a:t>2/24/2023</a:t>
            </a:fld>
            <a:endParaRPr lang="en-US" dirty="0"/>
          </a:p>
        </p:txBody>
      </p:sp>
      <p:sp>
        <p:nvSpPr>
          <p:cNvPr id="3" name="Footer Placeholder 2">
            <a:extLst>
              <a:ext uri="{FF2B5EF4-FFF2-40B4-BE49-F238E27FC236}">
                <a16:creationId xmlns:a16="http://schemas.microsoft.com/office/drawing/2014/main" xmlns="" id="{B1173F5D-7B9D-1D2E-069C-59EF0D0F178D}"/>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4" name="Slide Number Placeholder 3">
            <a:extLst>
              <a:ext uri="{FF2B5EF4-FFF2-40B4-BE49-F238E27FC236}">
                <a16:creationId xmlns:a16="http://schemas.microsoft.com/office/drawing/2014/main" xmlns="" id="{E6506599-E1ED-6961-54EC-4EF22C55A4FA}"/>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9DD54E6-A2FD-4088-92CC-E338C2F85DD4}" type="slidenum">
              <a:rPr lang="en-US" altLang="en-US"/>
              <a:pPr/>
              <a:t>‹#›</a:t>
            </a:fld>
            <a:endParaRPr lang="en-US" altLang="en-US" dirty="0"/>
          </a:p>
        </p:txBody>
      </p:sp>
    </p:spTree>
    <p:extLst>
      <p:ext uri="{BB962C8B-B14F-4D97-AF65-F5344CB8AC3E}">
        <p14:creationId xmlns:p14="http://schemas.microsoft.com/office/powerpoint/2010/main" val="175253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FCD74A7-AF3A-8E99-2747-421B7A83BCFB}"/>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3CDEE05-52C8-4ABD-B31B-0854020A235A}" type="datetimeFigureOut">
              <a:rPr lang="en-US"/>
              <a:pPr>
                <a:defRPr/>
              </a:pPr>
              <a:t>2/24/2023</a:t>
            </a:fld>
            <a:endParaRPr lang="en-US" dirty="0"/>
          </a:p>
        </p:txBody>
      </p:sp>
      <p:sp>
        <p:nvSpPr>
          <p:cNvPr id="6" name="Footer Placeholder 5">
            <a:extLst>
              <a:ext uri="{FF2B5EF4-FFF2-40B4-BE49-F238E27FC236}">
                <a16:creationId xmlns:a16="http://schemas.microsoft.com/office/drawing/2014/main" xmlns="" id="{82CCE88E-DA63-A544-6174-FF03870DED80}"/>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xmlns="" id="{B8627219-7590-F063-EF81-FEE71C828B7F}"/>
              </a:ext>
            </a:extLst>
          </p:cNvPr>
          <p:cNvSpPr>
            <a:spLocks noGrp="1"/>
          </p:cNvSpPr>
          <p:nvPr>
            <p:ph type="sldNum" sz="quarter" idx="12"/>
          </p:nvPr>
        </p:nvSpPr>
        <p:spPr>
          <a:xfrm>
            <a:off x="10875963"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FE4EA9C-F616-4FE5-A94A-541CC13C25BF}" type="slidenum">
              <a:rPr lang="en-US" altLang="en-US"/>
              <a:pPr/>
              <a:t>‹#›</a:t>
            </a:fld>
            <a:endParaRPr lang="en-US" altLang="en-US" dirty="0"/>
          </a:p>
        </p:txBody>
      </p:sp>
    </p:spTree>
    <p:extLst>
      <p:ext uri="{BB962C8B-B14F-4D97-AF65-F5344CB8AC3E}">
        <p14:creationId xmlns:p14="http://schemas.microsoft.com/office/powerpoint/2010/main" val="2687179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xmlns="" id="{BC85BB4A-AD5C-06C9-8E52-6CFBE54185B9}"/>
              </a:ext>
            </a:extLst>
          </p:cNvPr>
          <p:cNvSpPr>
            <a:spLocks noGrp="1"/>
          </p:cNvSpPr>
          <p:nvPr>
            <p:ph type="dt" sz="half" idx="10"/>
          </p:nvPr>
        </p:nvSpPr>
        <p:spPr>
          <a:xfrm>
            <a:off x="609600" y="6421438"/>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B3B7013-395F-4AB3-ACDF-2FEC77E18761}" type="datetimeFigureOut">
              <a:rPr lang="en-US"/>
              <a:pPr>
                <a:defRPr/>
              </a:pPr>
              <a:t>2/24/2023</a:t>
            </a:fld>
            <a:endParaRPr lang="en-US" dirty="0"/>
          </a:p>
        </p:txBody>
      </p:sp>
      <p:sp>
        <p:nvSpPr>
          <p:cNvPr id="6" name="Footer Placeholder 5">
            <a:extLst>
              <a:ext uri="{FF2B5EF4-FFF2-40B4-BE49-F238E27FC236}">
                <a16:creationId xmlns:a16="http://schemas.microsoft.com/office/drawing/2014/main" xmlns="" id="{5B241932-496B-506E-56C5-27479251464E}"/>
              </a:ext>
            </a:extLst>
          </p:cNvPr>
          <p:cNvSpPr>
            <a:spLocks noGrp="1"/>
          </p:cNvSpPr>
          <p:nvPr>
            <p:ph type="ftr" sz="quarter" idx="11"/>
          </p:nvPr>
        </p:nvSpPr>
        <p:spPr>
          <a:xfrm>
            <a:off x="4165600" y="6421438"/>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xmlns="" id="{9EC32814-7FF7-3A96-F6D2-FFCF57282991}"/>
              </a:ext>
            </a:extLst>
          </p:cNvPr>
          <p:cNvSpPr>
            <a:spLocks noGrp="1"/>
          </p:cNvSpPr>
          <p:nvPr>
            <p:ph type="sldNum" sz="quarter" idx="12"/>
          </p:nvPr>
        </p:nvSpPr>
        <p:spPr>
          <a:xfrm>
            <a:off x="10871200" y="6421438"/>
            <a:ext cx="1016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25251BA-41E6-467C-BF87-D4A5821DE721}" type="slidenum">
              <a:rPr lang="en-US" altLang="en-US"/>
              <a:pPr/>
              <a:t>‹#›</a:t>
            </a:fld>
            <a:endParaRPr lang="en-US" altLang="en-US" dirty="0"/>
          </a:p>
        </p:txBody>
      </p:sp>
    </p:spTree>
    <p:extLst>
      <p:ext uri="{BB962C8B-B14F-4D97-AF65-F5344CB8AC3E}">
        <p14:creationId xmlns:p14="http://schemas.microsoft.com/office/powerpoint/2010/main" val="168876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xmlns="" id="{3B9C898A-583B-4938-83D7-534639E3A954}"/>
              </a:ext>
            </a:extLst>
          </p:cNvPr>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dirty="0">
              <a:latin typeface="+mn-lt"/>
              <a:cs typeface="+mn-cs"/>
            </a:endParaRPr>
          </a:p>
        </p:txBody>
      </p:sp>
      <p:sp>
        <p:nvSpPr>
          <p:cNvPr id="16" name="Freeform 15">
            <a:extLst>
              <a:ext uri="{FF2B5EF4-FFF2-40B4-BE49-F238E27FC236}">
                <a16:creationId xmlns:a16="http://schemas.microsoft.com/office/drawing/2014/main" xmlns="" id="{190CA3D5-820A-4FA4-AE92-773B3B30EE8B}"/>
              </a:ext>
            </a:extLst>
          </p:cNvPr>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dirty="0">
              <a:latin typeface="+mn-lt"/>
              <a:cs typeface="+mn-cs"/>
            </a:endParaRPr>
          </a:p>
        </p:txBody>
      </p:sp>
      <p:sp>
        <p:nvSpPr>
          <p:cNvPr id="1028" name="Title Placeholder 8">
            <a:extLst>
              <a:ext uri="{FF2B5EF4-FFF2-40B4-BE49-F238E27FC236}">
                <a16:creationId xmlns:a16="http://schemas.microsoft.com/office/drawing/2014/main" xmlns="" id="{694B1FB8-485F-8F4A-F287-67BB2F9B05EB}"/>
              </a:ext>
            </a:extLst>
          </p:cNvPr>
          <p:cNvSpPr>
            <a:spLocks noGrp="1"/>
          </p:cNvSpPr>
          <p:nvPr>
            <p:ph type="title"/>
          </p:nvPr>
        </p:nvSpPr>
        <p:spPr bwMode="auto">
          <a:xfrm>
            <a:off x="304800" y="152400"/>
            <a:ext cx="1158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xmlns="" id="{E94CB713-ED07-E76B-F58E-15C4E73DC98F}"/>
              </a:ext>
            </a:extLst>
          </p:cNvPr>
          <p:cNvSpPr>
            <a:spLocks noGrp="1"/>
          </p:cNvSpPr>
          <p:nvPr>
            <p:ph type="body" idx="1"/>
          </p:nvPr>
        </p:nvSpPr>
        <p:spPr bwMode="auto">
          <a:xfrm>
            <a:off x="304800" y="1143000"/>
            <a:ext cx="11582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91510" r:id="rId1"/>
    <p:sldLayoutId id="2147491511" r:id="rId2"/>
    <p:sldLayoutId id="2147491512" r:id="rId3"/>
    <p:sldLayoutId id="2147491513" r:id="rId4"/>
    <p:sldLayoutId id="2147491514" r:id="rId5"/>
    <p:sldLayoutId id="2147491515" r:id="rId6"/>
    <p:sldLayoutId id="2147491516" r:id="rId7"/>
    <p:sldLayoutId id="2147491517" r:id="rId8"/>
    <p:sldLayoutId id="2147491518" r:id="rId9"/>
    <p:sldLayoutId id="2147491519" r:id="rId10"/>
    <p:sldLayoutId id="2147491520" r:id="rId11"/>
  </p:sldLayoutIdLst>
  <p:transition/>
  <p:txStyles>
    <p:titleStyle>
      <a:lvl1pPr algn="ctr" rtl="0" eaLnBrk="0" fontAlgn="base" hangingPunct="0">
        <a:spcBef>
          <a:spcPct val="0"/>
        </a:spcBef>
        <a:spcAft>
          <a:spcPct val="0"/>
        </a:spcAft>
        <a:defRPr sz="5000" b="1" kern="1200">
          <a:solidFill>
            <a:srgbClr val="FFC000"/>
          </a:solidFill>
          <a:latin typeface="+mj-lt"/>
          <a:ea typeface="+mj-ea"/>
          <a:cs typeface="+mj-cs"/>
        </a:defRPr>
      </a:lvl1pPr>
      <a:lvl2pPr algn="ctr" rtl="0" eaLnBrk="0" fontAlgn="base" hangingPunct="0">
        <a:spcBef>
          <a:spcPct val="0"/>
        </a:spcBef>
        <a:spcAft>
          <a:spcPct val="0"/>
        </a:spcAft>
        <a:defRPr sz="5000" b="1">
          <a:solidFill>
            <a:srgbClr val="FFC000"/>
          </a:solidFill>
          <a:latin typeface="Franklin Gothic Book" pitchFamily="34" charset="0"/>
        </a:defRPr>
      </a:lvl2pPr>
      <a:lvl3pPr algn="ctr" rtl="0" eaLnBrk="0" fontAlgn="base" hangingPunct="0">
        <a:spcBef>
          <a:spcPct val="0"/>
        </a:spcBef>
        <a:spcAft>
          <a:spcPct val="0"/>
        </a:spcAft>
        <a:defRPr sz="5000" b="1">
          <a:solidFill>
            <a:srgbClr val="FFC000"/>
          </a:solidFill>
          <a:latin typeface="Franklin Gothic Book" pitchFamily="34" charset="0"/>
        </a:defRPr>
      </a:lvl3pPr>
      <a:lvl4pPr algn="ctr" rtl="0" eaLnBrk="0" fontAlgn="base" hangingPunct="0">
        <a:spcBef>
          <a:spcPct val="0"/>
        </a:spcBef>
        <a:spcAft>
          <a:spcPct val="0"/>
        </a:spcAft>
        <a:defRPr sz="5000" b="1">
          <a:solidFill>
            <a:srgbClr val="FFC000"/>
          </a:solidFill>
          <a:latin typeface="Franklin Gothic Book" pitchFamily="34" charset="0"/>
        </a:defRPr>
      </a:lvl4pPr>
      <a:lvl5pPr algn="ctr" rtl="0" eaLnBrk="0" fontAlgn="base" hangingPunct="0">
        <a:spcBef>
          <a:spcPct val="0"/>
        </a:spcBef>
        <a:spcAft>
          <a:spcPct val="0"/>
        </a:spcAft>
        <a:defRPr sz="5000" b="1">
          <a:solidFill>
            <a:srgbClr val="FFC000"/>
          </a:solidFill>
          <a:latin typeface="Franklin Gothic Book" pitchFamily="34" charset="0"/>
        </a:defRPr>
      </a:lvl5pPr>
      <a:lvl6pPr marL="457200" algn="ctr" rtl="0" fontAlgn="base">
        <a:spcBef>
          <a:spcPct val="0"/>
        </a:spcBef>
        <a:spcAft>
          <a:spcPct val="0"/>
        </a:spcAft>
        <a:defRPr sz="5000" b="1">
          <a:solidFill>
            <a:srgbClr val="FFC000"/>
          </a:solidFill>
          <a:latin typeface="Franklin Gothic Book" pitchFamily="34" charset="0"/>
        </a:defRPr>
      </a:lvl6pPr>
      <a:lvl7pPr marL="914400" algn="ctr" rtl="0" fontAlgn="base">
        <a:spcBef>
          <a:spcPct val="0"/>
        </a:spcBef>
        <a:spcAft>
          <a:spcPct val="0"/>
        </a:spcAft>
        <a:defRPr sz="5000" b="1">
          <a:solidFill>
            <a:srgbClr val="FFC000"/>
          </a:solidFill>
          <a:latin typeface="Franklin Gothic Book" pitchFamily="34" charset="0"/>
        </a:defRPr>
      </a:lvl7pPr>
      <a:lvl8pPr marL="1371600" algn="ctr" rtl="0" fontAlgn="base">
        <a:spcBef>
          <a:spcPct val="0"/>
        </a:spcBef>
        <a:spcAft>
          <a:spcPct val="0"/>
        </a:spcAft>
        <a:defRPr sz="5000" b="1">
          <a:solidFill>
            <a:srgbClr val="FFC000"/>
          </a:solidFill>
          <a:latin typeface="Franklin Gothic Book" pitchFamily="34" charset="0"/>
        </a:defRPr>
      </a:lvl8pPr>
      <a:lvl9pPr marL="1828800" algn="ctr" rtl="0" fontAlgn="base">
        <a:spcBef>
          <a:spcPct val="0"/>
        </a:spcBef>
        <a:spcAft>
          <a:spcPct val="0"/>
        </a:spcAft>
        <a:defRPr sz="5000" b="1">
          <a:solidFill>
            <a:srgbClr val="FFC000"/>
          </a:solidFill>
          <a:latin typeface="Franklin Gothic Book" pitchFamily="34" charset="0"/>
        </a:defRPr>
      </a:lvl9pPr>
    </p:titleStyle>
    <p:bodyStyle>
      <a:lvl1pPr marL="419100" indent="-382588" algn="l" rtl="0" eaLnBrk="0" fontAlgn="base" hangingPunct="0">
        <a:spcBef>
          <a:spcPct val="0"/>
        </a:spcBef>
        <a:spcAft>
          <a:spcPct val="0"/>
        </a:spcAft>
        <a:buClr>
          <a:schemeClr val="tx1"/>
        </a:buClr>
        <a:buSzPct val="80000"/>
        <a:buFont typeface="Wingdings 2" panose="05020102010507070707" pitchFamily="18" charset="2"/>
        <a:buChar char=""/>
        <a:defRPr sz="3400" kern="1200">
          <a:solidFill>
            <a:schemeClr val="tx1"/>
          </a:solidFill>
          <a:latin typeface="Arial Narrow" pitchFamily="34" charset="0"/>
          <a:ea typeface="+mn-ea"/>
          <a:cs typeface="+mn-cs"/>
        </a:defRPr>
      </a:lvl1pPr>
      <a:lvl2pPr marL="722313" indent="-273050" algn="l" rtl="0" eaLnBrk="0" fontAlgn="base" hangingPunct="0">
        <a:spcBef>
          <a:spcPct val="0"/>
        </a:spcBef>
        <a:spcAft>
          <a:spcPct val="0"/>
        </a:spcAft>
        <a:buClr>
          <a:schemeClr val="tx1"/>
        </a:buClr>
        <a:buSzPct val="90000"/>
        <a:buFont typeface="Wingdings 2" panose="05020102010507070707" pitchFamily="18" charset="2"/>
        <a:buChar char=""/>
        <a:defRPr sz="3400" kern="1200">
          <a:solidFill>
            <a:schemeClr val="tx1"/>
          </a:solidFill>
          <a:latin typeface="Arial Narrow" pitchFamily="34" charset="0"/>
          <a:ea typeface="+mn-ea"/>
          <a:cs typeface="+mn-cs"/>
        </a:defRPr>
      </a:lvl2pPr>
      <a:lvl3pPr marL="1004888" indent="-255588" algn="l" rtl="0" eaLnBrk="0" fontAlgn="base" hangingPunct="0">
        <a:spcBef>
          <a:spcPct val="0"/>
        </a:spcBef>
        <a:spcAft>
          <a:spcPct val="0"/>
        </a:spcAft>
        <a:buClr>
          <a:schemeClr val="tx1"/>
        </a:buClr>
        <a:buSzPct val="85000"/>
        <a:buFont typeface="Arial" panose="020B0604020202020204" pitchFamily="34" charset="0"/>
        <a:buChar char="○"/>
        <a:defRPr sz="3200" kern="1200">
          <a:solidFill>
            <a:schemeClr val="tx1"/>
          </a:solidFill>
          <a:latin typeface="Arial Narrow" pitchFamily="34" charset="0"/>
          <a:ea typeface="+mn-ea"/>
          <a:cs typeface="+mn-cs"/>
        </a:defRPr>
      </a:lvl3pPr>
      <a:lvl4pPr marL="1279525" indent="-236538" algn="l" rtl="0" eaLnBrk="0" fontAlgn="base" hangingPunct="0">
        <a:spcBef>
          <a:spcPct val="0"/>
        </a:spcBef>
        <a:spcAft>
          <a:spcPct val="0"/>
        </a:spcAft>
        <a:buClr>
          <a:schemeClr val="tx1"/>
        </a:buClr>
        <a:buSzPct val="90000"/>
        <a:buFont typeface="Wingdings 2" panose="05020102010507070707" pitchFamily="18" charset="2"/>
        <a:buChar char=""/>
        <a:defRPr sz="3200" kern="1200">
          <a:solidFill>
            <a:schemeClr val="tx1"/>
          </a:solidFill>
          <a:latin typeface="Arial Narrow" pitchFamily="34" charset="0"/>
          <a:ea typeface="+mn-ea"/>
          <a:cs typeface="+mn-cs"/>
        </a:defRPr>
      </a:lvl4pPr>
      <a:lvl5pPr marL="1489075" indent="-182563" algn="l" rtl="0" eaLnBrk="0" fontAlgn="base" hangingPunct="0">
        <a:spcBef>
          <a:spcPct val="0"/>
        </a:spcBef>
        <a:spcAft>
          <a:spcPct val="0"/>
        </a:spcAft>
        <a:buClr>
          <a:schemeClr val="tx1"/>
        </a:buClr>
        <a:buSzPct val="100000"/>
        <a:buFont typeface="Arial" panose="020B0604020202020204" pitchFamily="34" charset="0"/>
        <a:buChar char="-"/>
        <a:defRPr sz="3000" kern="1200">
          <a:solidFill>
            <a:schemeClr val="tx1"/>
          </a:solidFill>
          <a:latin typeface="Arial Narrow" pitchFamily="34"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8DBD8C-BE1E-4494-BD6F-EF3B41733F33}"/>
              </a:ext>
            </a:extLst>
          </p:cNvPr>
          <p:cNvSpPr>
            <a:spLocks noGrp="1"/>
          </p:cNvSpPr>
          <p:nvPr>
            <p:ph type="ctrTitle"/>
          </p:nvPr>
        </p:nvSpPr>
        <p:spPr>
          <a:xfrm>
            <a:off x="430309" y="2764549"/>
            <a:ext cx="11277599" cy="1099730"/>
          </a:xfrm>
          <a:ln>
            <a:miter lim="800000"/>
            <a:headEnd/>
            <a:tailEnd/>
          </a:ln>
        </p:spPr>
        <p:txBody>
          <a:bodyPr/>
          <a:lstStyle/>
          <a:p>
            <a:pPr algn="ctr" eaLnBrk="1" fontAlgn="auto" hangingPunct="1">
              <a:lnSpc>
                <a:spcPts val="7300"/>
              </a:lnSpc>
              <a:spcAft>
                <a:spcPts val="0"/>
              </a:spcAft>
              <a:defRPr/>
            </a:pPr>
            <a:r>
              <a:rPr sz="7200" dirty="0">
                <a:solidFill>
                  <a:srgbClr val="00B0F0"/>
                </a:solidFill>
                <a:effectLst/>
                <a:latin typeface="+mn-lt"/>
              </a:rPr>
              <a:t>2 Corinthians </a:t>
            </a:r>
            <a:r>
              <a:rPr lang="en-US" sz="7200" dirty="0">
                <a:solidFill>
                  <a:srgbClr val="00B0F0"/>
                </a:solidFill>
                <a:effectLst/>
                <a:latin typeface="+mn-lt"/>
              </a:rPr>
              <a:t>11:1-21</a:t>
            </a:r>
            <a:endParaRPr sz="7200" cap="none" dirty="0">
              <a:solidFill>
                <a:srgbClr val="00B0F0"/>
              </a:solidFill>
              <a:effectLst/>
              <a:latin typeface="+mn-lt"/>
            </a:endParaRPr>
          </a:p>
        </p:txBody>
      </p:sp>
      <p:sp>
        <p:nvSpPr>
          <p:cNvPr id="14339" name="Content Placeholder 2">
            <a:extLst>
              <a:ext uri="{FF2B5EF4-FFF2-40B4-BE49-F238E27FC236}">
                <a16:creationId xmlns:a16="http://schemas.microsoft.com/office/drawing/2014/main" xmlns="" id="{AEA5E58C-00BC-CB1E-8AA9-5B51CC0A3CCD}"/>
              </a:ext>
            </a:extLst>
          </p:cNvPr>
          <p:cNvSpPr txBox="1">
            <a:spLocks/>
          </p:cNvSpPr>
          <p:nvPr/>
        </p:nvSpPr>
        <p:spPr bwMode="auto">
          <a:xfrm>
            <a:off x="2312988" y="3864279"/>
            <a:ext cx="75660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gn="ctr">
              <a:lnSpc>
                <a:spcPts val="4200"/>
              </a:lnSpc>
              <a:spcAft>
                <a:spcPts val="1200"/>
              </a:spcAft>
              <a:buClr>
                <a:srgbClr val="FFFFFF"/>
              </a:buClr>
              <a:buFont typeface="Wingdings 2" panose="05020102010507070707" pitchFamily="18" charset="2"/>
              <a:buNone/>
            </a:pPr>
            <a:r>
              <a:rPr lang="en-GB" altLang="en-US" sz="4800" b="1" dirty="0">
                <a:solidFill>
                  <a:srgbClr val="FFC000"/>
                </a:solidFill>
                <a:latin typeface="Arial" panose="020B0604020202020204" pitchFamily="34" charset="0"/>
              </a:rPr>
              <a:t>Avoiding Spiritual Deception</a:t>
            </a:r>
            <a:endParaRPr lang="en-US" altLang="en-US" sz="4800" b="1" dirty="0">
              <a:solidFill>
                <a:srgbClr val="FFC000"/>
              </a:solidFill>
              <a:latin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11:13 </a:t>
            </a:r>
            <a:r>
              <a:rPr lang="en-GB" altLang="en-US" sz="4400" dirty="0"/>
              <a:t>“Such men are false apostles, deceitful workers, disguising themselves as apostles of Christ. 14 And no wonder, for even Satan disguises himself as an angel of light. 15 Therefore it is not surprising if his servants also disguise themselves as servants of righteousness; whose end shall be according to their deeds.”</a:t>
            </a:r>
          </a:p>
        </p:txBody>
      </p:sp>
      <p:sp>
        <p:nvSpPr>
          <p:cNvPr id="3" name="Text Box 4">
            <a:extLst>
              <a:ext uri="{FF2B5EF4-FFF2-40B4-BE49-F238E27FC236}">
                <a16:creationId xmlns:a16="http://schemas.microsoft.com/office/drawing/2014/main" xmlns="" id="{9D75369D-508E-4722-9589-C99EE8806BBB}"/>
              </a:ext>
            </a:extLst>
          </p:cNvPr>
          <p:cNvSpPr txBox="1">
            <a:spLocks noChangeArrowheads="1"/>
          </p:cNvSpPr>
          <p:nvPr/>
        </p:nvSpPr>
        <p:spPr bwMode="auto">
          <a:xfrm>
            <a:off x="1414669" y="5037156"/>
            <a:ext cx="9362661"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Assume everyone who mentions Jesus or uses spiritual language is from God.</a:t>
            </a:r>
            <a:endParaRPr lang="en-US" altLang="en-US" sz="4600" dirty="0">
              <a:latin typeface="Arial Narrow" panose="020B0606020202030204" pitchFamily="34" charset="0"/>
            </a:endParaRPr>
          </a:p>
        </p:txBody>
      </p:sp>
      <p:sp>
        <p:nvSpPr>
          <p:cNvPr id="6" name="Text Box 4">
            <a:extLst>
              <a:ext uri="{FF2B5EF4-FFF2-40B4-BE49-F238E27FC236}">
                <a16:creationId xmlns:a16="http://schemas.microsoft.com/office/drawing/2014/main" xmlns="" id="{B2C297A9-49AF-4944-ADE3-539E511F1491}"/>
              </a:ext>
            </a:extLst>
          </p:cNvPr>
          <p:cNvSpPr txBox="1">
            <a:spLocks noChangeArrowheads="1"/>
          </p:cNvSpPr>
          <p:nvPr/>
        </p:nvSpPr>
        <p:spPr bwMode="auto">
          <a:xfrm>
            <a:off x="524933" y="4106005"/>
            <a:ext cx="11000846" cy="788276"/>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nSpc>
                <a:spcPts val="4300"/>
              </a:lnSpc>
              <a:defRPr/>
            </a:pPr>
            <a:r>
              <a:rPr lang="en-GB" altLang="en-US" sz="4400" dirty="0">
                <a:latin typeface="Arial Narrow" panose="020B0606020202030204" pitchFamily="34" charset="0"/>
              </a:rPr>
              <a:t>We don’t live in a spiritually neutral environment.</a:t>
            </a:r>
            <a:endParaRPr lang="en-US" altLang="en-US" sz="4400" b="0"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xmlns="" id="{169AAD72-80A8-4112-83FC-F7C7F4C5DFDE}"/>
              </a:ext>
            </a:extLst>
          </p:cNvPr>
          <p:cNvCxnSpPr>
            <a:cxnSpLocks/>
          </p:cNvCxnSpPr>
          <p:nvPr/>
        </p:nvCxnSpPr>
        <p:spPr>
          <a:xfrm>
            <a:off x="948266" y="5037157"/>
            <a:ext cx="10295467" cy="1375569"/>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4B8FE34-7774-4A90-8B17-D872B9530F36}"/>
              </a:ext>
            </a:extLst>
          </p:cNvPr>
          <p:cNvCxnSpPr>
            <a:cxnSpLocks/>
          </p:cNvCxnSpPr>
          <p:nvPr/>
        </p:nvCxnSpPr>
        <p:spPr>
          <a:xfrm flipV="1">
            <a:off x="1346935" y="5189557"/>
            <a:ext cx="9362661" cy="1223169"/>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5173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11:13 </a:t>
            </a:r>
            <a:r>
              <a:rPr lang="en-GB" altLang="en-US" sz="4400" dirty="0"/>
              <a:t>“Such men are false apostles, deceitful workers, disguising themselves as apostles of Christ. 14 And no wonder, for even </a:t>
            </a:r>
            <a:r>
              <a:rPr lang="en-GB" altLang="en-US" sz="4400" dirty="0">
                <a:solidFill>
                  <a:srgbClr val="FFC000"/>
                </a:solidFill>
              </a:rPr>
              <a:t>Satan </a:t>
            </a:r>
            <a:r>
              <a:rPr lang="en-GB" altLang="en-US" sz="4400" dirty="0"/>
              <a:t>disguises himself as an angel of light. 15 Therefore it is not surprising if his servants also disguise themselves as servants of righteousness; whose end shall be according to their deeds.”</a:t>
            </a:r>
          </a:p>
        </p:txBody>
      </p:sp>
      <p:sp>
        <p:nvSpPr>
          <p:cNvPr id="3" name="Text Box 4">
            <a:extLst>
              <a:ext uri="{FF2B5EF4-FFF2-40B4-BE49-F238E27FC236}">
                <a16:creationId xmlns:a16="http://schemas.microsoft.com/office/drawing/2014/main" xmlns="" id="{9D75369D-508E-4722-9589-C99EE8806BBB}"/>
              </a:ext>
            </a:extLst>
          </p:cNvPr>
          <p:cNvSpPr txBox="1">
            <a:spLocks noChangeArrowheads="1"/>
          </p:cNvSpPr>
          <p:nvPr/>
        </p:nvSpPr>
        <p:spPr bwMode="auto">
          <a:xfrm>
            <a:off x="1414669" y="5037156"/>
            <a:ext cx="9362661"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Assume everyone who mentions Jesus or uses spiritual language is from God.</a:t>
            </a:r>
            <a:endParaRPr lang="en-US" altLang="en-US" sz="4600" dirty="0">
              <a:latin typeface="Arial Narrow" panose="020B0606020202030204" pitchFamily="34" charset="0"/>
            </a:endParaRPr>
          </a:p>
        </p:txBody>
      </p:sp>
      <p:cxnSp>
        <p:nvCxnSpPr>
          <p:cNvPr id="4" name="Straight Connector 3">
            <a:extLst>
              <a:ext uri="{FF2B5EF4-FFF2-40B4-BE49-F238E27FC236}">
                <a16:creationId xmlns:a16="http://schemas.microsoft.com/office/drawing/2014/main" xmlns="" id="{9F72CF1F-9621-47A1-B938-9BCBDCAB3E8F}"/>
              </a:ext>
            </a:extLst>
          </p:cNvPr>
          <p:cNvCxnSpPr>
            <a:cxnSpLocks/>
          </p:cNvCxnSpPr>
          <p:nvPr/>
        </p:nvCxnSpPr>
        <p:spPr>
          <a:xfrm>
            <a:off x="1016000" y="5037157"/>
            <a:ext cx="10295467" cy="1375569"/>
          </a:xfrm>
          <a:prstGeom prst="line">
            <a:avLst/>
          </a:prstGeom>
          <a:ln w="2000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6FEA180B-A310-4634-A740-030B3407B1DF}"/>
              </a:ext>
            </a:extLst>
          </p:cNvPr>
          <p:cNvCxnSpPr>
            <a:cxnSpLocks/>
          </p:cNvCxnSpPr>
          <p:nvPr/>
        </p:nvCxnSpPr>
        <p:spPr>
          <a:xfrm flipV="1">
            <a:off x="1414669" y="5189557"/>
            <a:ext cx="9362661" cy="1223169"/>
          </a:xfrm>
          <a:prstGeom prst="line">
            <a:avLst/>
          </a:prstGeom>
          <a:ln w="2000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FAAD2BAF-1D89-47A1-8304-026150EE4BF4}"/>
              </a:ext>
            </a:extLst>
          </p:cNvPr>
          <p:cNvCxnSpPr>
            <a:cxnSpLocks/>
          </p:cNvCxnSpPr>
          <p:nvPr/>
        </p:nvCxnSpPr>
        <p:spPr>
          <a:xfrm>
            <a:off x="948266" y="5037157"/>
            <a:ext cx="10295467" cy="1375569"/>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711877FB-40BC-4C2B-BEDF-7E7257D06CB5}"/>
              </a:ext>
            </a:extLst>
          </p:cNvPr>
          <p:cNvCxnSpPr>
            <a:cxnSpLocks/>
          </p:cNvCxnSpPr>
          <p:nvPr/>
        </p:nvCxnSpPr>
        <p:spPr>
          <a:xfrm flipV="1">
            <a:off x="1346935" y="5189557"/>
            <a:ext cx="9362661" cy="1223169"/>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0712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11:13 </a:t>
            </a:r>
            <a:r>
              <a:rPr lang="en-GB" altLang="en-US" sz="4400" dirty="0"/>
              <a:t>“Such men are false apostles, deceitful workers, disguising themselves as apostles of Christ. 14 And no wonder, for even Satan disguises himself as an angel of light. 15 Therefore it is not surprising if </a:t>
            </a:r>
            <a:r>
              <a:rPr lang="en-GB" altLang="en-US" sz="4400" dirty="0">
                <a:solidFill>
                  <a:srgbClr val="FFC000"/>
                </a:solidFill>
              </a:rPr>
              <a:t>his servants </a:t>
            </a:r>
            <a:r>
              <a:rPr lang="en-GB" altLang="en-US" sz="4400" dirty="0"/>
              <a:t>also disguise themselves as servants of righteousness; whose end shall be according to their deeds.”</a:t>
            </a:r>
          </a:p>
        </p:txBody>
      </p:sp>
      <p:sp>
        <p:nvSpPr>
          <p:cNvPr id="3" name="Text Box 4">
            <a:extLst>
              <a:ext uri="{FF2B5EF4-FFF2-40B4-BE49-F238E27FC236}">
                <a16:creationId xmlns:a16="http://schemas.microsoft.com/office/drawing/2014/main" xmlns="" id="{9D75369D-508E-4722-9589-C99EE8806BBB}"/>
              </a:ext>
            </a:extLst>
          </p:cNvPr>
          <p:cNvSpPr txBox="1">
            <a:spLocks noChangeArrowheads="1"/>
          </p:cNvSpPr>
          <p:nvPr/>
        </p:nvSpPr>
        <p:spPr bwMode="auto">
          <a:xfrm>
            <a:off x="1414669" y="5037156"/>
            <a:ext cx="9362661"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Assume everyone who mentions Jesus or uses spiritual language is from God.</a:t>
            </a:r>
            <a:endParaRPr lang="en-US" altLang="en-US" sz="4600" dirty="0">
              <a:latin typeface="Arial Narrow" panose="020B0606020202030204" pitchFamily="34" charset="0"/>
            </a:endParaRPr>
          </a:p>
        </p:txBody>
      </p:sp>
      <p:cxnSp>
        <p:nvCxnSpPr>
          <p:cNvPr id="4" name="Straight Connector 3">
            <a:extLst>
              <a:ext uri="{FF2B5EF4-FFF2-40B4-BE49-F238E27FC236}">
                <a16:creationId xmlns:a16="http://schemas.microsoft.com/office/drawing/2014/main" xmlns="" id="{9F72CF1F-9621-47A1-B938-9BCBDCAB3E8F}"/>
              </a:ext>
            </a:extLst>
          </p:cNvPr>
          <p:cNvCxnSpPr>
            <a:cxnSpLocks/>
          </p:cNvCxnSpPr>
          <p:nvPr/>
        </p:nvCxnSpPr>
        <p:spPr>
          <a:xfrm>
            <a:off x="1016000" y="5037157"/>
            <a:ext cx="10295467" cy="1375569"/>
          </a:xfrm>
          <a:prstGeom prst="line">
            <a:avLst/>
          </a:prstGeom>
          <a:ln w="2000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6FEA180B-A310-4634-A740-030B3407B1DF}"/>
              </a:ext>
            </a:extLst>
          </p:cNvPr>
          <p:cNvCxnSpPr>
            <a:cxnSpLocks/>
          </p:cNvCxnSpPr>
          <p:nvPr/>
        </p:nvCxnSpPr>
        <p:spPr>
          <a:xfrm flipV="1">
            <a:off x="1414669" y="5189557"/>
            <a:ext cx="9362661" cy="1223169"/>
          </a:xfrm>
          <a:prstGeom prst="line">
            <a:avLst/>
          </a:prstGeom>
          <a:ln w="2000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FAAD2BAF-1D89-47A1-8304-026150EE4BF4}"/>
              </a:ext>
            </a:extLst>
          </p:cNvPr>
          <p:cNvCxnSpPr>
            <a:cxnSpLocks/>
          </p:cNvCxnSpPr>
          <p:nvPr/>
        </p:nvCxnSpPr>
        <p:spPr>
          <a:xfrm>
            <a:off x="948266" y="5037157"/>
            <a:ext cx="10295467" cy="1375569"/>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711877FB-40BC-4C2B-BEDF-7E7257D06CB5}"/>
              </a:ext>
            </a:extLst>
          </p:cNvPr>
          <p:cNvCxnSpPr>
            <a:cxnSpLocks/>
          </p:cNvCxnSpPr>
          <p:nvPr/>
        </p:nvCxnSpPr>
        <p:spPr>
          <a:xfrm flipV="1">
            <a:off x="1346935" y="5189557"/>
            <a:ext cx="9362661" cy="1223169"/>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686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11:13 </a:t>
            </a:r>
            <a:r>
              <a:rPr lang="en-GB" altLang="en-US" sz="4400" dirty="0"/>
              <a:t>“Such men are false apostles, deceitful workers, disguising themselves as apostles of Christ. 14 And no wonder, for even Satan disguises himself as an angel of light. 15 Therefore it is not surprising if his servants also disguise themselves as servants of righteousness; whose end shall be according to their deeds.”</a:t>
            </a:r>
          </a:p>
        </p:txBody>
      </p:sp>
      <p:sp>
        <p:nvSpPr>
          <p:cNvPr id="3" name="Text Box 4">
            <a:extLst>
              <a:ext uri="{FF2B5EF4-FFF2-40B4-BE49-F238E27FC236}">
                <a16:creationId xmlns:a16="http://schemas.microsoft.com/office/drawing/2014/main" xmlns="" id="{9D75369D-508E-4722-9589-C99EE8806BBB}"/>
              </a:ext>
            </a:extLst>
          </p:cNvPr>
          <p:cNvSpPr txBox="1">
            <a:spLocks noChangeArrowheads="1"/>
          </p:cNvSpPr>
          <p:nvPr/>
        </p:nvSpPr>
        <p:spPr bwMode="auto">
          <a:xfrm>
            <a:off x="3129628" y="4977521"/>
            <a:ext cx="5974616"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Expect counterfeit forms of Christianity</a:t>
            </a:r>
            <a:endParaRPr lang="en-US" altLang="en-US" sz="4600" dirty="0">
              <a:latin typeface="Arial Narrow" panose="020B0606020202030204" pitchFamily="34" charset="0"/>
            </a:endParaRPr>
          </a:p>
        </p:txBody>
      </p:sp>
    </p:spTree>
    <p:extLst>
      <p:ext uri="{BB962C8B-B14F-4D97-AF65-F5344CB8AC3E}">
        <p14:creationId xmlns:p14="http://schemas.microsoft.com/office/powerpoint/2010/main" val="1544279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endParaRPr lang="en-GB" altLang="en-US" sz="4400" dirty="0"/>
          </a:p>
        </p:txBody>
      </p:sp>
      <p:sp>
        <p:nvSpPr>
          <p:cNvPr id="3" name="Text Box 4">
            <a:extLst>
              <a:ext uri="{FF2B5EF4-FFF2-40B4-BE49-F238E27FC236}">
                <a16:creationId xmlns:a16="http://schemas.microsoft.com/office/drawing/2014/main" xmlns="" id="{9D75369D-508E-4722-9589-C99EE8806BBB}"/>
              </a:ext>
            </a:extLst>
          </p:cNvPr>
          <p:cNvSpPr txBox="1">
            <a:spLocks noChangeArrowheads="1"/>
          </p:cNvSpPr>
          <p:nvPr/>
        </p:nvSpPr>
        <p:spPr bwMode="auto">
          <a:xfrm>
            <a:off x="3129628" y="4977521"/>
            <a:ext cx="5974616"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Expect counterfeit forms of Christianity</a:t>
            </a:r>
            <a:endParaRPr lang="en-US" altLang="en-US" sz="4600" dirty="0">
              <a:latin typeface="Arial Narrow" panose="020B0606020202030204" pitchFamily="34" charset="0"/>
            </a:endParaRPr>
          </a:p>
        </p:txBody>
      </p:sp>
      <p:sp>
        <p:nvSpPr>
          <p:cNvPr id="4" name="Text Box 4">
            <a:extLst>
              <a:ext uri="{FF2B5EF4-FFF2-40B4-BE49-F238E27FC236}">
                <a16:creationId xmlns:a16="http://schemas.microsoft.com/office/drawing/2014/main" xmlns="" id="{40F4274D-B4C3-4FFF-9152-CF011C8C1434}"/>
              </a:ext>
            </a:extLst>
          </p:cNvPr>
          <p:cNvSpPr txBox="1">
            <a:spLocks noChangeArrowheads="1"/>
          </p:cNvSpPr>
          <p:nvPr/>
        </p:nvSpPr>
        <p:spPr bwMode="auto">
          <a:xfrm>
            <a:off x="1027044" y="437321"/>
            <a:ext cx="10137912" cy="4134681"/>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Matthew </a:t>
            </a:r>
            <a:r>
              <a:rPr lang="en-GB" altLang="en-US" sz="4400" b="0" dirty="0">
                <a:latin typeface="Arial Narrow" panose="020B0606020202030204" pitchFamily="34" charset="0"/>
              </a:rPr>
              <a:t>24:4b …“See to it that no one misleads you. 5 For many will come in my name, saying, 'I am the Christ,' and will mislead many…</a:t>
            </a:r>
          </a:p>
          <a:p>
            <a:pPr algn="l">
              <a:lnSpc>
                <a:spcPts val="4300"/>
              </a:lnSpc>
              <a:defRPr/>
            </a:pPr>
            <a:r>
              <a:rPr lang="en-GB" altLang="en-US" sz="4400" b="0" dirty="0">
                <a:latin typeface="Arial Narrow" panose="020B0606020202030204" pitchFamily="34" charset="0"/>
              </a:rPr>
              <a:t>24 For false Christs and false prophets will arise and will show great signs and wonders, so as to mislead, if possible, even the elect.</a:t>
            </a:r>
          </a:p>
          <a:p>
            <a:pPr algn="l">
              <a:lnSpc>
                <a:spcPts val="4300"/>
              </a:lnSpc>
              <a:defRPr/>
            </a:pPr>
            <a:r>
              <a:rPr lang="en-GB" altLang="en-US" sz="4400" b="0" dirty="0">
                <a:latin typeface="Arial Narrow" panose="020B0606020202030204" pitchFamily="34" charset="0"/>
              </a:rPr>
              <a:t>25 Behold, I have told you in advance.”  </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2190192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11:5 </a:t>
            </a:r>
            <a:r>
              <a:rPr lang="en-GB" altLang="en-US" sz="4400" dirty="0"/>
              <a:t>“For I consider myself not in the least inferior to the most eminent apostles. 6 But even if I am unskilled in speech, yet I am not so in knowledge...”</a:t>
            </a:r>
          </a:p>
        </p:txBody>
      </p:sp>
    </p:spTree>
    <p:extLst>
      <p:ext uri="{BB962C8B-B14F-4D97-AF65-F5344CB8AC3E}">
        <p14:creationId xmlns:p14="http://schemas.microsoft.com/office/powerpoint/2010/main" val="40390073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11:5 </a:t>
            </a:r>
            <a:r>
              <a:rPr lang="en-GB" altLang="en-US" sz="4400" dirty="0"/>
              <a:t>“For I consider myself not in the least inferior to the most eminent apostles. 6 But even if I am </a:t>
            </a:r>
            <a:r>
              <a:rPr lang="en-GB" altLang="en-US" sz="4400" dirty="0">
                <a:solidFill>
                  <a:srgbClr val="FFC000"/>
                </a:solidFill>
              </a:rPr>
              <a:t>unskilled in speech</a:t>
            </a:r>
            <a:r>
              <a:rPr lang="en-GB" altLang="en-US" sz="4400" dirty="0"/>
              <a:t>, yet I am not so in knowledge...”</a:t>
            </a:r>
          </a:p>
          <a:p>
            <a:pPr>
              <a:lnSpc>
                <a:spcPts val="4300"/>
              </a:lnSpc>
              <a:spcAft>
                <a:spcPts val="1200"/>
              </a:spcAft>
              <a:buClr>
                <a:srgbClr val="FFFFFF"/>
              </a:buClr>
              <a:buNone/>
            </a:pPr>
            <a:r>
              <a:rPr lang="en-GB" altLang="en-US" sz="4400" b="1" dirty="0"/>
              <a:t>2 Corinthians 10:10 </a:t>
            </a:r>
            <a:r>
              <a:rPr lang="en-GB" altLang="en-US" sz="4400" dirty="0"/>
              <a:t>“For they say, ‘His letters are weighty and strong, but his personal presence is unimpressive, and his </a:t>
            </a:r>
            <a:r>
              <a:rPr lang="en-GB" altLang="en-US" sz="4400" dirty="0">
                <a:solidFill>
                  <a:srgbClr val="FFC000"/>
                </a:solidFill>
              </a:rPr>
              <a:t>speech contemptible</a:t>
            </a:r>
            <a:r>
              <a:rPr lang="en-GB" altLang="en-US" sz="4400" dirty="0"/>
              <a:t>.’”</a:t>
            </a:r>
          </a:p>
        </p:txBody>
      </p:sp>
      <p:sp>
        <p:nvSpPr>
          <p:cNvPr id="3" name="Text Box 4">
            <a:extLst>
              <a:ext uri="{FF2B5EF4-FFF2-40B4-BE49-F238E27FC236}">
                <a16:creationId xmlns:a16="http://schemas.microsoft.com/office/drawing/2014/main" xmlns="" id="{9D75369D-508E-4722-9589-C99EE8806BBB}"/>
              </a:ext>
            </a:extLst>
          </p:cNvPr>
          <p:cNvSpPr txBox="1">
            <a:spLocks noChangeArrowheads="1"/>
          </p:cNvSpPr>
          <p:nvPr/>
        </p:nvSpPr>
        <p:spPr bwMode="auto">
          <a:xfrm>
            <a:off x="899928" y="5102909"/>
            <a:ext cx="10250855"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When listening to someone teach, prioritize the </a:t>
            </a:r>
            <a:r>
              <a:rPr lang="en-GB" altLang="en-US" sz="4600" i="1" dirty="0">
                <a:latin typeface="Arial Narrow" panose="020B0606020202030204" pitchFamily="34" charset="0"/>
              </a:rPr>
              <a:t>experience </a:t>
            </a:r>
            <a:r>
              <a:rPr lang="en-GB" altLang="en-US" sz="4600" dirty="0">
                <a:latin typeface="Arial Narrow" panose="020B0606020202030204" pitchFamily="34" charset="0"/>
              </a:rPr>
              <a:t>over their </a:t>
            </a:r>
            <a:r>
              <a:rPr lang="en-GB" altLang="en-US" sz="4600" i="1" dirty="0">
                <a:latin typeface="Arial Narrow" panose="020B0606020202030204" pitchFamily="34" charset="0"/>
              </a:rPr>
              <a:t>content</a:t>
            </a:r>
            <a:endParaRPr lang="en-US" altLang="en-US" sz="4600" i="1" dirty="0">
              <a:latin typeface="Arial Narrow" panose="020B0606020202030204" pitchFamily="34" charset="0"/>
            </a:endParaRPr>
          </a:p>
        </p:txBody>
      </p:sp>
    </p:spTree>
    <p:extLst>
      <p:ext uri="{BB962C8B-B14F-4D97-AF65-F5344CB8AC3E}">
        <p14:creationId xmlns:p14="http://schemas.microsoft.com/office/powerpoint/2010/main" val="2271702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147DD1-60C9-4883-B4A1-C470C6FABF4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l="3214" t="12144" r="61295" b="4761"/>
          <a:stretch/>
        </p:blipFill>
        <p:spPr>
          <a:xfrm>
            <a:off x="3492319" y="0"/>
            <a:ext cx="5207362" cy="6858000"/>
          </a:xfrm>
          <a:prstGeom prst="rect">
            <a:avLst/>
          </a:prstGeom>
        </p:spPr>
      </p:pic>
    </p:spTree>
    <p:extLst>
      <p:ext uri="{BB962C8B-B14F-4D97-AF65-F5344CB8AC3E}">
        <p14:creationId xmlns:p14="http://schemas.microsoft.com/office/powerpoint/2010/main" val="149748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9220C5E4-82DF-4DFE-AEAD-8804F7580589}"/>
              </a:ext>
            </a:extLst>
          </p:cNvPr>
          <p:cNvSpPr txBox="1">
            <a:spLocks/>
          </p:cNvSpPr>
          <p:nvPr/>
        </p:nvSpPr>
        <p:spPr bwMode="auto">
          <a:xfrm>
            <a:off x="5891782" y="619400"/>
            <a:ext cx="6158708" cy="594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3700"/>
              </a:lnSpc>
              <a:spcAft>
                <a:spcPts val="1200"/>
              </a:spcAft>
              <a:buClr>
                <a:srgbClr val="FFFFFF"/>
              </a:buClr>
              <a:buNone/>
            </a:pPr>
            <a:r>
              <a:rPr lang="en-GB" altLang="en-US" sz="3800" dirty="0">
                <a:latin typeface="Times New Roman" panose="02020603050405020304" pitchFamily="18" charset="0"/>
                <a:cs typeface="Times New Roman" panose="02020603050405020304" pitchFamily="18" charset="0"/>
              </a:rPr>
              <a:t>“Consumers will give their business to brands they trust, and emotions are at the heart of this trust... Marketers work hard to build and strengthen emotional ties to help consumers feel they have a vested interest in the brand’s success. </a:t>
            </a:r>
          </a:p>
          <a:p>
            <a:pPr>
              <a:lnSpc>
                <a:spcPts val="3700"/>
              </a:lnSpc>
              <a:spcAft>
                <a:spcPts val="1200"/>
              </a:spcAft>
              <a:buClr>
                <a:srgbClr val="FFFFFF"/>
              </a:buClr>
              <a:buNone/>
            </a:pPr>
            <a:r>
              <a:rPr lang="en-GB" altLang="en-US" sz="3800" dirty="0">
                <a:latin typeface="Times New Roman" panose="02020603050405020304" pitchFamily="18" charset="0"/>
                <a:cs typeface="Times New Roman" panose="02020603050405020304" pitchFamily="18" charset="0"/>
              </a:rPr>
              <a:t>…create emotional connections and deep, positive associations with your brand.”</a:t>
            </a:r>
          </a:p>
        </p:txBody>
      </p:sp>
    </p:spTree>
    <p:extLst>
      <p:ext uri="{BB962C8B-B14F-4D97-AF65-F5344CB8AC3E}">
        <p14:creationId xmlns:p14="http://schemas.microsoft.com/office/powerpoint/2010/main" val="211071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9220C5E4-82DF-4DFE-AEAD-8804F7580589}"/>
              </a:ext>
            </a:extLst>
          </p:cNvPr>
          <p:cNvSpPr txBox="1">
            <a:spLocks/>
          </p:cNvSpPr>
          <p:nvPr/>
        </p:nvSpPr>
        <p:spPr bwMode="auto">
          <a:xfrm>
            <a:off x="5891782" y="701045"/>
            <a:ext cx="6158708" cy="443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3700"/>
              </a:lnSpc>
              <a:spcAft>
                <a:spcPts val="1200"/>
              </a:spcAft>
              <a:buClr>
                <a:srgbClr val="FFFFFF"/>
              </a:buClr>
              <a:buNone/>
            </a:pPr>
            <a:r>
              <a:rPr lang="en-GB" altLang="en-US" sz="3800" dirty="0">
                <a:latin typeface="Times New Roman" panose="02020603050405020304" pitchFamily="18" charset="0"/>
                <a:cs typeface="Times New Roman" panose="02020603050405020304" pitchFamily="18" charset="0"/>
              </a:rPr>
              <a:t>Make your customer the hero</a:t>
            </a:r>
          </a:p>
          <a:p>
            <a:pPr>
              <a:lnSpc>
                <a:spcPts val="3700"/>
              </a:lnSpc>
              <a:spcAft>
                <a:spcPts val="1200"/>
              </a:spcAft>
              <a:buClr>
                <a:srgbClr val="FFFFFF"/>
              </a:buClr>
              <a:buNone/>
            </a:pPr>
            <a:r>
              <a:rPr lang="en-GB" altLang="en-US" sz="3800" dirty="0">
                <a:latin typeface="Times New Roman" panose="02020603050405020304" pitchFamily="18" charset="0"/>
                <a:cs typeface="Times New Roman" panose="02020603050405020304" pitchFamily="18" charset="0"/>
              </a:rPr>
              <a:t>Be the “stress free” brand</a:t>
            </a:r>
          </a:p>
          <a:p>
            <a:pPr>
              <a:lnSpc>
                <a:spcPts val="3700"/>
              </a:lnSpc>
              <a:spcAft>
                <a:spcPts val="1200"/>
              </a:spcAft>
              <a:buClr>
                <a:srgbClr val="FFFFFF"/>
              </a:buClr>
              <a:buNone/>
            </a:pPr>
            <a:r>
              <a:rPr lang="en-GB" altLang="en-US" sz="3800" dirty="0">
                <a:latin typeface="Times New Roman" panose="02020603050405020304" pitchFamily="18" charset="0"/>
                <a:cs typeface="Times New Roman" panose="02020603050405020304" pitchFamily="18" charset="0"/>
              </a:rPr>
              <a:t>Create a sense of belonging</a:t>
            </a:r>
          </a:p>
        </p:txBody>
      </p:sp>
    </p:spTree>
    <p:extLst>
      <p:ext uri="{BB962C8B-B14F-4D97-AF65-F5344CB8AC3E}">
        <p14:creationId xmlns:p14="http://schemas.microsoft.com/office/powerpoint/2010/main" val="69178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gn="ctr">
              <a:lnSpc>
                <a:spcPts val="4300"/>
              </a:lnSpc>
              <a:spcAft>
                <a:spcPts val="1800"/>
              </a:spcAft>
              <a:buClr>
                <a:srgbClr val="FFFFFF"/>
              </a:buClr>
              <a:buFont typeface="Wingdings 2" panose="05020102010507070707" pitchFamily="18" charset="2"/>
              <a:buNone/>
            </a:pPr>
            <a:r>
              <a:rPr lang="en-GB" altLang="en-US" sz="4400" b="1" dirty="0">
                <a:solidFill>
                  <a:srgbClr val="FFC000"/>
                </a:solidFill>
              </a:rPr>
              <a:t>AVOIDING SPIRITUAL DECEPTION</a:t>
            </a:r>
          </a:p>
          <a:p>
            <a:pPr>
              <a:lnSpc>
                <a:spcPts val="4300"/>
              </a:lnSpc>
              <a:spcAft>
                <a:spcPts val="1200"/>
              </a:spcAft>
              <a:buClr>
                <a:srgbClr val="FFFFFF"/>
              </a:buClr>
              <a:buNone/>
            </a:pPr>
            <a:r>
              <a:rPr lang="en-GB" altLang="en-US" sz="4400" b="1" dirty="0"/>
              <a:t>2 Corinthians 11:1 </a:t>
            </a:r>
            <a:r>
              <a:rPr lang="en-GB" altLang="en-US" sz="4400" dirty="0"/>
              <a:t>“I wish that you would bear with me in a little foolishness; but indeed you are bearing with me. 2 For I am jealous for you with a godly jealousy; for I betrothed you to one husband, that to Christ I might present you as a pure virgin. 3 But </a:t>
            </a:r>
            <a:r>
              <a:rPr lang="en-GB" altLang="en-US" sz="4400" dirty="0">
                <a:solidFill>
                  <a:srgbClr val="FFC000"/>
                </a:solidFill>
              </a:rPr>
              <a:t>I am afraid</a:t>
            </a:r>
            <a:r>
              <a:rPr lang="en-GB" altLang="en-US" sz="4400" dirty="0"/>
              <a:t>, lest as the serpent deceived Eve by his craftiness, your minds should be led astray from the simplicity and purity of devotion to Christ.”</a:t>
            </a:r>
          </a:p>
        </p:txBody>
      </p:sp>
    </p:spTree>
    <p:extLst>
      <p:ext uri="{BB962C8B-B14F-4D97-AF65-F5344CB8AC3E}">
        <p14:creationId xmlns:p14="http://schemas.microsoft.com/office/powerpoint/2010/main" val="28189205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xmlns="" id="{7DFDE42B-B660-4BFD-871B-B59DA3AFF786}"/>
              </a:ext>
            </a:extLst>
          </p:cNvPr>
          <p:cNvSpPr txBox="1">
            <a:spLocks noChangeArrowheads="1"/>
          </p:cNvSpPr>
          <p:nvPr/>
        </p:nvSpPr>
        <p:spPr bwMode="auto">
          <a:xfrm>
            <a:off x="1025188" y="4927545"/>
            <a:ext cx="10250855"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When listening to someone teach, prioritize the </a:t>
            </a:r>
            <a:r>
              <a:rPr lang="en-GB" altLang="en-US" sz="4600" i="1" dirty="0">
                <a:latin typeface="Arial Narrow" panose="020B0606020202030204" pitchFamily="34" charset="0"/>
              </a:rPr>
              <a:t>experience </a:t>
            </a:r>
            <a:r>
              <a:rPr lang="en-GB" altLang="en-US" sz="4600" dirty="0">
                <a:latin typeface="Arial Narrow" panose="020B0606020202030204" pitchFamily="34" charset="0"/>
              </a:rPr>
              <a:t>over their </a:t>
            </a:r>
            <a:r>
              <a:rPr lang="en-GB" altLang="en-US" sz="4600" i="1" dirty="0">
                <a:latin typeface="Arial Narrow" panose="020B0606020202030204" pitchFamily="34" charset="0"/>
              </a:rPr>
              <a:t>content</a:t>
            </a:r>
            <a:endParaRPr lang="en-US" altLang="en-US" sz="4600" i="1" dirty="0">
              <a:latin typeface="Arial Narrow" panose="020B0606020202030204" pitchFamily="34" charset="0"/>
            </a:endParaRPr>
          </a:p>
        </p:txBody>
      </p:sp>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11:5 </a:t>
            </a:r>
            <a:r>
              <a:rPr lang="en-GB" altLang="en-US" sz="4400" dirty="0"/>
              <a:t>“For I consider myself not in the least inferior to the most eminent apostles. 6 But even if I am unskilled in speech, yet I am not so in knowledge...”</a:t>
            </a:r>
          </a:p>
          <a:p>
            <a:pPr>
              <a:lnSpc>
                <a:spcPts val="4300"/>
              </a:lnSpc>
              <a:spcAft>
                <a:spcPts val="1200"/>
              </a:spcAft>
              <a:buClr>
                <a:srgbClr val="FFFFFF"/>
              </a:buClr>
              <a:buNone/>
            </a:pPr>
            <a:r>
              <a:rPr lang="en-GB" altLang="en-US" sz="4400" b="1" dirty="0"/>
              <a:t>2 Corinthians 10:10 </a:t>
            </a:r>
            <a:r>
              <a:rPr lang="en-GB" altLang="en-US" sz="4400" dirty="0"/>
              <a:t>“For they say, ‘His letters are weighty and strong, but his personal presence is unimpressive, and his speech contemptible.’”</a:t>
            </a:r>
          </a:p>
        </p:txBody>
      </p:sp>
      <p:cxnSp>
        <p:nvCxnSpPr>
          <p:cNvPr id="14" name="Straight Connector 13">
            <a:extLst>
              <a:ext uri="{FF2B5EF4-FFF2-40B4-BE49-F238E27FC236}">
                <a16:creationId xmlns:a16="http://schemas.microsoft.com/office/drawing/2014/main" xmlns="" id="{453546BD-E6A1-4C15-9E7E-45EF7F1D1D9A}"/>
              </a:ext>
            </a:extLst>
          </p:cNvPr>
          <p:cNvCxnSpPr>
            <a:cxnSpLocks/>
          </p:cNvCxnSpPr>
          <p:nvPr/>
        </p:nvCxnSpPr>
        <p:spPr>
          <a:xfrm>
            <a:off x="1530837" y="4997401"/>
            <a:ext cx="9130325" cy="1375570"/>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A4996C0-79DB-4097-995A-1701317C07F4}"/>
              </a:ext>
            </a:extLst>
          </p:cNvPr>
          <p:cNvCxnSpPr>
            <a:cxnSpLocks/>
          </p:cNvCxnSpPr>
          <p:nvPr/>
        </p:nvCxnSpPr>
        <p:spPr>
          <a:xfrm flipV="1">
            <a:off x="1530837" y="4997401"/>
            <a:ext cx="9130325" cy="1375570"/>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508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xmlns="" id="{DFBFD85E-21EF-41BF-BCEA-68F18C21C6F4}"/>
              </a:ext>
            </a:extLst>
          </p:cNvPr>
          <p:cNvSpPr txBox="1">
            <a:spLocks noChangeArrowheads="1"/>
          </p:cNvSpPr>
          <p:nvPr/>
        </p:nvSpPr>
        <p:spPr bwMode="auto">
          <a:xfrm>
            <a:off x="1025188" y="4927545"/>
            <a:ext cx="10250855"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When listening to someone teach, prioritize the </a:t>
            </a:r>
            <a:r>
              <a:rPr lang="en-GB" altLang="en-US" sz="4600" i="1" dirty="0">
                <a:latin typeface="Arial Narrow" panose="020B0606020202030204" pitchFamily="34" charset="0"/>
              </a:rPr>
              <a:t>experience </a:t>
            </a:r>
            <a:r>
              <a:rPr lang="en-GB" altLang="en-US" sz="4600" dirty="0">
                <a:latin typeface="Arial Narrow" panose="020B0606020202030204" pitchFamily="34" charset="0"/>
              </a:rPr>
              <a:t>over their </a:t>
            </a:r>
            <a:r>
              <a:rPr lang="en-GB" altLang="en-US" sz="4600" i="1" dirty="0">
                <a:latin typeface="Arial Narrow" panose="020B0606020202030204" pitchFamily="34" charset="0"/>
              </a:rPr>
              <a:t>content</a:t>
            </a:r>
            <a:endParaRPr lang="en-US" altLang="en-US" sz="4600" i="1" dirty="0">
              <a:latin typeface="Arial Narrow" panose="020B0606020202030204" pitchFamily="34" charset="0"/>
            </a:endParaRPr>
          </a:p>
        </p:txBody>
      </p:sp>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11:5 </a:t>
            </a:r>
            <a:r>
              <a:rPr lang="en-GB" altLang="en-US" sz="4400" dirty="0"/>
              <a:t>“For I consider myself not in the least inferior to the most eminent apostles. 6 But even if I am unskilled in speech, yet I am not so in </a:t>
            </a:r>
            <a:r>
              <a:rPr lang="en-GB" altLang="en-US" sz="4400" b="1" u="sng" dirty="0">
                <a:solidFill>
                  <a:srgbClr val="FFC000"/>
                </a:solidFill>
              </a:rPr>
              <a:t>knowledge</a:t>
            </a:r>
            <a:r>
              <a:rPr lang="en-GB" altLang="en-US" sz="4400" dirty="0"/>
              <a:t>...”</a:t>
            </a:r>
          </a:p>
          <a:p>
            <a:pPr>
              <a:lnSpc>
                <a:spcPts val="4300"/>
              </a:lnSpc>
              <a:spcAft>
                <a:spcPts val="1200"/>
              </a:spcAft>
              <a:buClr>
                <a:srgbClr val="FFFFFF"/>
              </a:buClr>
              <a:buNone/>
            </a:pPr>
            <a:r>
              <a:rPr lang="en-GB" altLang="en-US" sz="4400" b="1" dirty="0"/>
              <a:t>2 Corinthians 10:10 </a:t>
            </a:r>
            <a:r>
              <a:rPr lang="en-GB" altLang="en-US" sz="4400" dirty="0"/>
              <a:t>“For they say, ‘His letters are weighty and strong, but his personal presence is unimpressive, and his speech contemptible.’”</a:t>
            </a:r>
          </a:p>
        </p:txBody>
      </p:sp>
      <p:sp>
        <p:nvSpPr>
          <p:cNvPr id="2" name="Rectangle: Rounded Corners 1">
            <a:extLst>
              <a:ext uri="{FF2B5EF4-FFF2-40B4-BE49-F238E27FC236}">
                <a16:creationId xmlns:a16="http://schemas.microsoft.com/office/drawing/2014/main" xmlns="" id="{A6277913-5453-4DC1-84B2-565DC34A9FB0}"/>
              </a:ext>
            </a:extLst>
          </p:cNvPr>
          <p:cNvSpPr/>
          <p:nvPr/>
        </p:nvSpPr>
        <p:spPr>
          <a:xfrm>
            <a:off x="7810500" y="1095375"/>
            <a:ext cx="2705100" cy="933450"/>
          </a:xfrm>
          <a:prstGeom prst="round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xmlns="" id="{017043D4-1C7A-4915-8639-E6907632459D}"/>
              </a:ext>
            </a:extLst>
          </p:cNvPr>
          <p:cNvCxnSpPr>
            <a:cxnSpLocks/>
          </p:cNvCxnSpPr>
          <p:nvPr/>
        </p:nvCxnSpPr>
        <p:spPr>
          <a:xfrm>
            <a:off x="1530837" y="4997401"/>
            <a:ext cx="9130325" cy="1375570"/>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A20B3A7-5536-47FE-843E-5C97F82A8C5E}"/>
              </a:ext>
            </a:extLst>
          </p:cNvPr>
          <p:cNvCxnSpPr>
            <a:cxnSpLocks/>
          </p:cNvCxnSpPr>
          <p:nvPr/>
        </p:nvCxnSpPr>
        <p:spPr>
          <a:xfrm flipV="1">
            <a:off x="1530837" y="4997401"/>
            <a:ext cx="9130325" cy="1375570"/>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64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11:5 </a:t>
            </a:r>
            <a:r>
              <a:rPr lang="en-GB" altLang="en-US" sz="4400" dirty="0"/>
              <a:t>“For I consider myself not in the least inferior to the most eminent apostles. 6 But even if I am unskilled in speech, yet I am not so in knowledge...”</a:t>
            </a:r>
          </a:p>
          <a:p>
            <a:pPr>
              <a:lnSpc>
                <a:spcPts val="4300"/>
              </a:lnSpc>
              <a:spcAft>
                <a:spcPts val="1200"/>
              </a:spcAft>
              <a:buClr>
                <a:srgbClr val="FFFFFF"/>
              </a:buClr>
              <a:buNone/>
            </a:pPr>
            <a:r>
              <a:rPr lang="en-GB" altLang="en-US" sz="4400" b="1" dirty="0"/>
              <a:t>2 Corinthians 10:10 </a:t>
            </a:r>
            <a:r>
              <a:rPr lang="en-GB" altLang="en-US" sz="4400" dirty="0"/>
              <a:t>“For they say, ‘His letters are weighty and strong, but his personal presence is unimpressive, and his speech contemptible.’”</a:t>
            </a:r>
          </a:p>
        </p:txBody>
      </p:sp>
      <p:sp>
        <p:nvSpPr>
          <p:cNvPr id="3" name="Text Box 4">
            <a:extLst>
              <a:ext uri="{FF2B5EF4-FFF2-40B4-BE49-F238E27FC236}">
                <a16:creationId xmlns:a16="http://schemas.microsoft.com/office/drawing/2014/main" xmlns="" id="{9D75369D-508E-4722-9589-C99EE8806BBB}"/>
              </a:ext>
            </a:extLst>
          </p:cNvPr>
          <p:cNvSpPr txBox="1">
            <a:spLocks noChangeArrowheads="1"/>
          </p:cNvSpPr>
          <p:nvPr/>
        </p:nvSpPr>
        <p:spPr bwMode="auto">
          <a:xfrm>
            <a:off x="3114566" y="5038041"/>
            <a:ext cx="596286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Evaluate the message in light of the Bible</a:t>
            </a:r>
            <a:endParaRPr lang="en-US" altLang="en-US" sz="4600" i="1" dirty="0">
              <a:latin typeface="Arial Narrow" panose="020B0606020202030204" pitchFamily="34" charset="0"/>
            </a:endParaRPr>
          </a:p>
        </p:txBody>
      </p:sp>
    </p:spTree>
    <p:extLst>
      <p:ext uri="{BB962C8B-B14F-4D97-AF65-F5344CB8AC3E}">
        <p14:creationId xmlns:p14="http://schemas.microsoft.com/office/powerpoint/2010/main" val="39646432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endParaRPr lang="en-GB" altLang="en-US" sz="4400" dirty="0"/>
          </a:p>
        </p:txBody>
      </p:sp>
      <p:sp>
        <p:nvSpPr>
          <p:cNvPr id="4" name="Text Box 4">
            <a:extLst>
              <a:ext uri="{FF2B5EF4-FFF2-40B4-BE49-F238E27FC236}">
                <a16:creationId xmlns:a16="http://schemas.microsoft.com/office/drawing/2014/main" xmlns="" id="{EC9BAADC-8BC2-47C9-A45A-8E505B6C74F5}"/>
              </a:ext>
            </a:extLst>
          </p:cNvPr>
          <p:cNvSpPr txBox="1">
            <a:spLocks noChangeArrowheads="1"/>
          </p:cNvSpPr>
          <p:nvPr/>
        </p:nvSpPr>
        <p:spPr bwMode="auto">
          <a:xfrm>
            <a:off x="438150" y="437321"/>
            <a:ext cx="11258550" cy="4134681"/>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1 John 4:1 </a:t>
            </a:r>
            <a:r>
              <a:rPr lang="en-GB" altLang="en-US" sz="4400" b="0" dirty="0">
                <a:latin typeface="Arial Narrow" panose="020B0606020202030204" pitchFamily="34" charset="0"/>
              </a:rPr>
              <a:t>“Do not believe every spirit, but test the spirits to see whether they are from God; because many false prophets have gone out into the world.</a:t>
            </a:r>
          </a:p>
          <a:p>
            <a:pPr algn="l">
              <a:lnSpc>
                <a:spcPts val="4300"/>
              </a:lnSpc>
              <a:defRPr/>
            </a:pPr>
            <a:r>
              <a:rPr lang="en-GB" altLang="en-US" sz="4400" b="0" dirty="0">
                <a:latin typeface="Arial Narrow" panose="020B0606020202030204" pitchFamily="34" charset="0"/>
              </a:rPr>
              <a:t>2 By this you know the spirit of God:</a:t>
            </a:r>
          </a:p>
          <a:p>
            <a:pPr algn="l">
              <a:lnSpc>
                <a:spcPts val="4300"/>
              </a:lnSpc>
              <a:defRPr/>
            </a:pPr>
            <a:r>
              <a:rPr lang="en-GB" altLang="en-US" sz="4400" b="0" dirty="0">
                <a:latin typeface="Arial Narrow" panose="020B0606020202030204" pitchFamily="34" charset="0"/>
              </a:rPr>
              <a:t>every spirit that confesses that </a:t>
            </a:r>
            <a:r>
              <a:rPr lang="en-GB" altLang="en-US" sz="4400" dirty="0">
                <a:latin typeface="Arial Narrow" panose="020B0606020202030204" pitchFamily="34" charset="0"/>
              </a:rPr>
              <a:t>Jesus </a:t>
            </a:r>
            <a:r>
              <a:rPr lang="en-GB" altLang="en-US" sz="4400" u="sng" dirty="0">
                <a:latin typeface="Arial Narrow" panose="020B0606020202030204" pitchFamily="34" charset="0"/>
              </a:rPr>
              <a:t>Christ</a:t>
            </a:r>
            <a:r>
              <a:rPr lang="en-GB" altLang="en-US" sz="4400" dirty="0">
                <a:latin typeface="Arial Narrow" panose="020B0606020202030204" pitchFamily="34" charset="0"/>
              </a:rPr>
              <a:t> has come in the flesh</a:t>
            </a:r>
            <a:r>
              <a:rPr lang="en-GB" altLang="en-US" sz="4400" b="0" dirty="0">
                <a:latin typeface="Arial Narrow" panose="020B0606020202030204" pitchFamily="34" charset="0"/>
              </a:rPr>
              <a:t> is from God; 3 and every spirit </a:t>
            </a:r>
            <a:br>
              <a:rPr lang="en-GB" altLang="en-US" sz="4400" b="0" dirty="0">
                <a:latin typeface="Arial Narrow" panose="020B0606020202030204" pitchFamily="34" charset="0"/>
              </a:rPr>
            </a:br>
            <a:r>
              <a:rPr lang="en-GB" altLang="en-US" sz="4400" b="0" dirty="0">
                <a:latin typeface="Arial Narrow" panose="020B0606020202030204" pitchFamily="34" charset="0"/>
              </a:rPr>
              <a:t>that does not confess Jesus is not from God…” </a:t>
            </a:r>
            <a:endParaRPr lang="en-US" altLang="en-US" sz="4400" b="0" dirty="0">
              <a:latin typeface="Arial Narrow" panose="020B0606020202030204" pitchFamily="34" charset="0"/>
            </a:endParaRPr>
          </a:p>
        </p:txBody>
      </p:sp>
      <p:sp>
        <p:nvSpPr>
          <p:cNvPr id="5" name="Text Box 4">
            <a:extLst>
              <a:ext uri="{FF2B5EF4-FFF2-40B4-BE49-F238E27FC236}">
                <a16:creationId xmlns:a16="http://schemas.microsoft.com/office/drawing/2014/main" xmlns="" id="{9060D4C3-2495-4409-980E-BF18E389FDB4}"/>
              </a:ext>
            </a:extLst>
          </p:cNvPr>
          <p:cNvSpPr txBox="1">
            <a:spLocks noChangeArrowheads="1"/>
          </p:cNvSpPr>
          <p:nvPr/>
        </p:nvSpPr>
        <p:spPr bwMode="auto">
          <a:xfrm>
            <a:off x="3114566" y="5038041"/>
            <a:ext cx="596286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Evaluate the message in light of the Bible</a:t>
            </a:r>
            <a:endParaRPr lang="en-US" altLang="en-US" sz="4600" i="1" dirty="0">
              <a:latin typeface="Arial Narrow" panose="020B0606020202030204" pitchFamily="34" charset="0"/>
            </a:endParaRPr>
          </a:p>
        </p:txBody>
      </p:sp>
    </p:spTree>
    <p:extLst>
      <p:ext uri="{BB962C8B-B14F-4D97-AF65-F5344CB8AC3E}">
        <p14:creationId xmlns:p14="http://schemas.microsoft.com/office/powerpoint/2010/main" val="7533061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endParaRPr lang="en-GB" altLang="en-US" sz="4400" dirty="0"/>
          </a:p>
        </p:txBody>
      </p:sp>
      <p:sp>
        <p:nvSpPr>
          <p:cNvPr id="4" name="Text Box 4">
            <a:extLst>
              <a:ext uri="{FF2B5EF4-FFF2-40B4-BE49-F238E27FC236}">
                <a16:creationId xmlns:a16="http://schemas.microsoft.com/office/drawing/2014/main" xmlns="" id="{EC9BAADC-8BC2-47C9-A45A-8E505B6C74F5}"/>
              </a:ext>
            </a:extLst>
          </p:cNvPr>
          <p:cNvSpPr txBox="1">
            <a:spLocks noChangeArrowheads="1"/>
          </p:cNvSpPr>
          <p:nvPr/>
        </p:nvSpPr>
        <p:spPr bwMode="auto">
          <a:xfrm>
            <a:off x="438150" y="437321"/>
            <a:ext cx="11258550" cy="4134681"/>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1 John 4:1 </a:t>
            </a:r>
            <a:r>
              <a:rPr lang="en-GB" altLang="en-US" sz="4400" b="0" dirty="0">
                <a:latin typeface="Arial Narrow" panose="020B0606020202030204" pitchFamily="34" charset="0"/>
              </a:rPr>
              <a:t>“Do not believe every spirit, but test the spirits to see whether they are from God; because many false prophets have gone out into the world.</a:t>
            </a:r>
          </a:p>
          <a:p>
            <a:pPr algn="l">
              <a:lnSpc>
                <a:spcPts val="4300"/>
              </a:lnSpc>
              <a:defRPr/>
            </a:pPr>
            <a:r>
              <a:rPr lang="en-GB" altLang="en-US" sz="4400" b="0" dirty="0">
                <a:latin typeface="Arial Narrow" panose="020B0606020202030204" pitchFamily="34" charset="0"/>
              </a:rPr>
              <a:t>2 By this you know the spirit of God:</a:t>
            </a:r>
          </a:p>
          <a:p>
            <a:pPr algn="l">
              <a:lnSpc>
                <a:spcPts val="4300"/>
              </a:lnSpc>
              <a:defRPr/>
            </a:pPr>
            <a:r>
              <a:rPr lang="en-GB" altLang="en-US" sz="4400" b="0" dirty="0">
                <a:latin typeface="Arial Narrow" panose="020B0606020202030204" pitchFamily="34" charset="0"/>
              </a:rPr>
              <a:t>every spirit that confesses that </a:t>
            </a:r>
            <a:r>
              <a:rPr lang="en-GB" altLang="en-US" sz="4400" dirty="0">
                <a:latin typeface="Arial Narrow" panose="020B0606020202030204" pitchFamily="34" charset="0"/>
              </a:rPr>
              <a:t>Jesus Christ has </a:t>
            </a:r>
            <a:r>
              <a:rPr lang="en-GB" altLang="en-US" sz="4400" u="sng" dirty="0">
                <a:latin typeface="Arial Narrow" panose="020B0606020202030204" pitchFamily="34" charset="0"/>
              </a:rPr>
              <a:t>come in the flesh</a:t>
            </a:r>
            <a:r>
              <a:rPr lang="en-GB" altLang="en-US" sz="4400" dirty="0">
                <a:latin typeface="Arial Narrow" panose="020B0606020202030204" pitchFamily="34" charset="0"/>
              </a:rPr>
              <a:t> </a:t>
            </a:r>
            <a:r>
              <a:rPr lang="en-GB" altLang="en-US" sz="4400" b="0" dirty="0">
                <a:latin typeface="Arial Narrow" panose="020B0606020202030204" pitchFamily="34" charset="0"/>
              </a:rPr>
              <a:t>is from God; 3 and every spirit </a:t>
            </a:r>
            <a:br>
              <a:rPr lang="en-GB" altLang="en-US" sz="4400" b="0" dirty="0">
                <a:latin typeface="Arial Narrow" panose="020B0606020202030204" pitchFamily="34" charset="0"/>
              </a:rPr>
            </a:br>
            <a:r>
              <a:rPr lang="en-GB" altLang="en-US" sz="4400" b="0" dirty="0">
                <a:latin typeface="Arial Narrow" panose="020B0606020202030204" pitchFamily="34" charset="0"/>
              </a:rPr>
              <a:t>that does not confess Jesus is not from God…” </a:t>
            </a:r>
            <a:endParaRPr lang="en-US" altLang="en-US" sz="4400" b="0" dirty="0">
              <a:latin typeface="Arial Narrow" panose="020B0606020202030204" pitchFamily="34" charset="0"/>
            </a:endParaRPr>
          </a:p>
        </p:txBody>
      </p:sp>
      <p:sp>
        <p:nvSpPr>
          <p:cNvPr id="6" name="Text Box 4">
            <a:extLst>
              <a:ext uri="{FF2B5EF4-FFF2-40B4-BE49-F238E27FC236}">
                <a16:creationId xmlns:a16="http://schemas.microsoft.com/office/drawing/2014/main" xmlns="" id="{7F88AF54-B9FA-421A-9BBD-2A5F10B5F112}"/>
              </a:ext>
            </a:extLst>
          </p:cNvPr>
          <p:cNvSpPr txBox="1">
            <a:spLocks noChangeArrowheads="1"/>
          </p:cNvSpPr>
          <p:nvPr/>
        </p:nvSpPr>
        <p:spPr bwMode="auto">
          <a:xfrm>
            <a:off x="3114566" y="5038041"/>
            <a:ext cx="596286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Evaluate the message in light of the Bible</a:t>
            </a:r>
            <a:endParaRPr lang="en-US" altLang="en-US" sz="4600" i="1" dirty="0">
              <a:latin typeface="Arial Narrow" panose="020B0606020202030204" pitchFamily="34" charset="0"/>
            </a:endParaRPr>
          </a:p>
        </p:txBody>
      </p:sp>
    </p:spTree>
    <p:extLst>
      <p:ext uri="{BB962C8B-B14F-4D97-AF65-F5344CB8AC3E}">
        <p14:creationId xmlns:p14="http://schemas.microsoft.com/office/powerpoint/2010/main" val="18481715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endParaRPr lang="en-GB" altLang="en-US" sz="4400" dirty="0"/>
          </a:p>
        </p:txBody>
      </p:sp>
      <p:sp>
        <p:nvSpPr>
          <p:cNvPr id="4" name="Text Box 4">
            <a:extLst>
              <a:ext uri="{FF2B5EF4-FFF2-40B4-BE49-F238E27FC236}">
                <a16:creationId xmlns:a16="http://schemas.microsoft.com/office/drawing/2014/main" xmlns="" id="{EC9BAADC-8BC2-47C9-A45A-8E505B6C74F5}"/>
              </a:ext>
            </a:extLst>
          </p:cNvPr>
          <p:cNvSpPr txBox="1">
            <a:spLocks noChangeArrowheads="1"/>
          </p:cNvSpPr>
          <p:nvPr/>
        </p:nvSpPr>
        <p:spPr bwMode="auto">
          <a:xfrm>
            <a:off x="438150" y="437321"/>
            <a:ext cx="11258550" cy="4134681"/>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Deuteronomy 13:1 </a:t>
            </a:r>
            <a:r>
              <a:rPr lang="en-GB" altLang="en-US" sz="4400" b="0" dirty="0">
                <a:latin typeface="Arial Narrow" panose="020B0606020202030204" pitchFamily="34" charset="0"/>
              </a:rPr>
              <a:t>“If a prophet or a dreamer of dreams arises among you and gives you a sign or a wonder, 2 and the sign or the wonder comes true, concerning which he spoke to you, saying, ‘Let us go after other gods (whom you have not known) and let us serve them,’ 3 you shall not listen to the words of that prophet or that dreamer of dreams…” </a:t>
            </a:r>
            <a:endParaRPr lang="en-US" altLang="en-US" sz="4400" b="0" dirty="0">
              <a:latin typeface="Arial Narrow" panose="020B0606020202030204" pitchFamily="34" charset="0"/>
            </a:endParaRPr>
          </a:p>
        </p:txBody>
      </p:sp>
      <p:sp>
        <p:nvSpPr>
          <p:cNvPr id="5" name="Text Box 4">
            <a:extLst>
              <a:ext uri="{FF2B5EF4-FFF2-40B4-BE49-F238E27FC236}">
                <a16:creationId xmlns:a16="http://schemas.microsoft.com/office/drawing/2014/main" xmlns="" id="{3AC227C2-67BE-4D7A-B831-677CC3166675}"/>
              </a:ext>
            </a:extLst>
          </p:cNvPr>
          <p:cNvSpPr txBox="1">
            <a:spLocks noChangeArrowheads="1"/>
          </p:cNvSpPr>
          <p:nvPr/>
        </p:nvSpPr>
        <p:spPr bwMode="auto">
          <a:xfrm>
            <a:off x="3114566" y="5038041"/>
            <a:ext cx="596286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Evaluate the message in light of the Bible</a:t>
            </a:r>
            <a:endParaRPr lang="en-US" altLang="en-US" sz="4600" i="1" dirty="0">
              <a:latin typeface="Arial Narrow" panose="020B0606020202030204" pitchFamily="34" charset="0"/>
            </a:endParaRPr>
          </a:p>
        </p:txBody>
      </p:sp>
    </p:spTree>
    <p:extLst>
      <p:ext uri="{BB962C8B-B14F-4D97-AF65-F5344CB8AC3E}">
        <p14:creationId xmlns:p14="http://schemas.microsoft.com/office/powerpoint/2010/main" val="23244523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endParaRPr lang="en-GB" altLang="en-US" sz="4400" dirty="0"/>
          </a:p>
        </p:txBody>
      </p:sp>
      <p:sp>
        <p:nvSpPr>
          <p:cNvPr id="4" name="Text Box 4">
            <a:extLst>
              <a:ext uri="{FF2B5EF4-FFF2-40B4-BE49-F238E27FC236}">
                <a16:creationId xmlns:a16="http://schemas.microsoft.com/office/drawing/2014/main" xmlns="" id="{EC9BAADC-8BC2-47C9-A45A-8E505B6C74F5}"/>
              </a:ext>
            </a:extLst>
          </p:cNvPr>
          <p:cNvSpPr txBox="1">
            <a:spLocks noChangeArrowheads="1"/>
          </p:cNvSpPr>
          <p:nvPr/>
        </p:nvSpPr>
        <p:spPr bwMode="auto">
          <a:xfrm>
            <a:off x="438150" y="437321"/>
            <a:ext cx="11258550" cy="1905829"/>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defRPr/>
            </a:pPr>
            <a:r>
              <a:rPr lang="en-GB" altLang="en-US" sz="4400" dirty="0">
                <a:latin typeface="Arial Narrow" panose="020B0606020202030204" pitchFamily="34" charset="0"/>
              </a:rPr>
              <a:t>Galatians 1:8 </a:t>
            </a:r>
            <a:r>
              <a:rPr lang="en-GB" altLang="en-US" sz="4400" b="0" dirty="0">
                <a:latin typeface="Arial Narrow" panose="020B0606020202030204" pitchFamily="34" charset="0"/>
              </a:rPr>
              <a:t>“Even though we, or an angel from heaven, should preach to you a gospel contrary to that which we have preached to you, let him be accursed.”</a:t>
            </a:r>
            <a:endParaRPr lang="en-US" altLang="en-US" sz="4400" b="0" dirty="0">
              <a:latin typeface="Arial Narrow" panose="020B0606020202030204" pitchFamily="34" charset="0"/>
            </a:endParaRPr>
          </a:p>
        </p:txBody>
      </p:sp>
      <p:sp>
        <p:nvSpPr>
          <p:cNvPr id="5" name="Text Box 4">
            <a:extLst>
              <a:ext uri="{FF2B5EF4-FFF2-40B4-BE49-F238E27FC236}">
                <a16:creationId xmlns:a16="http://schemas.microsoft.com/office/drawing/2014/main" xmlns="" id="{353F48DB-ECA4-4A0E-99ED-418851E02480}"/>
              </a:ext>
            </a:extLst>
          </p:cNvPr>
          <p:cNvSpPr txBox="1">
            <a:spLocks noChangeArrowheads="1"/>
          </p:cNvSpPr>
          <p:nvPr/>
        </p:nvSpPr>
        <p:spPr bwMode="auto">
          <a:xfrm>
            <a:off x="3114566" y="5038041"/>
            <a:ext cx="5962868"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Evaluate the message in light of the Bible</a:t>
            </a:r>
            <a:endParaRPr lang="en-US" altLang="en-US" sz="4600" i="1" dirty="0">
              <a:latin typeface="Arial Narrow" panose="020B0606020202030204" pitchFamily="34" charset="0"/>
            </a:endParaRPr>
          </a:p>
        </p:txBody>
      </p:sp>
    </p:spTree>
    <p:extLst>
      <p:ext uri="{BB962C8B-B14F-4D97-AF65-F5344CB8AC3E}">
        <p14:creationId xmlns:p14="http://schemas.microsoft.com/office/powerpoint/2010/main" val="23489992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11:7 </a:t>
            </a:r>
            <a:r>
              <a:rPr lang="en-GB" altLang="en-US" sz="4400" dirty="0"/>
              <a:t>“Or did I commit a sin in humbling myself that you might be exalted, because I preached the gospel of God to you without charge?</a:t>
            </a:r>
          </a:p>
          <a:p>
            <a:pPr>
              <a:lnSpc>
                <a:spcPts val="4300"/>
              </a:lnSpc>
              <a:spcAft>
                <a:spcPts val="1200"/>
              </a:spcAft>
              <a:buClr>
                <a:srgbClr val="FFFFFF"/>
              </a:buClr>
              <a:buNone/>
            </a:pPr>
            <a:r>
              <a:rPr lang="en-GB" altLang="en-US" sz="4400" b="1" dirty="0"/>
              <a:t>2 Corinthians 11:20 </a:t>
            </a:r>
            <a:r>
              <a:rPr lang="en-GB" altLang="en-US" sz="4400" dirty="0"/>
              <a:t>You put up with it when someone enslaves you, takes everything you have, takes advantage of you… 21 I’m ashamed to say that we’ve been too weak to do that!</a:t>
            </a:r>
          </a:p>
        </p:txBody>
      </p:sp>
      <p:sp>
        <p:nvSpPr>
          <p:cNvPr id="3" name="Text Box 4">
            <a:extLst>
              <a:ext uri="{FF2B5EF4-FFF2-40B4-BE49-F238E27FC236}">
                <a16:creationId xmlns:a16="http://schemas.microsoft.com/office/drawing/2014/main" xmlns="" id="{6944ECD7-4538-45D9-B507-F276F3F01562}"/>
              </a:ext>
            </a:extLst>
          </p:cNvPr>
          <p:cNvSpPr txBox="1">
            <a:spLocks noChangeArrowheads="1"/>
          </p:cNvSpPr>
          <p:nvPr/>
        </p:nvSpPr>
        <p:spPr bwMode="auto">
          <a:xfrm>
            <a:off x="3261392" y="4997401"/>
            <a:ext cx="5669214"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Accept “spiritual” justifications for greed</a:t>
            </a:r>
            <a:endParaRPr lang="en-US" altLang="en-US" sz="4600" i="1" dirty="0">
              <a:latin typeface="Arial Narrow" panose="020B0606020202030204" pitchFamily="34" charset="0"/>
            </a:endParaRPr>
          </a:p>
        </p:txBody>
      </p:sp>
    </p:spTree>
    <p:extLst>
      <p:ext uri="{BB962C8B-B14F-4D97-AF65-F5344CB8AC3E}">
        <p14:creationId xmlns:p14="http://schemas.microsoft.com/office/powerpoint/2010/main" val="14187781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6FE49ACA-F5EB-4377-9267-09949FCFC074}"/>
              </a:ext>
            </a:extLst>
          </p:cNvPr>
          <p:cNvSpPr txBox="1"/>
          <p:nvPr/>
        </p:nvSpPr>
        <p:spPr>
          <a:xfrm>
            <a:off x="1255052" y="5506820"/>
            <a:ext cx="4295890"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“The definitive formula of God’s abundance”</a:t>
            </a:r>
          </a:p>
        </p:txBody>
      </p:sp>
      <p:sp>
        <p:nvSpPr>
          <p:cNvPr id="9" name="TextBox 8">
            <a:extLst>
              <a:ext uri="{FF2B5EF4-FFF2-40B4-BE49-F238E27FC236}">
                <a16:creationId xmlns:a16="http://schemas.microsoft.com/office/drawing/2014/main" xmlns="" id="{6AC5CC36-B709-4C6D-8BD9-5DACF4C7E0AA}"/>
              </a:ext>
            </a:extLst>
          </p:cNvPr>
          <p:cNvSpPr txBox="1"/>
          <p:nvPr/>
        </p:nvSpPr>
        <p:spPr>
          <a:xfrm>
            <a:off x="6838117" y="5506820"/>
            <a:ext cx="3905355" cy="1077218"/>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“The law of</a:t>
            </a:r>
            <a:br>
              <a:rPr lang="en-US" sz="3200" b="1" dirty="0">
                <a:solidFill>
                  <a:schemeClr val="bg1"/>
                </a:solidFill>
                <a:latin typeface="Times New Roman" panose="02020603050405020304" pitchFamily="18" charset="0"/>
                <a:cs typeface="Times New Roman" panose="02020603050405020304" pitchFamily="18" charset="0"/>
              </a:rPr>
            </a:br>
            <a:r>
              <a:rPr lang="en-US" sz="3200" b="1" dirty="0">
                <a:solidFill>
                  <a:schemeClr val="bg1"/>
                </a:solidFill>
                <a:latin typeface="Times New Roman" panose="02020603050405020304" pitchFamily="18" charset="0"/>
                <a:cs typeface="Times New Roman" panose="02020603050405020304" pitchFamily="18" charset="0"/>
              </a:rPr>
              <a:t> attraction”</a:t>
            </a:r>
          </a:p>
        </p:txBody>
      </p:sp>
    </p:spTree>
    <p:extLst>
      <p:ext uri="{BB962C8B-B14F-4D97-AF65-F5344CB8AC3E}">
        <p14:creationId xmlns:p14="http://schemas.microsoft.com/office/powerpoint/2010/main" val="144901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11:7 </a:t>
            </a:r>
            <a:r>
              <a:rPr lang="en-GB" altLang="en-US" sz="4400" dirty="0"/>
              <a:t>“Or did I commit a sin in humbling myself that you might be exalted, because I preached the gospel of God to you without charge?</a:t>
            </a:r>
          </a:p>
          <a:p>
            <a:pPr>
              <a:lnSpc>
                <a:spcPts val="4300"/>
              </a:lnSpc>
              <a:spcAft>
                <a:spcPts val="1200"/>
              </a:spcAft>
              <a:buClr>
                <a:srgbClr val="FFFFFF"/>
              </a:buClr>
              <a:buNone/>
            </a:pPr>
            <a:r>
              <a:rPr lang="en-GB" altLang="en-US" sz="4400" b="1" dirty="0"/>
              <a:t>2 Corinthians 11:20 </a:t>
            </a:r>
            <a:r>
              <a:rPr lang="en-GB" altLang="en-US" sz="4400" dirty="0"/>
              <a:t>You put up with it when someone enslaves you, takes everything you have, takes advantage of you… 21 I’m ashamed to say that we’ve been too weak to do that!</a:t>
            </a:r>
          </a:p>
        </p:txBody>
      </p:sp>
      <p:sp>
        <p:nvSpPr>
          <p:cNvPr id="3" name="Text Box 4">
            <a:extLst>
              <a:ext uri="{FF2B5EF4-FFF2-40B4-BE49-F238E27FC236}">
                <a16:creationId xmlns:a16="http://schemas.microsoft.com/office/drawing/2014/main" xmlns="" id="{9D75369D-508E-4722-9589-C99EE8806BBB}"/>
              </a:ext>
            </a:extLst>
          </p:cNvPr>
          <p:cNvSpPr txBox="1">
            <a:spLocks noChangeArrowheads="1"/>
          </p:cNvSpPr>
          <p:nvPr/>
        </p:nvSpPr>
        <p:spPr bwMode="auto">
          <a:xfrm>
            <a:off x="3261392" y="4997401"/>
            <a:ext cx="5669214"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Accept “spiritual” justifications for greed</a:t>
            </a:r>
            <a:endParaRPr lang="en-US" altLang="en-US" sz="4600" i="1" dirty="0">
              <a:latin typeface="Arial Narrow" panose="020B0606020202030204" pitchFamily="34" charset="0"/>
            </a:endParaRPr>
          </a:p>
        </p:txBody>
      </p:sp>
      <p:cxnSp>
        <p:nvCxnSpPr>
          <p:cNvPr id="4" name="Straight Connector 3">
            <a:extLst>
              <a:ext uri="{FF2B5EF4-FFF2-40B4-BE49-F238E27FC236}">
                <a16:creationId xmlns:a16="http://schemas.microsoft.com/office/drawing/2014/main" xmlns="" id="{E8019E8F-FA63-479F-A3DE-4ED95F31A452}"/>
              </a:ext>
            </a:extLst>
          </p:cNvPr>
          <p:cNvCxnSpPr>
            <a:cxnSpLocks/>
          </p:cNvCxnSpPr>
          <p:nvPr/>
        </p:nvCxnSpPr>
        <p:spPr>
          <a:xfrm>
            <a:off x="3139440" y="5123131"/>
            <a:ext cx="5913120" cy="990600"/>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13B80B13-EDE6-4F64-A3EC-63B00FED5575}"/>
              </a:ext>
            </a:extLst>
          </p:cNvPr>
          <p:cNvCxnSpPr>
            <a:cxnSpLocks/>
          </p:cNvCxnSpPr>
          <p:nvPr/>
        </p:nvCxnSpPr>
        <p:spPr>
          <a:xfrm flipV="1">
            <a:off x="3276632" y="5123133"/>
            <a:ext cx="5669214" cy="1097278"/>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2096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gn="ctr">
              <a:lnSpc>
                <a:spcPts val="4300"/>
              </a:lnSpc>
              <a:spcAft>
                <a:spcPts val="1800"/>
              </a:spcAft>
              <a:buClr>
                <a:srgbClr val="FFFFFF"/>
              </a:buClr>
              <a:buFont typeface="Wingdings 2" panose="05020102010507070707" pitchFamily="18" charset="2"/>
              <a:buNone/>
            </a:pPr>
            <a:r>
              <a:rPr lang="en-GB" altLang="en-US" sz="4400" b="1" dirty="0">
                <a:solidFill>
                  <a:srgbClr val="FFC000"/>
                </a:solidFill>
              </a:rPr>
              <a:t>AVOIDING SPIRITUAL DECEPTION</a:t>
            </a:r>
          </a:p>
          <a:p>
            <a:pPr>
              <a:lnSpc>
                <a:spcPts val="4300"/>
              </a:lnSpc>
              <a:spcAft>
                <a:spcPts val="1200"/>
              </a:spcAft>
              <a:buClr>
                <a:srgbClr val="FFFFFF"/>
              </a:buClr>
              <a:buNone/>
            </a:pPr>
            <a:r>
              <a:rPr lang="en-GB" altLang="en-US" sz="4400" b="1" dirty="0"/>
              <a:t>2 Corinthians 11:1 </a:t>
            </a:r>
            <a:r>
              <a:rPr lang="en-GB" altLang="en-US" sz="4400" dirty="0"/>
              <a:t>“I wish that you would bear with me in a little foolishness; but indeed you are bearing with me. 2 For I am jealous for you with a godly jealousy; for I betrothed you to one husband, that to Christ I might present you as a pure virgin. 3 But I am afraid, lest as the serpent deceived Eve by his craftiness, your minds should be led astray from </a:t>
            </a:r>
            <a:r>
              <a:rPr lang="en-GB" altLang="en-US" sz="4400" dirty="0">
                <a:solidFill>
                  <a:srgbClr val="FFC000"/>
                </a:solidFill>
              </a:rPr>
              <a:t>the simplicity and purity of devotion to Christ</a:t>
            </a:r>
            <a:r>
              <a:rPr lang="en-GB" altLang="en-US" sz="4400" dirty="0"/>
              <a:t>.”</a:t>
            </a:r>
          </a:p>
        </p:txBody>
      </p:sp>
    </p:spTree>
    <p:extLst>
      <p:ext uri="{BB962C8B-B14F-4D97-AF65-F5344CB8AC3E}">
        <p14:creationId xmlns:p14="http://schemas.microsoft.com/office/powerpoint/2010/main" val="289364992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11:8 </a:t>
            </a:r>
            <a:r>
              <a:rPr lang="en-GB" altLang="en-US" sz="4400" dirty="0"/>
              <a:t>“I robbed other churches, taking wages from them to serve you; 9 and when I was present with you and was in need, I was not a burden to anyone...</a:t>
            </a:r>
          </a:p>
          <a:p>
            <a:pPr>
              <a:lnSpc>
                <a:spcPts val="4300"/>
              </a:lnSpc>
              <a:spcAft>
                <a:spcPts val="1200"/>
              </a:spcAft>
              <a:buClr>
                <a:srgbClr val="FFFFFF"/>
              </a:buClr>
              <a:buNone/>
            </a:pPr>
            <a:r>
              <a:rPr lang="en-GB" altLang="en-US" sz="4400" dirty="0"/>
              <a:t>11 Why? Because I don’t love you? God knows that I do.</a:t>
            </a:r>
          </a:p>
          <a:p>
            <a:pPr>
              <a:lnSpc>
                <a:spcPts val="4300"/>
              </a:lnSpc>
              <a:spcAft>
                <a:spcPts val="1200"/>
              </a:spcAft>
              <a:buClr>
                <a:srgbClr val="FFFFFF"/>
              </a:buClr>
              <a:buNone/>
            </a:pPr>
            <a:r>
              <a:rPr lang="en-GB" altLang="en-US" sz="4400" dirty="0"/>
              <a:t> </a:t>
            </a:r>
          </a:p>
        </p:txBody>
      </p:sp>
      <p:sp>
        <p:nvSpPr>
          <p:cNvPr id="3" name="Text Box 4">
            <a:extLst>
              <a:ext uri="{FF2B5EF4-FFF2-40B4-BE49-F238E27FC236}">
                <a16:creationId xmlns:a16="http://schemas.microsoft.com/office/drawing/2014/main" xmlns="" id="{9D75369D-508E-4722-9589-C99EE8806BBB}"/>
              </a:ext>
            </a:extLst>
          </p:cNvPr>
          <p:cNvSpPr txBox="1">
            <a:spLocks noChangeArrowheads="1"/>
          </p:cNvSpPr>
          <p:nvPr/>
        </p:nvSpPr>
        <p:spPr bwMode="auto">
          <a:xfrm>
            <a:off x="3519084" y="4997401"/>
            <a:ext cx="5153831"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Look for evidence</a:t>
            </a:r>
            <a:br>
              <a:rPr lang="en-GB" altLang="en-US" sz="4600" dirty="0">
                <a:latin typeface="Arial Narrow" panose="020B0606020202030204" pitchFamily="34" charset="0"/>
              </a:rPr>
            </a:br>
            <a:r>
              <a:rPr lang="en-GB" altLang="en-US" sz="4600" dirty="0">
                <a:latin typeface="Arial Narrow" panose="020B0606020202030204" pitchFamily="34" charset="0"/>
              </a:rPr>
              <a:t>of financial integrity</a:t>
            </a:r>
            <a:endParaRPr lang="en-US" altLang="en-US" sz="4600" i="1" dirty="0">
              <a:latin typeface="Arial Narrow" panose="020B0606020202030204" pitchFamily="34" charset="0"/>
            </a:endParaRPr>
          </a:p>
        </p:txBody>
      </p:sp>
    </p:spTree>
    <p:extLst>
      <p:ext uri="{BB962C8B-B14F-4D97-AF65-F5344CB8AC3E}">
        <p14:creationId xmlns:p14="http://schemas.microsoft.com/office/powerpoint/2010/main" val="1934305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11:12 </a:t>
            </a:r>
            <a:r>
              <a:rPr lang="en-GB" altLang="en-US" sz="4400" dirty="0"/>
              <a:t>And what I am doing I will continue to do, in order to undermine the claim of those who would like to claim that in their boasted mission they work on the same terms as we do.</a:t>
            </a:r>
          </a:p>
          <a:p>
            <a:pPr>
              <a:lnSpc>
                <a:spcPts val="4300"/>
              </a:lnSpc>
              <a:spcAft>
                <a:spcPts val="1200"/>
              </a:spcAft>
              <a:buClr>
                <a:srgbClr val="FFFFFF"/>
              </a:buClr>
              <a:buNone/>
            </a:pPr>
            <a:r>
              <a:rPr lang="en-GB" altLang="en-US" sz="4400" dirty="0"/>
              <a:t> </a:t>
            </a:r>
          </a:p>
        </p:txBody>
      </p:sp>
      <p:sp>
        <p:nvSpPr>
          <p:cNvPr id="3" name="Text Box 4">
            <a:extLst>
              <a:ext uri="{FF2B5EF4-FFF2-40B4-BE49-F238E27FC236}">
                <a16:creationId xmlns:a16="http://schemas.microsoft.com/office/drawing/2014/main" xmlns="" id="{9D75369D-508E-4722-9589-C99EE8806BBB}"/>
              </a:ext>
            </a:extLst>
          </p:cNvPr>
          <p:cNvSpPr txBox="1">
            <a:spLocks noChangeArrowheads="1"/>
          </p:cNvSpPr>
          <p:nvPr/>
        </p:nvSpPr>
        <p:spPr bwMode="auto">
          <a:xfrm>
            <a:off x="3519084" y="4997401"/>
            <a:ext cx="5153831"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Look for evidence</a:t>
            </a:r>
            <a:br>
              <a:rPr lang="en-GB" altLang="en-US" sz="4600" dirty="0">
                <a:latin typeface="Arial Narrow" panose="020B0606020202030204" pitchFamily="34" charset="0"/>
              </a:rPr>
            </a:br>
            <a:r>
              <a:rPr lang="en-GB" altLang="en-US" sz="4600" dirty="0">
                <a:latin typeface="Arial Narrow" panose="020B0606020202030204" pitchFamily="34" charset="0"/>
              </a:rPr>
              <a:t>of financial integrity</a:t>
            </a:r>
            <a:endParaRPr lang="en-US" altLang="en-US" sz="4600" i="1" dirty="0">
              <a:latin typeface="Arial Narrow" panose="020B0606020202030204" pitchFamily="34" charset="0"/>
            </a:endParaRPr>
          </a:p>
        </p:txBody>
      </p:sp>
    </p:spTree>
    <p:extLst>
      <p:ext uri="{BB962C8B-B14F-4D97-AF65-F5344CB8AC3E}">
        <p14:creationId xmlns:p14="http://schemas.microsoft.com/office/powerpoint/2010/main" val="19625680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xmlns="" id="{9D75369D-508E-4722-9589-C99EE8806BBB}"/>
              </a:ext>
            </a:extLst>
          </p:cNvPr>
          <p:cNvSpPr txBox="1">
            <a:spLocks noChangeArrowheads="1"/>
          </p:cNvSpPr>
          <p:nvPr/>
        </p:nvSpPr>
        <p:spPr bwMode="auto">
          <a:xfrm>
            <a:off x="3519084" y="4997401"/>
            <a:ext cx="5153831"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Look for evidence</a:t>
            </a:r>
            <a:br>
              <a:rPr lang="en-GB" altLang="en-US" sz="4600" dirty="0">
                <a:latin typeface="Arial Narrow" panose="020B0606020202030204" pitchFamily="34" charset="0"/>
              </a:rPr>
            </a:br>
            <a:r>
              <a:rPr lang="en-GB" altLang="en-US" sz="4600" dirty="0">
                <a:latin typeface="Arial Narrow" panose="020B0606020202030204" pitchFamily="34" charset="0"/>
              </a:rPr>
              <a:t>of financial integrity</a:t>
            </a:r>
            <a:endParaRPr lang="en-US" altLang="en-US" sz="4600" i="1" dirty="0">
              <a:latin typeface="Arial Narrow" panose="020B0606020202030204" pitchFamily="34" charset="0"/>
            </a:endParaRPr>
          </a:p>
        </p:txBody>
      </p:sp>
      <p:sp>
        <p:nvSpPr>
          <p:cNvPr id="4" name="Text Box 4">
            <a:extLst>
              <a:ext uri="{FF2B5EF4-FFF2-40B4-BE49-F238E27FC236}">
                <a16:creationId xmlns:a16="http://schemas.microsoft.com/office/drawing/2014/main" xmlns="" id="{B6C0E8FD-C53F-4B13-9564-F535BE032CD8}"/>
              </a:ext>
            </a:extLst>
          </p:cNvPr>
          <p:cNvSpPr txBox="1">
            <a:spLocks noChangeArrowheads="1"/>
          </p:cNvSpPr>
          <p:nvPr/>
        </p:nvSpPr>
        <p:spPr bwMode="auto">
          <a:xfrm>
            <a:off x="578499" y="400000"/>
            <a:ext cx="11084766" cy="4060034"/>
          </a:xfrm>
          <a:prstGeom prst="rect">
            <a:avLst/>
          </a:prstGeom>
          <a:solidFill>
            <a:schemeClr val="tx1">
              <a:lumMod val="85000"/>
            </a:schemeClr>
          </a:solidFill>
          <a:ln w="47625">
            <a:noFill/>
          </a:ln>
        </p:spPr>
        <p:style>
          <a:lnRef idx="2">
            <a:schemeClr val="accent2"/>
          </a:lnRef>
          <a:fillRef idx="1">
            <a:schemeClr val="lt1"/>
          </a:fillRef>
          <a:effectRef idx="0">
            <a:schemeClr val="accent2"/>
          </a:effectRef>
          <a:fontRef idx="minor">
            <a:schemeClr val="dk1"/>
          </a:fontRef>
        </p:style>
        <p:txBody>
          <a:bodyPr lIns="137160" tIns="137160" rIns="45720"/>
          <a:lstStyle>
            <a:defPPr>
              <a:defRPr lang="en-US"/>
            </a:defPPr>
            <a:lvl1pPr algn="ctr" eaLnBrk="1" hangingPunct="1">
              <a:lnSpc>
                <a:spcPct val="100000"/>
              </a:lnSpc>
              <a:spcAft>
                <a:spcPts val="0"/>
              </a:spcAft>
              <a:defRPr sz="3200" b="1">
                <a:solidFill>
                  <a:prstClr val="black"/>
                </a:solidFill>
              </a:defRPr>
            </a:lvl1pPr>
          </a:lstStyle>
          <a:p>
            <a:pPr algn="l">
              <a:lnSpc>
                <a:spcPts val="4300"/>
              </a:lnSpc>
              <a:spcAft>
                <a:spcPts val="1200"/>
              </a:spcAft>
              <a:defRPr/>
            </a:pPr>
            <a:r>
              <a:rPr lang="en-GB" altLang="en-US" sz="4400" dirty="0">
                <a:latin typeface="Arial Narrow" panose="020B0606020202030204" pitchFamily="34" charset="0"/>
              </a:rPr>
              <a:t>It’s OK to take a salary for Christian work…</a:t>
            </a:r>
          </a:p>
          <a:p>
            <a:pPr marL="466725" algn="l">
              <a:lnSpc>
                <a:spcPts val="4300"/>
              </a:lnSpc>
              <a:spcAft>
                <a:spcPts val="1200"/>
              </a:spcAft>
              <a:defRPr/>
            </a:pPr>
            <a:r>
              <a:rPr lang="en-GB" altLang="en-US" sz="4400" dirty="0">
                <a:latin typeface="Arial Narrow" panose="020B0606020202030204" pitchFamily="34" charset="0"/>
              </a:rPr>
              <a:t>1 Timothy 5:18 “</a:t>
            </a:r>
            <a:r>
              <a:rPr lang="en-GB" altLang="en-US" sz="4400" b="0" dirty="0">
                <a:latin typeface="Arial Narrow" panose="020B0606020202030204" pitchFamily="34" charset="0"/>
              </a:rPr>
              <a:t>The </a:t>
            </a:r>
            <a:r>
              <a:rPr lang="en-GB" altLang="en-US" sz="4400" b="0" dirty="0" err="1">
                <a:latin typeface="Arial Narrow" panose="020B0606020202030204" pitchFamily="34" charset="0"/>
              </a:rPr>
              <a:t>laborer</a:t>
            </a:r>
            <a:r>
              <a:rPr lang="en-GB" altLang="en-US" sz="4400" b="0" dirty="0">
                <a:latin typeface="Arial Narrow" panose="020B0606020202030204" pitchFamily="34" charset="0"/>
              </a:rPr>
              <a:t> is worthy of his wages.”</a:t>
            </a:r>
          </a:p>
          <a:p>
            <a:pPr algn="l">
              <a:lnSpc>
                <a:spcPts val="4300"/>
              </a:lnSpc>
              <a:spcAft>
                <a:spcPts val="1200"/>
              </a:spcAft>
              <a:defRPr/>
            </a:pPr>
            <a:r>
              <a:rPr lang="en-GB" altLang="en-US" sz="4400" dirty="0">
                <a:latin typeface="Arial Narrow" panose="020B0606020202030204" pitchFamily="34" charset="0"/>
              </a:rPr>
              <a:t>…but salaries should be modest.</a:t>
            </a:r>
          </a:p>
          <a:p>
            <a:pPr marL="466725" algn="l">
              <a:lnSpc>
                <a:spcPts val="4300"/>
              </a:lnSpc>
              <a:spcAft>
                <a:spcPts val="1200"/>
              </a:spcAft>
              <a:defRPr/>
            </a:pPr>
            <a:r>
              <a:rPr lang="en-GB" altLang="en-US" sz="4400" dirty="0">
                <a:latin typeface="Arial Narrow" panose="020B0606020202030204" pitchFamily="34" charset="0"/>
              </a:rPr>
              <a:t>1 Timothy 3:1 </a:t>
            </a:r>
            <a:r>
              <a:rPr lang="en-GB" altLang="en-US" sz="4400" b="0" dirty="0">
                <a:latin typeface="Arial Narrow" panose="020B0606020202030204" pitchFamily="34" charset="0"/>
              </a:rPr>
              <a:t>“An overseer, then, must be above reproach… 3 …</a:t>
            </a:r>
            <a:r>
              <a:rPr lang="en-GB" altLang="en-US" sz="4400" b="0" u="sng" dirty="0">
                <a:latin typeface="Arial Narrow" panose="020B0606020202030204" pitchFamily="34" charset="0"/>
              </a:rPr>
              <a:t>free from the love of money</a:t>
            </a:r>
            <a:r>
              <a:rPr lang="en-GB" altLang="en-US" sz="4400" b="0" dirty="0">
                <a:latin typeface="Arial Narrow" panose="020B0606020202030204" pitchFamily="34" charset="0"/>
              </a:rPr>
              <a:t>…”</a:t>
            </a:r>
            <a:endParaRPr lang="en-US" altLang="en-US" sz="4400" b="0" dirty="0">
              <a:latin typeface="Arial Narrow" panose="020B0606020202030204" pitchFamily="34" charset="0"/>
            </a:endParaRPr>
          </a:p>
        </p:txBody>
      </p:sp>
    </p:spTree>
    <p:extLst>
      <p:ext uri="{BB962C8B-B14F-4D97-AF65-F5344CB8AC3E}">
        <p14:creationId xmlns:p14="http://schemas.microsoft.com/office/powerpoint/2010/main" val="40805950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ctr" defTabSz="914400" rtl="0" eaLnBrk="0" fontAlgn="base" latinLnBrk="0" hangingPunct="0">
              <a:lnSpc>
                <a:spcPts val="4300"/>
              </a:lnSpc>
              <a:spcBef>
                <a:spcPct val="0"/>
              </a:spcBef>
              <a:spcAft>
                <a:spcPts val="18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Arial" panose="020B0604020202020204" pitchFamily="34" charset="0"/>
              </a:rPr>
              <a:t>3 EASY WAYS TO BE SPIRITUALLY DECEIVED</a:t>
            </a:r>
          </a:p>
          <a:p>
            <a:pPr lvl="0">
              <a:lnSpc>
                <a:spcPts val="4300"/>
              </a:lnSpc>
              <a:spcAft>
                <a:spcPts val="1800"/>
              </a:spcAft>
              <a:buClr>
                <a:srgbClr val="FFFFFF"/>
              </a:buClr>
              <a:buNone/>
            </a:pPr>
            <a:r>
              <a:rPr lang="en-GB" altLang="en-US" sz="4400" b="1" dirty="0">
                <a:solidFill>
                  <a:prstClr val="white"/>
                </a:solidFill>
              </a:rPr>
              <a:t>Assume that everyone who mentions Jesus or uses spiritual language is from God.</a:t>
            </a:r>
          </a:p>
          <a:p>
            <a:pPr lvl="0">
              <a:lnSpc>
                <a:spcPts val="4300"/>
              </a:lnSpc>
              <a:spcAft>
                <a:spcPts val="1800"/>
              </a:spcAft>
              <a:buClr>
                <a:srgbClr val="FFFFFF"/>
              </a:buClr>
              <a:buNone/>
            </a:pPr>
            <a:r>
              <a:rPr lang="en-GB" altLang="en-US" sz="4400" b="1" dirty="0">
                <a:solidFill>
                  <a:prstClr val="white"/>
                </a:solidFill>
              </a:rPr>
              <a:t>When listening to someone teach, prioritize experience over content.</a:t>
            </a:r>
          </a:p>
          <a:p>
            <a:pPr lvl="0">
              <a:lnSpc>
                <a:spcPts val="4300"/>
              </a:lnSpc>
              <a:spcAft>
                <a:spcPts val="1800"/>
              </a:spcAft>
              <a:buClr>
                <a:srgbClr val="FFFFFF"/>
              </a:buClr>
              <a:buNone/>
            </a:pPr>
            <a:r>
              <a:rPr lang="en-GB" altLang="en-US" sz="4400" b="1" dirty="0">
                <a:solidFill>
                  <a:prstClr val="white"/>
                </a:solidFill>
              </a:rPr>
              <a:t>When you see a greedy teacher getting rich, accept their spiritual justifications for it.</a:t>
            </a:r>
          </a:p>
          <a:p>
            <a:pPr lvl="0">
              <a:lnSpc>
                <a:spcPts val="4300"/>
              </a:lnSpc>
              <a:spcAft>
                <a:spcPts val="1200"/>
              </a:spcAft>
              <a:buClr>
                <a:srgbClr val="FFFFFF"/>
              </a:buClr>
              <a:buNone/>
            </a:pPr>
            <a:endParaRPr kumimoji="0" lang="en-GB" altLang="en-US" sz="4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805094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ctr" defTabSz="914400" rtl="0" eaLnBrk="0" fontAlgn="base" latinLnBrk="0" hangingPunct="0">
              <a:lnSpc>
                <a:spcPts val="4300"/>
              </a:lnSpc>
              <a:spcBef>
                <a:spcPct val="0"/>
              </a:spcBef>
              <a:spcAft>
                <a:spcPts val="18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3 EASY WAYS TO BE SPIRITUALLY DECEIVED</a:t>
            </a:r>
          </a:p>
          <a:p>
            <a:pPr lvl="0">
              <a:lnSpc>
                <a:spcPts val="4300"/>
              </a:lnSpc>
              <a:spcAft>
                <a:spcPts val="1800"/>
              </a:spcAft>
              <a:buClr>
                <a:srgbClr val="FFFFFF"/>
              </a:buClr>
              <a:buNone/>
            </a:pPr>
            <a:r>
              <a:rPr lang="en-GB" altLang="en-US" sz="4400" b="1" dirty="0">
                <a:solidFill>
                  <a:prstClr val="white"/>
                </a:solidFill>
              </a:rPr>
              <a:t>Are you willing to carefully examine spiritual truth claims?</a:t>
            </a:r>
          </a:p>
          <a:p>
            <a:pPr marL="466725" lvl="0">
              <a:lnSpc>
                <a:spcPts val="4300"/>
              </a:lnSpc>
              <a:spcAft>
                <a:spcPts val="1200"/>
              </a:spcAft>
              <a:buClr>
                <a:srgbClr val="FFFFFF"/>
              </a:buClr>
              <a:buNone/>
            </a:pPr>
            <a:r>
              <a:rPr lang="en-GB" altLang="en-US" sz="4400" b="1" dirty="0">
                <a:solidFill>
                  <a:srgbClr val="00B0F0"/>
                </a:solidFill>
              </a:rPr>
              <a:t>Romans 16:17-18</a:t>
            </a:r>
          </a:p>
          <a:p>
            <a:pPr marL="466725" lvl="0">
              <a:lnSpc>
                <a:spcPts val="4300"/>
              </a:lnSpc>
              <a:spcAft>
                <a:spcPts val="1200"/>
              </a:spcAft>
              <a:buClr>
                <a:srgbClr val="FFFFFF"/>
              </a:buClr>
              <a:buNone/>
            </a:pPr>
            <a:r>
              <a:rPr lang="en-GB" altLang="en-US" sz="4400" b="1" dirty="0">
                <a:solidFill>
                  <a:srgbClr val="00B0F0"/>
                </a:solidFill>
              </a:rPr>
              <a:t>1 Corinthians 15:12</a:t>
            </a:r>
          </a:p>
          <a:p>
            <a:pPr marL="466725" lvl="0">
              <a:lnSpc>
                <a:spcPts val="4300"/>
              </a:lnSpc>
              <a:spcAft>
                <a:spcPts val="1200"/>
              </a:spcAft>
              <a:buClr>
                <a:srgbClr val="FFFFFF"/>
              </a:buClr>
              <a:buNone/>
            </a:pPr>
            <a:r>
              <a:rPr lang="en-GB" altLang="en-US" sz="4400" b="1" dirty="0">
                <a:solidFill>
                  <a:srgbClr val="00B0F0"/>
                </a:solidFill>
              </a:rPr>
              <a:t>2 Corinthians 2:17</a:t>
            </a:r>
          </a:p>
          <a:p>
            <a:pPr marL="466725" lvl="0">
              <a:lnSpc>
                <a:spcPts val="4300"/>
              </a:lnSpc>
              <a:spcAft>
                <a:spcPts val="1200"/>
              </a:spcAft>
              <a:buClr>
                <a:srgbClr val="FFFFFF"/>
              </a:buClr>
              <a:buNone/>
            </a:pPr>
            <a:r>
              <a:rPr lang="en-GB" altLang="en-US" sz="4400" b="1" dirty="0">
                <a:solidFill>
                  <a:srgbClr val="00B0F0"/>
                </a:solidFill>
              </a:rPr>
              <a:t>2 Corinthians 11:13-15 </a:t>
            </a:r>
          </a:p>
          <a:p>
            <a:pPr marL="466725" lvl="0">
              <a:lnSpc>
                <a:spcPts val="4300"/>
              </a:lnSpc>
              <a:spcAft>
                <a:spcPts val="1200"/>
              </a:spcAft>
              <a:buClr>
                <a:srgbClr val="FFFFFF"/>
              </a:buClr>
              <a:buNone/>
            </a:pPr>
            <a:r>
              <a:rPr lang="en-GB" altLang="en-US" sz="4400" b="1" dirty="0">
                <a:solidFill>
                  <a:srgbClr val="00B0F0"/>
                </a:solidFill>
              </a:rPr>
              <a:t>Galatians 1:6-9</a:t>
            </a:r>
          </a:p>
          <a:p>
            <a:pPr marL="466725" lvl="0">
              <a:lnSpc>
                <a:spcPts val="4300"/>
              </a:lnSpc>
              <a:spcAft>
                <a:spcPts val="1200"/>
              </a:spcAft>
              <a:buClr>
                <a:srgbClr val="FFFFFF"/>
              </a:buClr>
              <a:buNone/>
            </a:pPr>
            <a:r>
              <a:rPr lang="en-GB" altLang="en-US" sz="4400" b="1" dirty="0">
                <a:solidFill>
                  <a:srgbClr val="00B0F0"/>
                </a:solidFill>
              </a:rPr>
              <a:t>Galatians 5:10-12</a:t>
            </a:r>
          </a:p>
          <a:p>
            <a:pPr marL="466725" lvl="0">
              <a:lnSpc>
                <a:spcPts val="4300"/>
              </a:lnSpc>
              <a:spcAft>
                <a:spcPts val="0"/>
              </a:spcAft>
              <a:buClr>
                <a:srgbClr val="FFFFFF"/>
              </a:buClr>
              <a:buNone/>
            </a:pPr>
            <a:endParaRPr lang="en-GB" altLang="en-US" sz="4400" dirty="0">
              <a:solidFill>
                <a:srgbClr val="92D050"/>
              </a:solidFill>
            </a:endParaRPr>
          </a:p>
        </p:txBody>
      </p:sp>
    </p:spTree>
    <p:extLst>
      <p:ext uri="{BB962C8B-B14F-4D97-AF65-F5344CB8AC3E}">
        <p14:creationId xmlns:p14="http://schemas.microsoft.com/office/powerpoint/2010/main" val="1481517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ctr" defTabSz="914400" rtl="0" eaLnBrk="0" fontAlgn="base" latinLnBrk="0" hangingPunct="0">
              <a:lnSpc>
                <a:spcPts val="4300"/>
              </a:lnSpc>
              <a:spcBef>
                <a:spcPct val="0"/>
              </a:spcBef>
              <a:spcAft>
                <a:spcPts val="18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3 EASY WAYS TO BE SPIRITUALLY DECEIVED</a:t>
            </a:r>
          </a:p>
          <a:p>
            <a:pPr lvl="0">
              <a:lnSpc>
                <a:spcPts val="4300"/>
              </a:lnSpc>
              <a:spcAft>
                <a:spcPts val="1800"/>
              </a:spcAft>
              <a:buClr>
                <a:srgbClr val="FFFFFF"/>
              </a:buClr>
              <a:buNone/>
            </a:pPr>
            <a:r>
              <a:rPr lang="en-GB" altLang="en-US" sz="4400" b="1" dirty="0">
                <a:solidFill>
                  <a:prstClr val="white"/>
                </a:solidFill>
              </a:rPr>
              <a:t>Are you willing to carefully examine spiritual truth claims?</a:t>
            </a:r>
          </a:p>
          <a:p>
            <a:pPr marL="466725" lvl="0">
              <a:lnSpc>
                <a:spcPts val="4300"/>
              </a:lnSpc>
              <a:spcAft>
                <a:spcPts val="1200"/>
              </a:spcAft>
              <a:buClr>
                <a:srgbClr val="FFFFFF"/>
              </a:buClr>
              <a:buNone/>
            </a:pPr>
            <a:r>
              <a:rPr lang="en-GB" altLang="en-US" sz="4400" b="1" dirty="0">
                <a:solidFill>
                  <a:srgbClr val="00B0F0"/>
                </a:solidFill>
              </a:rPr>
              <a:t>Philippians 3:2</a:t>
            </a:r>
          </a:p>
          <a:p>
            <a:pPr marL="466725" lvl="0">
              <a:lnSpc>
                <a:spcPts val="4300"/>
              </a:lnSpc>
              <a:spcAft>
                <a:spcPts val="1200"/>
              </a:spcAft>
              <a:buClr>
                <a:srgbClr val="FFFFFF"/>
              </a:buClr>
              <a:buNone/>
            </a:pPr>
            <a:r>
              <a:rPr lang="en-GB" altLang="en-US" sz="4400" b="1" dirty="0">
                <a:solidFill>
                  <a:srgbClr val="00B0F0"/>
                </a:solidFill>
              </a:rPr>
              <a:t>Colossians 2:16-23</a:t>
            </a:r>
          </a:p>
          <a:p>
            <a:pPr marL="466725" lvl="0">
              <a:lnSpc>
                <a:spcPts val="4300"/>
              </a:lnSpc>
              <a:spcAft>
                <a:spcPts val="1200"/>
              </a:spcAft>
              <a:buClr>
                <a:srgbClr val="FFFFFF"/>
              </a:buClr>
              <a:buNone/>
            </a:pPr>
            <a:r>
              <a:rPr lang="en-GB" altLang="en-US" sz="4400" b="1" dirty="0">
                <a:solidFill>
                  <a:srgbClr val="00B0F0"/>
                </a:solidFill>
              </a:rPr>
              <a:t>2 Thessalonians 2:1-2</a:t>
            </a:r>
          </a:p>
          <a:p>
            <a:pPr marL="466725" lvl="0">
              <a:lnSpc>
                <a:spcPts val="4300"/>
              </a:lnSpc>
              <a:spcAft>
                <a:spcPts val="1200"/>
              </a:spcAft>
              <a:buClr>
                <a:srgbClr val="FFFFFF"/>
              </a:buClr>
              <a:buNone/>
            </a:pPr>
            <a:r>
              <a:rPr lang="en-GB" altLang="en-US" sz="4400" b="1" dirty="0">
                <a:solidFill>
                  <a:srgbClr val="00B0F0"/>
                </a:solidFill>
              </a:rPr>
              <a:t>1 Timothy 1:3-7</a:t>
            </a:r>
          </a:p>
          <a:p>
            <a:pPr marL="466725" lvl="0">
              <a:lnSpc>
                <a:spcPts val="4300"/>
              </a:lnSpc>
              <a:spcAft>
                <a:spcPts val="1200"/>
              </a:spcAft>
              <a:buClr>
                <a:srgbClr val="FFFFFF"/>
              </a:buClr>
              <a:buNone/>
            </a:pPr>
            <a:r>
              <a:rPr lang="en-GB" altLang="en-US" sz="4400" b="1" dirty="0">
                <a:solidFill>
                  <a:srgbClr val="00B0F0"/>
                </a:solidFill>
              </a:rPr>
              <a:t>1 Timothy 4:1-5</a:t>
            </a:r>
          </a:p>
          <a:p>
            <a:pPr marL="466725" lvl="0">
              <a:lnSpc>
                <a:spcPts val="4300"/>
              </a:lnSpc>
              <a:spcAft>
                <a:spcPts val="1200"/>
              </a:spcAft>
              <a:buClr>
                <a:srgbClr val="FFFFFF"/>
              </a:buClr>
              <a:buNone/>
            </a:pPr>
            <a:r>
              <a:rPr lang="en-GB" altLang="en-US" sz="4400" b="1" dirty="0">
                <a:solidFill>
                  <a:srgbClr val="00B0F0"/>
                </a:solidFill>
              </a:rPr>
              <a:t>1 Timothy 6:3-5</a:t>
            </a:r>
          </a:p>
        </p:txBody>
      </p:sp>
    </p:spTree>
    <p:extLst>
      <p:ext uri="{BB962C8B-B14F-4D97-AF65-F5344CB8AC3E}">
        <p14:creationId xmlns:p14="http://schemas.microsoft.com/office/powerpoint/2010/main" val="3782174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ctr" defTabSz="914400" rtl="0" eaLnBrk="0" fontAlgn="base" latinLnBrk="0" hangingPunct="0">
              <a:lnSpc>
                <a:spcPts val="4300"/>
              </a:lnSpc>
              <a:spcBef>
                <a:spcPct val="0"/>
              </a:spcBef>
              <a:spcAft>
                <a:spcPts val="18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3 EASY WAYS TO BE SPIRITUALLY DECEIVED</a:t>
            </a:r>
          </a:p>
          <a:p>
            <a:pPr lvl="0">
              <a:lnSpc>
                <a:spcPts val="4300"/>
              </a:lnSpc>
              <a:spcAft>
                <a:spcPts val="1800"/>
              </a:spcAft>
              <a:buClr>
                <a:srgbClr val="FFFFFF"/>
              </a:buClr>
              <a:buNone/>
            </a:pPr>
            <a:r>
              <a:rPr lang="en-GB" altLang="en-US" sz="4400" b="1" dirty="0">
                <a:solidFill>
                  <a:prstClr val="white"/>
                </a:solidFill>
              </a:rPr>
              <a:t>Are you willing to carefully examine spiritual truth claims?</a:t>
            </a:r>
          </a:p>
          <a:p>
            <a:pPr marL="466725" lvl="0">
              <a:lnSpc>
                <a:spcPts val="4300"/>
              </a:lnSpc>
              <a:spcAft>
                <a:spcPts val="1200"/>
              </a:spcAft>
              <a:buClr>
                <a:srgbClr val="FFFFFF"/>
              </a:buClr>
              <a:buNone/>
            </a:pPr>
            <a:r>
              <a:rPr lang="en-GB" altLang="en-US" sz="4400" b="1" dirty="0">
                <a:solidFill>
                  <a:srgbClr val="00B0F0"/>
                </a:solidFill>
              </a:rPr>
              <a:t>2 Timothy 3:1-8</a:t>
            </a:r>
          </a:p>
          <a:p>
            <a:pPr marL="466725" lvl="0">
              <a:lnSpc>
                <a:spcPts val="4300"/>
              </a:lnSpc>
              <a:spcAft>
                <a:spcPts val="1200"/>
              </a:spcAft>
              <a:buClr>
                <a:srgbClr val="FFFFFF"/>
              </a:buClr>
              <a:buNone/>
            </a:pPr>
            <a:r>
              <a:rPr lang="en-GB" altLang="en-US" sz="4400" b="1" dirty="0">
                <a:solidFill>
                  <a:srgbClr val="00B0F0"/>
                </a:solidFill>
              </a:rPr>
              <a:t>Titus 1:10-16</a:t>
            </a:r>
          </a:p>
          <a:p>
            <a:pPr marL="466725" lvl="0">
              <a:lnSpc>
                <a:spcPts val="4300"/>
              </a:lnSpc>
              <a:spcAft>
                <a:spcPts val="1200"/>
              </a:spcAft>
              <a:buClr>
                <a:srgbClr val="FFFFFF"/>
              </a:buClr>
              <a:buNone/>
            </a:pPr>
            <a:r>
              <a:rPr lang="en-GB" altLang="en-US" sz="4400" b="1" dirty="0">
                <a:solidFill>
                  <a:srgbClr val="00B0F0"/>
                </a:solidFill>
              </a:rPr>
              <a:t>Titus 3:9-11</a:t>
            </a:r>
          </a:p>
          <a:p>
            <a:pPr marL="466725" lvl="0">
              <a:lnSpc>
                <a:spcPts val="4300"/>
              </a:lnSpc>
              <a:spcAft>
                <a:spcPts val="1200"/>
              </a:spcAft>
              <a:buClr>
                <a:srgbClr val="FFFFFF"/>
              </a:buClr>
              <a:buNone/>
            </a:pPr>
            <a:r>
              <a:rPr lang="en-GB" altLang="en-US" sz="4400" b="1" dirty="0">
                <a:solidFill>
                  <a:srgbClr val="00B0F0"/>
                </a:solidFill>
              </a:rPr>
              <a:t>Hebrew 13:9</a:t>
            </a:r>
          </a:p>
          <a:p>
            <a:pPr marL="466725" lvl="0">
              <a:lnSpc>
                <a:spcPts val="4300"/>
              </a:lnSpc>
              <a:spcAft>
                <a:spcPts val="1200"/>
              </a:spcAft>
              <a:buClr>
                <a:srgbClr val="FFFFFF"/>
              </a:buClr>
              <a:buNone/>
            </a:pPr>
            <a:r>
              <a:rPr lang="en-GB" altLang="en-US" sz="4400" b="1" dirty="0">
                <a:solidFill>
                  <a:srgbClr val="00B0F0"/>
                </a:solidFill>
              </a:rPr>
              <a:t>2 Peter 2:1-22</a:t>
            </a:r>
          </a:p>
          <a:p>
            <a:pPr marL="466725" lvl="0">
              <a:lnSpc>
                <a:spcPts val="4300"/>
              </a:lnSpc>
              <a:spcAft>
                <a:spcPts val="1200"/>
              </a:spcAft>
              <a:buClr>
                <a:srgbClr val="FFFFFF"/>
              </a:buClr>
              <a:buNone/>
            </a:pPr>
            <a:r>
              <a:rPr lang="en-GB" altLang="en-US" sz="4400" b="1" dirty="0">
                <a:solidFill>
                  <a:srgbClr val="00B0F0"/>
                </a:solidFill>
              </a:rPr>
              <a:t>1 John 2:18-26</a:t>
            </a:r>
          </a:p>
        </p:txBody>
      </p:sp>
    </p:spTree>
    <p:extLst>
      <p:ext uri="{BB962C8B-B14F-4D97-AF65-F5344CB8AC3E}">
        <p14:creationId xmlns:p14="http://schemas.microsoft.com/office/powerpoint/2010/main" val="1997516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ctr" defTabSz="914400" rtl="0" eaLnBrk="0" fontAlgn="base" latinLnBrk="0" hangingPunct="0">
              <a:lnSpc>
                <a:spcPts val="4300"/>
              </a:lnSpc>
              <a:spcBef>
                <a:spcPct val="0"/>
              </a:spcBef>
              <a:spcAft>
                <a:spcPts val="18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3 EASY WAYS TO BE SPIRITUALLY DECEIVED</a:t>
            </a:r>
          </a:p>
          <a:p>
            <a:pPr lvl="0">
              <a:lnSpc>
                <a:spcPts val="4300"/>
              </a:lnSpc>
              <a:spcAft>
                <a:spcPts val="1800"/>
              </a:spcAft>
              <a:buClr>
                <a:srgbClr val="FFFFFF"/>
              </a:buClr>
              <a:buNone/>
            </a:pPr>
            <a:r>
              <a:rPr lang="en-GB" altLang="en-US" sz="4400" b="1" dirty="0">
                <a:solidFill>
                  <a:prstClr val="white"/>
                </a:solidFill>
              </a:rPr>
              <a:t>Are you willing to carefully examine spiritual truth claims?</a:t>
            </a:r>
          </a:p>
          <a:p>
            <a:pPr marL="466725" lvl="0">
              <a:lnSpc>
                <a:spcPts val="4300"/>
              </a:lnSpc>
              <a:spcAft>
                <a:spcPts val="1200"/>
              </a:spcAft>
              <a:buClr>
                <a:srgbClr val="FFFFFF"/>
              </a:buClr>
              <a:buNone/>
            </a:pPr>
            <a:r>
              <a:rPr lang="en-GB" altLang="en-US" sz="4400" b="1" dirty="0">
                <a:solidFill>
                  <a:srgbClr val="00B0F0"/>
                </a:solidFill>
              </a:rPr>
              <a:t>1 John 4:1-6</a:t>
            </a:r>
          </a:p>
          <a:p>
            <a:pPr marL="466725" lvl="0">
              <a:lnSpc>
                <a:spcPts val="4300"/>
              </a:lnSpc>
              <a:spcAft>
                <a:spcPts val="1200"/>
              </a:spcAft>
              <a:buClr>
                <a:srgbClr val="FFFFFF"/>
              </a:buClr>
              <a:buNone/>
            </a:pPr>
            <a:r>
              <a:rPr lang="en-GB" altLang="en-US" sz="4400" b="1" dirty="0">
                <a:solidFill>
                  <a:srgbClr val="00B0F0"/>
                </a:solidFill>
              </a:rPr>
              <a:t>2 John 1:7-9 </a:t>
            </a:r>
          </a:p>
          <a:p>
            <a:pPr marL="466725" lvl="0">
              <a:lnSpc>
                <a:spcPts val="4300"/>
              </a:lnSpc>
              <a:spcAft>
                <a:spcPts val="1200"/>
              </a:spcAft>
              <a:buClr>
                <a:srgbClr val="FFFFFF"/>
              </a:buClr>
              <a:buNone/>
            </a:pPr>
            <a:r>
              <a:rPr lang="en-GB" altLang="en-US" sz="4400" b="1" dirty="0">
                <a:solidFill>
                  <a:srgbClr val="00B0F0"/>
                </a:solidFill>
              </a:rPr>
              <a:t>3 John 1:9-10</a:t>
            </a:r>
          </a:p>
          <a:p>
            <a:pPr marL="466725" lvl="0">
              <a:lnSpc>
                <a:spcPts val="4300"/>
              </a:lnSpc>
              <a:spcAft>
                <a:spcPts val="1200"/>
              </a:spcAft>
              <a:buClr>
                <a:srgbClr val="FFFFFF"/>
              </a:buClr>
              <a:buNone/>
            </a:pPr>
            <a:r>
              <a:rPr lang="en-GB" altLang="en-US" sz="4400" b="1" dirty="0">
                <a:solidFill>
                  <a:srgbClr val="00B0F0"/>
                </a:solidFill>
              </a:rPr>
              <a:t>Jude 1:4-16 </a:t>
            </a:r>
          </a:p>
          <a:p>
            <a:pPr marL="466725" lvl="0">
              <a:lnSpc>
                <a:spcPts val="4300"/>
              </a:lnSpc>
              <a:spcAft>
                <a:spcPts val="1200"/>
              </a:spcAft>
              <a:buClr>
                <a:srgbClr val="FFFFFF"/>
              </a:buClr>
              <a:buNone/>
            </a:pPr>
            <a:r>
              <a:rPr lang="en-GB" altLang="en-US" sz="4400" b="1" dirty="0">
                <a:solidFill>
                  <a:srgbClr val="00B0F0"/>
                </a:solidFill>
              </a:rPr>
              <a:t>Revelation 2:2</a:t>
            </a:r>
          </a:p>
          <a:p>
            <a:pPr marL="466725" lvl="0">
              <a:lnSpc>
                <a:spcPts val="4300"/>
              </a:lnSpc>
              <a:spcAft>
                <a:spcPts val="1200"/>
              </a:spcAft>
              <a:buClr>
                <a:srgbClr val="FFFFFF"/>
              </a:buClr>
              <a:buNone/>
            </a:pPr>
            <a:r>
              <a:rPr lang="en-GB" altLang="en-US" sz="4400" b="1" dirty="0">
                <a:solidFill>
                  <a:srgbClr val="00B0F0"/>
                </a:solidFill>
              </a:rPr>
              <a:t>Revelation 2:14-15</a:t>
            </a:r>
          </a:p>
          <a:p>
            <a:pPr marL="466725" lvl="0">
              <a:lnSpc>
                <a:spcPts val="4300"/>
              </a:lnSpc>
              <a:spcAft>
                <a:spcPts val="1200"/>
              </a:spcAft>
              <a:buClr>
                <a:srgbClr val="FFFFFF"/>
              </a:buClr>
              <a:buNone/>
            </a:pPr>
            <a:endParaRPr lang="en-GB" altLang="en-US" sz="4400" b="1" dirty="0"/>
          </a:p>
        </p:txBody>
      </p:sp>
    </p:spTree>
    <p:extLst>
      <p:ext uri="{BB962C8B-B14F-4D97-AF65-F5344CB8AC3E}">
        <p14:creationId xmlns:p14="http://schemas.microsoft.com/office/powerpoint/2010/main" val="3542747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ctr" defTabSz="914400" rtl="0" eaLnBrk="0" fontAlgn="base" latinLnBrk="0" hangingPunct="0">
              <a:lnSpc>
                <a:spcPts val="4300"/>
              </a:lnSpc>
              <a:spcBef>
                <a:spcPct val="0"/>
              </a:spcBef>
              <a:spcAft>
                <a:spcPts val="18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3 EASY WAYS TO BE SPIRITUALLY DECEIVED</a:t>
            </a:r>
          </a:p>
          <a:p>
            <a:pPr lvl="0">
              <a:lnSpc>
                <a:spcPts val="4300"/>
              </a:lnSpc>
              <a:spcAft>
                <a:spcPts val="1800"/>
              </a:spcAft>
              <a:buClr>
                <a:srgbClr val="FFFFFF"/>
              </a:buClr>
              <a:buNone/>
            </a:pPr>
            <a:r>
              <a:rPr lang="en-GB" altLang="en-US" sz="4400" b="1" dirty="0">
                <a:solidFill>
                  <a:prstClr val="white"/>
                </a:solidFill>
              </a:rPr>
              <a:t>Are you willing to carefully examine spiritual truth claims?</a:t>
            </a:r>
          </a:p>
          <a:p>
            <a:pPr marL="466725" lvl="0">
              <a:lnSpc>
                <a:spcPts val="4300"/>
              </a:lnSpc>
              <a:spcAft>
                <a:spcPts val="1200"/>
              </a:spcAft>
              <a:buClr>
                <a:srgbClr val="FFFFFF"/>
              </a:buClr>
              <a:buNone/>
            </a:pPr>
            <a:r>
              <a:rPr lang="en-GB" altLang="en-US" sz="4400" b="1" dirty="0">
                <a:solidFill>
                  <a:srgbClr val="00B0F0"/>
                </a:solidFill>
              </a:rPr>
              <a:t>Revelation 2:20</a:t>
            </a:r>
          </a:p>
          <a:p>
            <a:pPr marL="466725" lvl="0">
              <a:lnSpc>
                <a:spcPts val="4300"/>
              </a:lnSpc>
              <a:spcAft>
                <a:spcPts val="1200"/>
              </a:spcAft>
              <a:buClr>
                <a:srgbClr val="FFFFFF"/>
              </a:buClr>
              <a:buNone/>
            </a:pPr>
            <a:r>
              <a:rPr lang="en-GB" altLang="en-US" sz="4400" b="1" dirty="0">
                <a:solidFill>
                  <a:srgbClr val="00B0F0"/>
                </a:solidFill>
              </a:rPr>
              <a:t>Revelation 13:14</a:t>
            </a:r>
          </a:p>
          <a:p>
            <a:pPr marL="466725" lvl="0">
              <a:lnSpc>
                <a:spcPts val="4300"/>
              </a:lnSpc>
              <a:spcAft>
                <a:spcPts val="1200"/>
              </a:spcAft>
              <a:buClr>
                <a:srgbClr val="FFFFFF"/>
              </a:buClr>
              <a:buNone/>
            </a:pPr>
            <a:endParaRPr lang="en-GB" altLang="en-US" sz="4400" b="1" dirty="0"/>
          </a:p>
        </p:txBody>
      </p:sp>
    </p:spTree>
    <p:extLst>
      <p:ext uri="{BB962C8B-B14F-4D97-AF65-F5344CB8AC3E}">
        <p14:creationId xmlns:p14="http://schemas.microsoft.com/office/powerpoint/2010/main" val="19297483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ctr" defTabSz="914400" rtl="0" eaLnBrk="0" fontAlgn="base" latinLnBrk="0" hangingPunct="0">
              <a:lnSpc>
                <a:spcPts val="4300"/>
              </a:lnSpc>
              <a:spcBef>
                <a:spcPct val="0"/>
              </a:spcBef>
              <a:spcAft>
                <a:spcPts val="18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3 EASY WAYS TO BE SPIRITUALLY DECEIVED</a:t>
            </a:r>
          </a:p>
          <a:p>
            <a:pPr lvl="0">
              <a:lnSpc>
                <a:spcPts val="4300"/>
              </a:lnSpc>
              <a:spcAft>
                <a:spcPts val="1800"/>
              </a:spcAft>
              <a:buClr>
                <a:srgbClr val="FFFFFF"/>
              </a:buClr>
              <a:buNone/>
            </a:pPr>
            <a:r>
              <a:rPr lang="en-GB" altLang="en-US" sz="4400" b="1" dirty="0">
                <a:solidFill>
                  <a:prstClr val="white"/>
                </a:solidFill>
              </a:rPr>
              <a:t>Are you willing to carefully examine spiritual truth claims?</a:t>
            </a:r>
          </a:p>
          <a:p>
            <a:pPr marL="466725" lvl="0">
              <a:lnSpc>
                <a:spcPts val="4300"/>
              </a:lnSpc>
              <a:spcAft>
                <a:spcPts val="1800"/>
              </a:spcAft>
              <a:buClr>
                <a:srgbClr val="FFFFFF"/>
              </a:buClr>
              <a:buNone/>
            </a:pPr>
            <a:r>
              <a:rPr lang="en-GB" altLang="en-US" sz="4400" b="1" dirty="0">
                <a:solidFill>
                  <a:prstClr val="white"/>
                </a:solidFill>
              </a:rPr>
              <a:t>Revelation 2:2 </a:t>
            </a:r>
            <a:r>
              <a:rPr lang="en-GB" altLang="en-US" sz="4400" dirty="0">
                <a:solidFill>
                  <a:prstClr val="white"/>
                </a:solidFill>
              </a:rPr>
              <a:t>“I know . . . that you put to the test those who call themselves apostles, and they are not, and you found them to be false…”</a:t>
            </a:r>
            <a:endParaRPr kumimoji="0" lang="en-GB" altLang="en-US" sz="440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extLst>
      <p:ext uri="{BB962C8B-B14F-4D97-AF65-F5344CB8AC3E}">
        <p14:creationId xmlns:p14="http://schemas.microsoft.com/office/powerpoint/2010/main" val="16476717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gn="ctr">
              <a:lnSpc>
                <a:spcPts val="4300"/>
              </a:lnSpc>
              <a:spcAft>
                <a:spcPts val="1800"/>
              </a:spcAft>
              <a:buClr>
                <a:srgbClr val="FFFFFF"/>
              </a:buClr>
              <a:buFont typeface="Wingdings 2" panose="05020102010507070707" pitchFamily="18" charset="2"/>
              <a:buNone/>
            </a:pPr>
            <a:r>
              <a:rPr lang="en-GB" altLang="en-US" sz="4400" b="1" dirty="0">
                <a:solidFill>
                  <a:srgbClr val="FFC000"/>
                </a:solidFill>
              </a:rPr>
              <a:t>AVOIDING SPIRITUAL DECEPTION</a:t>
            </a:r>
          </a:p>
          <a:p>
            <a:pPr>
              <a:lnSpc>
                <a:spcPts val="4300"/>
              </a:lnSpc>
              <a:spcAft>
                <a:spcPts val="1200"/>
              </a:spcAft>
              <a:buClr>
                <a:srgbClr val="FFFFFF"/>
              </a:buClr>
              <a:buNone/>
            </a:pPr>
            <a:r>
              <a:rPr lang="en-GB" altLang="en-US" sz="4400" b="1" dirty="0"/>
              <a:t>2 Corinthians 11:1 </a:t>
            </a:r>
            <a:r>
              <a:rPr lang="en-GB" altLang="en-US" sz="4400" dirty="0"/>
              <a:t>“I wish that you would bear with me in a little foolishness; but indeed you are bearing with me. 2 For I am jealous for you with a </a:t>
            </a:r>
            <a:r>
              <a:rPr lang="en-GB" altLang="en-US" sz="4400" dirty="0">
                <a:solidFill>
                  <a:srgbClr val="FFC000"/>
                </a:solidFill>
              </a:rPr>
              <a:t>godly jealousy</a:t>
            </a:r>
            <a:r>
              <a:rPr lang="en-GB" altLang="en-US" sz="4400" dirty="0"/>
              <a:t>; for I betrothed you to one husband, that to Christ I might present you as a pure virgin. 3 But I am afraid, lest as the serpent deceived Eve by his craftiness, your minds should be led astray from the simplicity and purity of devotion to Christ.”</a:t>
            </a:r>
          </a:p>
        </p:txBody>
      </p:sp>
    </p:spTree>
    <p:extLst>
      <p:ext uri="{BB962C8B-B14F-4D97-AF65-F5344CB8AC3E}">
        <p14:creationId xmlns:p14="http://schemas.microsoft.com/office/powerpoint/2010/main" val="12104047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ctr" defTabSz="914400" rtl="0" eaLnBrk="0" fontAlgn="base" latinLnBrk="0" hangingPunct="0">
              <a:lnSpc>
                <a:spcPts val="4300"/>
              </a:lnSpc>
              <a:spcBef>
                <a:spcPct val="0"/>
              </a:spcBef>
              <a:spcAft>
                <a:spcPts val="18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3 EASY WAYS TO BE SPIRITUALLY DECEIVED</a:t>
            </a:r>
          </a:p>
          <a:p>
            <a:pPr lvl="0">
              <a:lnSpc>
                <a:spcPts val="4300"/>
              </a:lnSpc>
              <a:spcAft>
                <a:spcPts val="1800"/>
              </a:spcAft>
              <a:buClr>
                <a:srgbClr val="FFFFFF"/>
              </a:buClr>
              <a:buNone/>
            </a:pPr>
            <a:r>
              <a:rPr lang="en-GB" altLang="en-US" sz="4400" b="1" dirty="0">
                <a:solidFill>
                  <a:prstClr val="white"/>
                </a:solidFill>
              </a:rPr>
              <a:t>Are you willing to carefully examine spiritual truth claims?</a:t>
            </a:r>
          </a:p>
          <a:p>
            <a:pPr marL="466725" lvl="0">
              <a:lnSpc>
                <a:spcPts val="4300"/>
              </a:lnSpc>
              <a:spcAft>
                <a:spcPts val="0"/>
              </a:spcAft>
              <a:buClr>
                <a:srgbClr val="FFFFFF"/>
              </a:buClr>
              <a:buNone/>
            </a:pPr>
            <a:r>
              <a:rPr lang="en-GB" altLang="en-US" sz="4400" b="1" dirty="0">
                <a:solidFill>
                  <a:srgbClr val="92D050"/>
                </a:solidFill>
              </a:rPr>
              <a:t>CHRISTIAN GROWTH</a:t>
            </a:r>
          </a:p>
          <a:p>
            <a:pPr marL="466725" lvl="0">
              <a:lnSpc>
                <a:spcPts val="4300"/>
              </a:lnSpc>
              <a:spcAft>
                <a:spcPts val="0"/>
              </a:spcAft>
              <a:buClr>
                <a:srgbClr val="FFFFFF"/>
              </a:buClr>
              <a:buNone/>
            </a:pPr>
            <a:r>
              <a:rPr lang="en-GB" altLang="en-US" sz="4400" dirty="0">
                <a:solidFill>
                  <a:srgbClr val="92D050"/>
                </a:solidFill>
              </a:rPr>
              <a:t>a 10-week class with John Cleary</a:t>
            </a:r>
          </a:p>
          <a:p>
            <a:pPr marL="466725" lvl="0">
              <a:lnSpc>
                <a:spcPts val="4300"/>
              </a:lnSpc>
              <a:spcAft>
                <a:spcPts val="0"/>
              </a:spcAft>
              <a:buClr>
                <a:srgbClr val="FFFFFF"/>
              </a:buClr>
              <a:buNone/>
            </a:pPr>
            <a:r>
              <a:rPr lang="en-GB" altLang="en-US" sz="4400" dirty="0">
                <a:solidFill>
                  <a:srgbClr val="92D050"/>
                </a:solidFill>
              </a:rPr>
              <a:t>Wednesday nights, 7 - 9:30 PM</a:t>
            </a:r>
          </a:p>
          <a:p>
            <a:pPr marL="466725" lvl="0">
              <a:lnSpc>
                <a:spcPts val="4300"/>
              </a:lnSpc>
              <a:spcAft>
                <a:spcPts val="0"/>
              </a:spcAft>
              <a:buClr>
                <a:srgbClr val="FFFFFF"/>
              </a:buClr>
              <a:buNone/>
            </a:pPr>
            <a:r>
              <a:rPr lang="en-GB" altLang="en-US" sz="4400" dirty="0">
                <a:solidFill>
                  <a:srgbClr val="92D050"/>
                </a:solidFill>
              </a:rPr>
              <a:t>January 4 - March 22</a:t>
            </a:r>
          </a:p>
          <a:p>
            <a:pPr marL="466725" lvl="0">
              <a:lnSpc>
                <a:spcPts val="4300"/>
              </a:lnSpc>
              <a:spcAft>
                <a:spcPts val="0"/>
              </a:spcAft>
              <a:buClr>
                <a:srgbClr val="FFFFFF"/>
              </a:buClr>
              <a:buNone/>
            </a:pPr>
            <a:r>
              <a:rPr lang="en-GB" altLang="en-US" sz="4400" dirty="0">
                <a:solidFill>
                  <a:srgbClr val="92D050"/>
                </a:solidFill>
              </a:rPr>
              <a:t>member.dwellcc.org/classes</a:t>
            </a:r>
          </a:p>
        </p:txBody>
      </p:sp>
    </p:spTree>
    <p:extLst>
      <p:ext uri="{BB962C8B-B14F-4D97-AF65-F5344CB8AC3E}">
        <p14:creationId xmlns:p14="http://schemas.microsoft.com/office/powerpoint/2010/main" val="11366853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ctr" defTabSz="914400" rtl="0" eaLnBrk="0" fontAlgn="base" latinLnBrk="0" hangingPunct="0">
              <a:lnSpc>
                <a:spcPts val="4300"/>
              </a:lnSpc>
              <a:spcBef>
                <a:spcPct val="0"/>
              </a:spcBef>
              <a:spcAft>
                <a:spcPts val="18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3 EASY WAYS TO BE SPIRITUALLY DECEIVED</a:t>
            </a:r>
          </a:p>
          <a:p>
            <a:pPr lvl="0">
              <a:lnSpc>
                <a:spcPts val="4300"/>
              </a:lnSpc>
              <a:spcAft>
                <a:spcPts val="1800"/>
              </a:spcAft>
              <a:buClr>
                <a:srgbClr val="FFFFFF"/>
              </a:buClr>
              <a:buNone/>
            </a:pPr>
            <a:r>
              <a:rPr lang="en-GB" altLang="en-US" sz="4400" b="1" dirty="0">
                <a:solidFill>
                  <a:prstClr val="white"/>
                </a:solidFill>
              </a:rPr>
              <a:t>Are you </a:t>
            </a:r>
            <a:r>
              <a:rPr lang="en-GB" altLang="en-US" sz="4400" b="1" dirty="0" err="1">
                <a:solidFill>
                  <a:prstClr val="white"/>
                </a:solidFill>
              </a:rPr>
              <a:t>dialing</a:t>
            </a:r>
            <a:r>
              <a:rPr lang="en-GB" altLang="en-US" sz="4400" b="1" dirty="0">
                <a:solidFill>
                  <a:prstClr val="white"/>
                </a:solidFill>
              </a:rPr>
              <a:t> in to what is actually being said? </a:t>
            </a:r>
            <a:endParaRPr lang="en-GB" altLang="en-US" sz="4400" b="1" dirty="0"/>
          </a:p>
          <a:p>
            <a:pPr marL="466725" lvl="0">
              <a:lnSpc>
                <a:spcPts val="4300"/>
              </a:lnSpc>
              <a:spcAft>
                <a:spcPts val="1200"/>
              </a:spcAft>
              <a:buClr>
                <a:srgbClr val="FFFFFF"/>
              </a:buClr>
              <a:buNone/>
            </a:pPr>
            <a:endParaRPr lang="en-GB" altLang="en-US" sz="4400" b="1" dirty="0"/>
          </a:p>
        </p:txBody>
      </p:sp>
    </p:spTree>
    <p:extLst>
      <p:ext uri="{BB962C8B-B14F-4D97-AF65-F5344CB8AC3E}">
        <p14:creationId xmlns:p14="http://schemas.microsoft.com/office/powerpoint/2010/main" val="34749147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ctr" defTabSz="914400" rtl="0" eaLnBrk="0" fontAlgn="base" latinLnBrk="0" hangingPunct="0">
              <a:lnSpc>
                <a:spcPts val="4300"/>
              </a:lnSpc>
              <a:spcBef>
                <a:spcPct val="0"/>
              </a:spcBef>
              <a:spcAft>
                <a:spcPts val="18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3 EASY WAYS TO BE SPIRITUALLY DECEIVED</a:t>
            </a:r>
          </a:p>
          <a:p>
            <a:pPr lvl="0">
              <a:lnSpc>
                <a:spcPts val="4300"/>
              </a:lnSpc>
              <a:spcAft>
                <a:spcPts val="1800"/>
              </a:spcAft>
              <a:buClr>
                <a:srgbClr val="FFFFFF"/>
              </a:buClr>
              <a:buNone/>
            </a:pPr>
            <a:r>
              <a:rPr lang="en-GB" altLang="en-US" sz="4400" b="1" dirty="0">
                <a:solidFill>
                  <a:prstClr val="white"/>
                </a:solidFill>
              </a:rPr>
              <a:t>Is the main message simple enough to understand? </a:t>
            </a:r>
            <a:endParaRPr lang="en-GB" altLang="en-US" sz="4400" b="1" dirty="0"/>
          </a:p>
          <a:p>
            <a:pPr marL="466725" lvl="0">
              <a:lnSpc>
                <a:spcPts val="4300"/>
              </a:lnSpc>
              <a:spcAft>
                <a:spcPts val="1200"/>
              </a:spcAft>
              <a:buClr>
                <a:srgbClr val="FFFFFF"/>
              </a:buClr>
              <a:buNone/>
            </a:pPr>
            <a:endParaRPr lang="en-GB" altLang="en-US" sz="4400" b="1" dirty="0"/>
          </a:p>
          <a:p>
            <a:pPr marL="466725" lvl="0">
              <a:lnSpc>
                <a:spcPts val="4300"/>
              </a:lnSpc>
              <a:spcAft>
                <a:spcPts val="1200"/>
              </a:spcAft>
              <a:buClr>
                <a:srgbClr val="FFFFFF"/>
              </a:buClr>
              <a:buNone/>
              <a:tabLst>
                <a:tab pos="4287838" algn="l"/>
              </a:tabLst>
            </a:pPr>
            <a:r>
              <a:rPr lang="en-GB" altLang="en-US" sz="4400" b="1" dirty="0">
                <a:solidFill>
                  <a:srgbClr val="00B0F0"/>
                </a:solidFill>
              </a:rPr>
              <a:t>“the simplicity and purity of devotion to Christ” </a:t>
            </a:r>
            <a:endParaRPr lang="en-GB" altLang="en-US" sz="4400" dirty="0">
              <a:solidFill>
                <a:srgbClr val="00B0F0"/>
              </a:solidFill>
            </a:endParaRPr>
          </a:p>
        </p:txBody>
      </p:sp>
    </p:spTree>
    <p:extLst>
      <p:ext uri="{BB962C8B-B14F-4D97-AF65-F5344CB8AC3E}">
        <p14:creationId xmlns:p14="http://schemas.microsoft.com/office/powerpoint/2010/main" val="13369620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marL="34925" marR="0" lvl="0" indent="0" algn="ctr" defTabSz="914400" rtl="0" eaLnBrk="0" fontAlgn="base" latinLnBrk="0" hangingPunct="0">
              <a:lnSpc>
                <a:spcPts val="4300"/>
              </a:lnSpc>
              <a:spcBef>
                <a:spcPct val="0"/>
              </a:spcBef>
              <a:spcAft>
                <a:spcPts val="1800"/>
              </a:spcAft>
              <a:buClr>
                <a:srgbClr val="FFFFFF"/>
              </a:buClr>
              <a:buSzPct val="80000"/>
              <a:buFont typeface="Wingdings 2" panose="05020102010507070707" pitchFamily="18" charset="2"/>
              <a:buNone/>
              <a:tabLst/>
              <a:defRPr/>
            </a:pPr>
            <a:r>
              <a:rPr kumimoji="0" lang="en-GB" altLang="en-US" sz="44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panose="020B0604020202020204" pitchFamily="34" charset="0"/>
              </a:rPr>
              <a:t>3 EASY WAYS TO BE SPIRITUALLY DECEIVED</a:t>
            </a:r>
          </a:p>
          <a:p>
            <a:pPr lvl="0">
              <a:lnSpc>
                <a:spcPts val="4300"/>
              </a:lnSpc>
              <a:spcAft>
                <a:spcPts val="1800"/>
              </a:spcAft>
              <a:buClr>
                <a:srgbClr val="FFFFFF"/>
              </a:buClr>
              <a:buNone/>
            </a:pPr>
            <a:r>
              <a:rPr lang="en-GB" altLang="en-US" sz="4400" b="1" dirty="0">
                <a:solidFill>
                  <a:prstClr val="white"/>
                </a:solidFill>
              </a:rPr>
              <a:t>Is the main message simple enough to understand? </a:t>
            </a:r>
            <a:endParaRPr lang="en-GB" altLang="en-US" sz="4400" b="1" dirty="0"/>
          </a:p>
          <a:p>
            <a:pPr marL="466725" lvl="0">
              <a:lnSpc>
                <a:spcPts val="4300"/>
              </a:lnSpc>
              <a:spcAft>
                <a:spcPts val="1200"/>
              </a:spcAft>
              <a:buClr>
                <a:srgbClr val="FFFFFF"/>
              </a:buClr>
              <a:buNone/>
            </a:pPr>
            <a:endParaRPr lang="en-GB" altLang="en-US" sz="4400" b="1" dirty="0"/>
          </a:p>
          <a:p>
            <a:pPr marL="466725" lvl="0">
              <a:lnSpc>
                <a:spcPts val="4300"/>
              </a:lnSpc>
              <a:spcAft>
                <a:spcPts val="1200"/>
              </a:spcAft>
              <a:buClr>
                <a:srgbClr val="FFFFFF"/>
              </a:buClr>
              <a:buNone/>
              <a:tabLst>
                <a:tab pos="4287838" algn="l"/>
              </a:tabLst>
            </a:pPr>
            <a:r>
              <a:rPr lang="en-GB" altLang="en-US" sz="4400" b="1" dirty="0"/>
              <a:t>Galatians 2:16 </a:t>
            </a:r>
            <a:r>
              <a:rPr lang="en-GB" altLang="en-US" sz="4400" dirty="0"/>
              <a:t>Yet we know that a person is made right with God by faith in Jesus Christ, not by obeying the law. And we have believed in Christ Jesus, so that we might be made right with God because of our faith in Christ, not because we have obeyed the law. For no one will ever be made right with God by obeying the law.” </a:t>
            </a:r>
          </a:p>
        </p:txBody>
      </p:sp>
    </p:spTree>
    <p:extLst>
      <p:ext uri="{BB962C8B-B14F-4D97-AF65-F5344CB8AC3E}">
        <p14:creationId xmlns:p14="http://schemas.microsoft.com/office/powerpoint/2010/main" val="26471760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gn="ctr">
              <a:lnSpc>
                <a:spcPts val="4300"/>
              </a:lnSpc>
              <a:spcAft>
                <a:spcPts val="1800"/>
              </a:spcAft>
              <a:buClr>
                <a:srgbClr val="FFFFFF"/>
              </a:buClr>
              <a:buFont typeface="Wingdings 2" panose="05020102010507070707" pitchFamily="18" charset="2"/>
              <a:buNone/>
            </a:pPr>
            <a:r>
              <a:rPr lang="en-GB" altLang="en-US" sz="4400" b="1" dirty="0">
                <a:solidFill>
                  <a:srgbClr val="FFC000"/>
                </a:solidFill>
              </a:rPr>
              <a:t>AVOIDING SPIRITUAL DECEPTION</a:t>
            </a:r>
          </a:p>
          <a:p>
            <a:pPr>
              <a:lnSpc>
                <a:spcPts val="4300"/>
              </a:lnSpc>
              <a:spcAft>
                <a:spcPts val="1200"/>
              </a:spcAft>
              <a:buClr>
                <a:srgbClr val="FFFFFF"/>
              </a:buClr>
              <a:buNone/>
            </a:pPr>
            <a:r>
              <a:rPr lang="en-GB" altLang="en-US" sz="4400" b="1" dirty="0"/>
              <a:t>2 Corinthians 11:1 </a:t>
            </a:r>
            <a:r>
              <a:rPr lang="en-GB" altLang="en-US" sz="4400" dirty="0"/>
              <a:t>“I wish that you would bear with me in </a:t>
            </a:r>
            <a:r>
              <a:rPr lang="en-GB" altLang="en-US" sz="4400" dirty="0">
                <a:solidFill>
                  <a:srgbClr val="FFC000"/>
                </a:solidFill>
              </a:rPr>
              <a:t>a little foolishness</a:t>
            </a:r>
            <a:r>
              <a:rPr lang="en-GB" altLang="en-US" sz="4400" dirty="0"/>
              <a:t>; but indeed you are bearing with me. 2 For I am jealous for you with a godly jealousy; for I betrothed you to one husband, that to Christ I might present you as a pure virgin. 3 But I am afraid, lest as the serpent deceived Eve by his craftiness, your minds should be led astray from the simplicity and purity of devotion to Christ.”</a:t>
            </a:r>
          </a:p>
        </p:txBody>
      </p:sp>
    </p:spTree>
    <p:extLst>
      <p:ext uri="{BB962C8B-B14F-4D97-AF65-F5344CB8AC3E}">
        <p14:creationId xmlns:p14="http://schemas.microsoft.com/office/powerpoint/2010/main" val="27152014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3180522"/>
            <a:ext cx="11847513" cy="81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gn="ctr">
              <a:lnSpc>
                <a:spcPts val="4300"/>
              </a:lnSpc>
              <a:spcAft>
                <a:spcPts val="1800"/>
              </a:spcAft>
              <a:buClr>
                <a:srgbClr val="FFFFFF"/>
              </a:buClr>
              <a:buFont typeface="Wingdings 2" panose="05020102010507070707" pitchFamily="18" charset="2"/>
              <a:buNone/>
            </a:pPr>
            <a:r>
              <a:rPr lang="en-GB" altLang="en-US" sz="4400" b="1" dirty="0">
                <a:solidFill>
                  <a:srgbClr val="FFC000"/>
                </a:solidFill>
              </a:rPr>
              <a:t>AVOIDING SPIRITUAL DECEPTION</a:t>
            </a:r>
          </a:p>
        </p:txBody>
      </p:sp>
    </p:spTree>
    <p:extLst>
      <p:ext uri="{BB962C8B-B14F-4D97-AF65-F5344CB8AC3E}">
        <p14:creationId xmlns:p14="http://schemas.microsoft.com/office/powerpoint/2010/main" val="32292736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3180522"/>
            <a:ext cx="11847513" cy="81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gn="ctr">
              <a:lnSpc>
                <a:spcPts val="4300"/>
              </a:lnSpc>
              <a:spcAft>
                <a:spcPts val="1800"/>
              </a:spcAft>
              <a:buClr>
                <a:srgbClr val="FFFFFF"/>
              </a:buClr>
              <a:buFont typeface="Wingdings 2" panose="05020102010507070707" pitchFamily="18" charset="2"/>
              <a:buNone/>
            </a:pPr>
            <a:r>
              <a:rPr lang="en-GB" altLang="en-US" sz="4400" b="1" dirty="0">
                <a:solidFill>
                  <a:srgbClr val="FFC000"/>
                </a:solidFill>
              </a:rPr>
              <a:t>THREE EASY WAYS TO BE SPIRITUALLY DECEIVED</a:t>
            </a:r>
          </a:p>
        </p:txBody>
      </p:sp>
    </p:spTree>
    <p:extLst>
      <p:ext uri="{BB962C8B-B14F-4D97-AF65-F5344CB8AC3E}">
        <p14:creationId xmlns:p14="http://schemas.microsoft.com/office/powerpoint/2010/main" val="29998858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11:4 </a:t>
            </a:r>
            <a:r>
              <a:rPr lang="en-GB" altLang="en-US" sz="4400" dirty="0"/>
              <a:t>“For if one comes and preaches another Jesus whom we have not preached, or you receive a different spirit which you have not received, or a different gospel which you have not accepted,</a:t>
            </a:r>
            <a:br>
              <a:rPr lang="en-GB" altLang="en-US" sz="4400" dirty="0"/>
            </a:br>
            <a:r>
              <a:rPr lang="en-GB" altLang="en-US" sz="4400" dirty="0"/>
              <a:t>you bear this beautifully.”</a:t>
            </a:r>
          </a:p>
        </p:txBody>
      </p:sp>
      <p:sp>
        <p:nvSpPr>
          <p:cNvPr id="4" name="Text Box 4">
            <a:extLst>
              <a:ext uri="{FF2B5EF4-FFF2-40B4-BE49-F238E27FC236}">
                <a16:creationId xmlns:a16="http://schemas.microsoft.com/office/drawing/2014/main" xmlns="" id="{CC70FFDC-70F3-4412-8F96-2EF90442B10B}"/>
              </a:ext>
            </a:extLst>
          </p:cNvPr>
          <p:cNvSpPr txBox="1">
            <a:spLocks noChangeArrowheads="1"/>
          </p:cNvSpPr>
          <p:nvPr/>
        </p:nvSpPr>
        <p:spPr bwMode="auto">
          <a:xfrm>
            <a:off x="1414669" y="5037156"/>
            <a:ext cx="9362661"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Assume everyone who mentions Jesus or uses spiritual language is from God.</a:t>
            </a:r>
            <a:endParaRPr lang="en-US" altLang="en-US" sz="4600" dirty="0">
              <a:latin typeface="Arial Narrow" panose="020B0606020202030204" pitchFamily="34" charset="0"/>
            </a:endParaRPr>
          </a:p>
        </p:txBody>
      </p:sp>
    </p:spTree>
    <p:extLst>
      <p:ext uri="{BB962C8B-B14F-4D97-AF65-F5344CB8AC3E}">
        <p14:creationId xmlns:p14="http://schemas.microsoft.com/office/powerpoint/2010/main" val="2231271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xmlns="" id="{C7D27934-BA8D-0729-FEBE-700E6E619618}"/>
              </a:ext>
            </a:extLst>
          </p:cNvPr>
          <p:cNvSpPr txBox="1">
            <a:spLocks/>
          </p:cNvSpPr>
          <p:nvPr/>
        </p:nvSpPr>
        <p:spPr bwMode="auto">
          <a:xfrm>
            <a:off x="101600" y="146050"/>
            <a:ext cx="11847513"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
              <a:buClr>
                <a:schemeClr val="tx1"/>
              </a:buClr>
              <a:buSzPct val="80000"/>
              <a:buFont typeface="Wingdings 2" panose="05020102010507070707" pitchFamily="18" charset="2"/>
              <a:buChar char=""/>
              <a:defRPr sz="3400">
                <a:solidFill>
                  <a:schemeClr val="tx1"/>
                </a:solidFill>
                <a:latin typeface="Arial Narrow" panose="020B0606020202030204" pitchFamily="34" charset="0"/>
              </a:defRPr>
            </a:lvl1pPr>
            <a:lvl2pPr marL="722313" indent="-273050">
              <a:buClr>
                <a:schemeClr val="tx1"/>
              </a:buClr>
              <a:buSzPct val="90000"/>
              <a:buFont typeface="Wingdings 2" panose="05020102010507070707" pitchFamily="18" charset="2"/>
              <a:buChar char=""/>
              <a:defRPr sz="3400">
                <a:solidFill>
                  <a:schemeClr val="tx1"/>
                </a:solidFill>
                <a:latin typeface="Arial Narrow" panose="020B0606020202030204" pitchFamily="34" charset="0"/>
              </a:defRPr>
            </a:lvl2pPr>
            <a:lvl3pPr marL="1004888" indent="-255588">
              <a:buClr>
                <a:schemeClr val="tx1"/>
              </a:buClr>
              <a:buSzPct val="85000"/>
              <a:buFont typeface="Arial" panose="020B0604020202020204" pitchFamily="34" charset="0"/>
              <a:buChar char="○"/>
              <a:defRPr sz="3200">
                <a:solidFill>
                  <a:schemeClr val="tx1"/>
                </a:solidFill>
                <a:latin typeface="Arial Narrow" panose="020B0606020202030204" pitchFamily="34" charset="0"/>
              </a:defRPr>
            </a:lvl3pPr>
            <a:lvl4pPr marL="1279525" indent="-236538">
              <a:buClr>
                <a:schemeClr val="tx1"/>
              </a:buClr>
              <a:buSzPct val="90000"/>
              <a:buFont typeface="Wingdings 2" panose="05020102010507070707" pitchFamily="18" charset="2"/>
              <a:buChar char=""/>
              <a:defRPr sz="3200">
                <a:solidFill>
                  <a:schemeClr val="tx1"/>
                </a:solidFill>
                <a:latin typeface="Arial Narrow" panose="020B0606020202030204" pitchFamily="34" charset="0"/>
              </a:defRPr>
            </a:lvl4pPr>
            <a:lvl5pPr marL="1489075" indent="-182563">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5pPr>
            <a:lvl6pPr marL="19462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6pPr>
            <a:lvl7pPr marL="24034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7pPr>
            <a:lvl8pPr marL="28606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8pPr>
            <a:lvl9pPr marL="3317875" indent="-182563" eaLnBrk="0" fontAlgn="base" hangingPunct="0">
              <a:spcBef>
                <a:spcPct val="0"/>
              </a:spcBef>
              <a:spcAft>
                <a:spcPct val="0"/>
              </a:spcAft>
              <a:buClr>
                <a:schemeClr val="tx1"/>
              </a:buClr>
              <a:buSzPct val="100000"/>
              <a:buFont typeface="Arial" panose="020B0604020202020204" pitchFamily="34" charset="0"/>
              <a:buChar char="-"/>
              <a:defRPr sz="3000">
                <a:solidFill>
                  <a:schemeClr val="tx1"/>
                </a:solidFill>
                <a:latin typeface="Arial Narrow" panose="020B0606020202030204" pitchFamily="34" charset="0"/>
              </a:defRPr>
            </a:lvl9pPr>
          </a:lstStyle>
          <a:p>
            <a:pPr>
              <a:lnSpc>
                <a:spcPts val="4300"/>
              </a:lnSpc>
              <a:spcAft>
                <a:spcPts val="1200"/>
              </a:spcAft>
              <a:buClr>
                <a:srgbClr val="FFFFFF"/>
              </a:buClr>
              <a:buNone/>
            </a:pPr>
            <a:r>
              <a:rPr lang="en-GB" altLang="en-US" sz="4400" b="1" dirty="0"/>
              <a:t>2 Corinthians 11:4 </a:t>
            </a:r>
            <a:r>
              <a:rPr lang="en-GB" altLang="en-US" sz="4400" dirty="0"/>
              <a:t>“For if one comes and preaches another Jesus whom we have not preached, or you receive a different spirit which you have not received, or a different gospel which you have not accepted,</a:t>
            </a:r>
            <a:br>
              <a:rPr lang="en-GB" altLang="en-US" sz="4400" dirty="0"/>
            </a:br>
            <a:r>
              <a:rPr lang="en-GB" altLang="en-US" sz="4400" dirty="0"/>
              <a:t>you bear this beautifully.”</a:t>
            </a:r>
          </a:p>
        </p:txBody>
      </p:sp>
      <p:sp>
        <p:nvSpPr>
          <p:cNvPr id="4" name="Text Box 4">
            <a:extLst>
              <a:ext uri="{FF2B5EF4-FFF2-40B4-BE49-F238E27FC236}">
                <a16:creationId xmlns:a16="http://schemas.microsoft.com/office/drawing/2014/main" xmlns="" id="{CC70FFDC-70F3-4412-8F96-2EF90442B10B}"/>
              </a:ext>
            </a:extLst>
          </p:cNvPr>
          <p:cNvSpPr txBox="1">
            <a:spLocks noChangeArrowheads="1"/>
          </p:cNvSpPr>
          <p:nvPr/>
        </p:nvSpPr>
        <p:spPr bwMode="auto">
          <a:xfrm>
            <a:off x="1414669" y="5037156"/>
            <a:ext cx="9362661" cy="1375570"/>
          </a:xfrm>
          <a:prstGeom prst="rect">
            <a:avLst/>
          </a:prstGeom>
          <a:solidFill>
            <a:srgbClr val="00B0F0"/>
          </a:solidFill>
          <a:ln w="47625">
            <a:noFill/>
          </a:ln>
        </p:spPr>
        <p:style>
          <a:lnRef idx="2">
            <a:schemeClr val="accent2"/>
          </a:lnRef>
          <a:fillRef idx="1">
            <a:schemeClr val="lt1"/>
          </a:fillRef>
          <a:effectRef idx="0">
            <a:schemeClr val="accent2"/>
          </a:effectRef>
          <a:fontRef idx="minor">
            <a:schemeClr val="dk1"/>
          </a:fontRef>
        </p:style>
        <p:txBody>
          <a:bodyPr lIns="45720" tIns="137160" rIns="45720"/>
          <a:lstStyle>
            <a:defPPr>
              <a:defRPr lang="en-US"/>
            </a:defPPr>
            <a:lvl1pPr algn="ctr" eaLnBrk="1" hangingPunct="1">
              <a:lnSpc>
                <a:spcPct val="100000"/>
              </a:lnSpc>
              <a:spcAft>
                <a:spcPts val="0"/>
              </a:spcAft>
              <a:defRPr sz="3200" b="1">
                <a:solidFill>
                  <a:prstClr val="black"/>
                </a:solidFill>
              </a:defRPr>
            </a:lvl1pPr>
          </a:lstStyle>
          <a:p>
            <a:pPr>
              <a:lnSpc>
                <a:spcPts val="4500"/>
              </a:lnSpc>
              <a:spcAft>
                <a:spcPts val="1200"/>
              </a:spcAft>
              <a:defRPr/>
            </a:pPr>
            <a:r>
              <a:rPr lang="en-GB" altLang="en-US" sz="4600" dirty="0">
                <a:latin typeface="Arial Narrow" panose="020B0606020202030204" pitchFamily="34" charset="0"/>
              </a:rPr>
              <a:t>Assume everyone who mentions Jesus or uses spiritual language is from God.</a:t>
            </a:r>
            <a:endParaRPr lang="en-US" altLang="en-US" sz="4600" dirty="0">
              <a:latin typeface="Arial Narrow" panose="020B0606020202030204" pitchFamily="34" charset="0"/>
            </a:endParaRPr>
          </a:p>
        </p:txBody>
      </p:sp>
      <p:cxnSp>
        <p:nvCxnSpPr>
          <p:cNvPr id="5" name="Straight Connector 4">
            <a:extLst>
              <a:ext uri="{FF2B5EF4-FFF2-40B4-BE49-F238E27FC236}">
                <a16:creationId xmlns:a16="http://schemas.microsoft.com/office/drawing/2014/main" xmlns="" id="{D6ACBA60-B507-4C3A-80FD-E5CFBD187A5D}"/>
              </a:ext>
            </a:extLst>
          </p:cNvPr>
          <p:cNvCxnSpPr>
            <a:cxnSpLocks/>
          </p:cNvCxnSpPr>
          <p:nvPr/>
        </p:nvCxnSpPr>
        <p:spPr>
          <a:xfrm>
            <a:off x="948266" y="5037157"/>
            <a:ext cx="10295467" cy="1375569"/>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526ECBE1-0DD5-40A4-A4B7-D43B9934E27F}"/>
              </a:ext>
            </a:extLst>
          </p:cNvPr>
          <p:cNvCxnSpPr>
            <a:cxnSpLocks/>
          </p:cNvCxnSpPr>
          <p:nvPr/>
        </p:nvCxnSpPr>
        <p:spPr>
          <a:xfrm flipV="1">
            <a:off x="1346935" y="5189557"/>
            <a:ext cx="9362661" cy="1223169"/>
          </a:xfrm>
          <a:prstGeom prst="line">
            <a:avLst/>
          </a:prstGeom>
          <a:ln w="200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782585"/>
      </p:ext>
    </p:extLst>
  </p:cSld>
  <p:clrMapOvr>
    <a:masterClrMapping/>
  </p:clrMapOvr>
  <p:transition/>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2333</Words>
  <Application>Microsoft Office PowerPoint</Application>
  <PresentationFormat>Widescreen</PresentationFormat>
  <Paragraphs>180</Paragraphs>
  <Slides>43</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Narrow</vt:lpstr>
      <vt:lpstr>Calibri</vt:lpstr>
      <vt:lpstr>Franklin Gothic Book</vt:lpstr>
      <vt:lpstr>Times New Roman</vt:lpstr>
      <vt:lpstr>Wingdings 2</vt:lpstr>
      <vt:lpstr>Technic</vt:lpstr>
      <vt:lpstr>2 Corinthians 11:1-21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2023-02-24T21:33:40Z</dcterms:created>
  <dcterms:modified xsi:type="dcterms:W3CDTF">2023-02-24T21:33:46Z</dcterms:modified>
</cp:coreProperties>
</file>