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2"/>
  </p:notesMasterIdLst>
  <p:sldIdLst>
    <p:sldId id="4158" r:id="rId5"/>
    <p:sldId id="8263" r:id="rId6"/>
    <p:sldId id="8381" r:id="rId7"/>
    <p:sldId id="8266" r:id="rId8"/>
    <p:sldId id="8370" r:id="rId9"/>
    <p:sldId id="8382" r:id="rId10"/>
    <p:sldId id="8383" r:id="rId11"/>
    <p:sldId id="8384" r:id="rId12"/>
    <p:sldId id="8386" r:id="rId13"/>
    <p:sldId id="8387" r:id="rId14"/>
    <p:sldId id="8388" r:id="rId15"/>
    <p:sldId id="8389" r:id="rId16"/>
    <p:sldId id="8390" r:id="rId17"/>
    <p:sldId id="8385" r:id="rId18"/>
    <p:sldId id="8329" r:id="rId19"/>
    <p:sldId id="8391" r:id="rId20"/>
    <p:sldId id="8393" r:id="rId21"/>
    <p:sldId id="8394" r:id="rId22"/>
    <p:sldId id="8476" r:id="rId23"/>
    <p:sldId id="8395" r:id="rId24"/>
    <p:sldId id="8397" r:id="rId25"/>
    <p:sldId id="8399" r:id="rId26"/>
    <p:sldId id="8470" r:id="rId27"/>
    <p:sldId id="8406" r:id="rId28"/>
    <p:sldId id="8401" r:id="rId29"/>
    <p:sldId id="8402" r:id="rId30"/>
    <p:sldId id="8404" r:id="rId31"/>
    <p:sldId id="8410" r:id="rId32"/>
    <p:sldId id="8411" r:id="rId33"/>
    <p:sldId id="8267" r:id="rId34"/>
    <p:sldId id="8412" r:id="rId35"/>
    <p:sldId id="8413" r:id="rId36"/>
    <p:sldId id="8414" r:id="rId37"/>
    <p:sldId id="8415" r:id="rId38"/>
    <p:sldId id="8471" r:id="rId39"/>
    <p:sldId id="8416" r:id="rId40"/>
    <p:sldId id="8268" r:id="rId41"/>
    <p:sldId id="8417" r:id="rId42"/>
    <p:sldId id="8418" r:id="rId43"/>
    <p:sldId id="8419" r:id="rId44"/>
    <p:sldId id="8420" r:id="rId45"/>
    <p:sldId id="8421" r:id="rId46"/>
    <p:sldId id="8422" r:id="rId47"/>
    <p:sldId id="8423" r:id="rId48"/>
    <p:sldId id="8472" r:id="rId49"/>
    <p:sldId id="8424" r:id="rId50"/>
    <p:sldId id="8425" r:id="rId51"/>
    <p:sldId id="8426" r:id="rId52"/>
    <p:sldId id="8427" r:id="rId53"/>
    <p:sldId id="8428" r:id="rId54"/>
    <p:sldId id="8431" r:id="rId55"/>
    <p:sldId id="8473" r:id="rId56"/>
    <p:sldId id="8432" r:id="rId57"/>
    <p:sldId id="8438" r:id="rId58"/>
    <p:sldId id="8439" r:id="rId59"/>
    <p:sldId id="8474" r:id="rId60"/>
    <p:sldId id="8440" r:id="rId61"/>
    <p:sldId id="8477" r:id="rId62"/>
    <p:sldId id="8441" r:id="rId63"/>
    <p:sldId id="8442" r:id="rId64"/>
    <p:sldId id="8434" r:id="rId65"/>
    <p:sldId id="8479" r:id="rId66"/>
    <p:sldId id="8445" r:id="rId67"/>
    <p:sldId id="8446" r:id="rId68"/>
    <p:sldId id="8443" r:id="rId69"/>
    <p:sldId id="8447" r:id="rId70"/>
    <p:sldId id="8449" r:id="rId71"/>
    <p:sldId id="8480" r:id="rId72"/>
    <p:sldId id="8475" r:id="rId73"/>
    <p:sldId id="8450" r:id="rId74"/>
    <p:sldId id="8451" r:id="rId75"/>
    <p:sldId id="8452" r:id="rId76"/>
    <p:sldId id="8453" r:id="rId77"/>
    <p:sldId id="8454" r:id="rId78"/>
    <p:sldId id="8456" r:id="rId79"/>
    <p:sldId id="8458" r:id="rId80"/>
    <p:sldId id="8459" r:id="rId81"/>
    <p:sldId id="8460" r:id="rId82"/>
    <p:sldId id="8481" r:id="rId83"/>
    <p:sldId id="8461" r:id="rId84"/>
    <p:sldId id="8462" r:id="rId85"/>
    <p:sldId id="8463" r:id="rId86"/>
    <p:sldId id="8464" r:id="rId87"/>
    <p:sldId id="8466" r:id="rId88"/>
    <p:sldId id="8465" r:id="rId89"/>
    <p:sldId id="8467" r:id="rId90"/>
    <p:sldId id="8468" r:id="rId9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llivanM" initials="" lastIdx="0" clrIdx="0"/>
  <p:cmAuthor id="2" name="SullivanM" initials="S" lastIdx="1" clrIdx="1">
    <p:extLst>
      <p:ext uri="{19B8F6BF-5375-455C-9EA6-DF929625EA0E}">
        <p15:presenceInfo xmlns:p15="http://schemas.microsoft.com/office/powerpoint/2012/main" userId="S-1-5-21-4265015632-2890982846-1145617646-13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a:srgbClr val="00FF00"/>
    <a:srgbClr val="FF9900"/>
    <a:srgbClr val="0066CC"/>
    <a:srgbClr val="800000"/>
    <a:srgbClr val="003F7F"/>
    <a:srgbClr val="CAD7E4"/>
    <a:srgbClr val="E2C7B9"/>
    <a:srgbClr val="DBC1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25" autoAdjust="0"/>
    <p:restoredTop sz="80759" autoAdjust="0"/>
  </p:normalViewPr>
  <p:slideViewPr>
    <p:cSldViewPr snapToGrid="0">
      <p:cViewPr varScale="1">
        <p:scale>
          <a:sx n="59" d="100"/>
          <a:sy n="59" d="100"/>
        </p:scale>
        <p:origin x="1350" y="72"/>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632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slide" Target="slides/slide85.xml"/><Relationship Id="rId97"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microsoft.com/office/2016/11/relationships/changesInfo" Target="changesInfos/changesInfo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livanM" userId="350d618f-92d9-45c2-831f-faece6ff0719" providerId="ADAL" clId="{7067B11E-40C1-4E0E-BE6B-A6A022D3A695}"/>
    <pc:docChg chg="undo redo custSel addSld delSld modSld sldOrd">
      <pc:chgData name="SullivanM" userId="350d618f-92d9-45c2-831f-faece6ff0719" providerId="ADAL" clId="{7067B11E-40C1-4E0E-BE6B-A6A022D3A695}" dt="2023-08-19T21:07:43.262" v="1795" actId="20577"/>
      <pc:docMkLst>
        <pc:docMk/>
      </pc:docMkLst>
      <pc:sldChg chg="addSp delSp modSp">
        <pc:chgData name="SullivanM" userId="350d618f-92d9-45c2-831f-faece6ff0719" providerId="ADAL" clId="{7067B11E-40C1-4E0E-BE6B-A6A022D3A695}" dt="2023-08-19T19:59:26.690" v="720" actId="478"/>
        <pc:sldMkLst>
          <pc:docMk/>
          <pc:sldMk cId="0" sldId="4158"/>
        </pc:sldMkLst>
        <pc:spChg chg="del">
          <ac:chgData name="SullivanM" userId="350d618f-92d9-45c2-831f-faece6ff0719" providerId="ADAL" clId="{7067B11E-40C1-4E0E-BE6B-A6A022D3A695}" dt="2023-08-19T19:59:26.690" v="720" actId="478"/>
          <ac:spMkLst>
            <pc:docMk/>
            <pc:sldMk cId="0" sldId="4158"/>
            <ac:spMk id="2" creationId="{0A8DBD8C-BE1E-4494-BD6F-EF3B41733F33}"/>
          </ac:spMkLst>
        </pc:spChg>
        <pc:spChg chg="add mod">
          <ac:chgData name="SullivanM" userId="350d618f-92d9-45c2-831f-faece6ff0719" providerId="ADAL" clId="{7067B11E-40C1-4E0E-BE6B-A6A022D3A695}" dt="2023-08-19T19:59:26.690" v="720" actId="478"/>
          <ac:spMkLst>
            <pc:docMk/>
            <pc:sldMk cId="0" sldId="4158"/>
            <ac:spMk id="5" creationId="{89E04C4C-9847-4E41-A620-0294D01497EB}"/>
          </ac:spMkLst>
        </pc:spChg>
        <pc:picChg chg="add">
          <ac:chgData name="SullivanM" userId="350d618f-92d9-45c2-831f-faece6ff0719" providerId="ADAL" clId="{7067B11E-40C1-4E0E-BE6B-A6A022D3A695}" dt="2023-08-18T19:44:22.763" v="705"/>
          <ac:picMkLst>
            <pc:docMk/>
            <pc:sldMk cId="0" sldId="4158"/>
            <ac:picMk id="3" creationId="{5053195D-2400-4B92-A5EB-2BC0E2908180}"/>
          </ac:picMkLst>
        </pc:picChg>
      </pc:sldChg>
    </pc:docChg>
  </pc:docChgLst>
  <pc:docChgLst>
    <pc:chgData name="SullivanM" userId="350d618f-92d9-45c2-831f-faece6ff0719" providerId="ADAL" clId="{5BF8958D-10D8-4E64-8FD5-595D09127483}"/>
    <pc:docChg chg="custSel addSld modSld">
      <pc:chgData name="SullivanM" userId="350d618f-92d9-45c2-831f-faece6ff0719" providerId="ADAL" clId="{5BF8958D-10D8-4E64-8FD5-595D09127483}" dt="2023-07-22T17:38:51.335" v="101" actId="20577"/>
      <pc:docMkLst>
        <pc:docMk/>
      </pc:docMkLst>
    </pc:docChg>
  </pc:docChgLst>
  <pc:docChgLst>
    <pc:chgData name="SullivanM" userId="350d618f-92d9-45c2-831f-faece6ff0719" providerId="ADAL" clId="{85AD5170-AA9D-4DD5-9A74-4894F33A9D7F}"/>
    <pc:docChg chg="custSel modSld">
      <pc:chgData name="SullivanM" userId="350d618f-92d9-45c2-831f-faece6ff0719" providerId="ADAL" clId="{85AD5170-AA9D-4DD5-9A74-4894F33A9D7F}" dt="2023-07-16T13:22:32.869" v="56" actId="20577"/>
      <pc:docMkLst>
        <pc:docMk/>
      </pc:docMkLst>
    </pc:docChg>
  </pc:docChgLst>
  <pc:docChgLst>
    <pc:chgData name="SullivanM" userId="350d618f-92d9-45c2-831f-faece6ff0719" providerId="ADAL" clId="{CA62D955-EEC3-4BA4-93C0-AB4509E17DBB}"/>
    <pc:docChg chg="custSel addSld delSld modSld">
      <pc:chgData name="SullivanM" userId="350d618f-92d9-45c2-831f-faece6ff0719" providerId="ADAL" clId="{CA62D955-EEC3-4BA4-93C0-AB4509E17DBB}" dt="2023-09-24T13:30:34.475" v="503"/>
      <pc:docMkLst>
        <pc:docMk/>
      </pc:docMkLst>
      <pc:sldChg chg="modSp">
        <pc:chgData name="SullivanM" userId="350d618f-92d9-45c2-831f-faece6ff0719" providerId="ADAL" clId="{CA62D955-EEC3-4BA4-93C0-AB4509E17DBB}" dt="2023-09-24T12:39:39.618" v="49" actId="5793"/>
        <pc:sldMkLst>
          <pc:docMk/>
          <pc:sldMk cId="2866258268" sldId="8268"/>
        </pc:sldMkLst>
        <pc:spChg chg="mod">
          <ac:chgData name="SullivanM" userId="350d618f-92d9-45c2-831f-faece6ff0719" providerId="ADAL" clId="{CA62D955-EEC3-4BA4-93C0-AB4509E17DBB}" dt="2023-09-24T12:39:39.618" v="49" actId="5793"/>
          <ac:spMkLst>
            <pc:docMk/>
            <pc:sldMk cId="2866258268" sldId="8268"/>
            <ac:spMk id="18434" creationId="{C7D27934-BA8D-0729-FEBE-700E6E619618}"/>
          </ac:spMkLst>
        </pc:spChg>
      </pc:sldChg>
      <pc:sldChg chg="modSp">
        <pc:chgData name="SullivanM" userId="350d618f-92d9-45c2-831f-faece6ff0719" providerId="ADAL" clId="{CA62D955-EEC3-4BA4-93C0-AB4509E17DBB}" dt="2023-09-24T12:03:19.505" v="0" actId="20577"/>
        <pc:sldMkLst>
          <pc:docMk/>
          <pc:sldMk cId="3307883263" sldId="8329"/>
        </pc:sldMkLst>
        <pc:spChg chg="mod">
          <ac:chgData name="SullivanM" userId="350d618f-92d9-45c2-831f-faece6ff0719" providerId="ADAL" clId="{CA62D955-EEC3-4BA4-93C0-AB4509E17DBB}" dt="2023-09-24T12:03:19.505" v="0" actId="20577"/>
          <ac:spMkLst>
            <pc:docMk/>
            <pc:sldMk cId="3307883263" sldId="8329"/>
            <ac:spMk id="12" creationId="{BEFC40A1-D46D-4D05-B011-DA0F23E698BE}"/>
          </ac:spMkLst>
        </pc:spChg>
      </pc:sldChg>
      <pc:sldChg chg="del">
        <pc:chgData name="SullivanM" userId="350d618f-92d9-45c2-831f-faece6ff0719" providerId="ADAL" clId="{CA62D955-EEC3-4BA4-93C0-AB4509E17DBB}" dt="2023-09-24T12:14:02.550" v="1" actId="2696"/>
        <pc:sldMkLst>
          <pc:docMk/>
          <pc:sldMk cId="3298932701" sldId="8367"/>
        </pc:sldMkLst>
      </pc:sldChg>
      <pc:sldChg chg="delSp modAnim">
        <pc:chgData name="SullivanM" userId="350d618f-92d9-45c2-831f-faece6ff0719" providerId="ADAL" clId="{CA62D955-EEC3-4BA4-93C0-AB4509E17DBB}" dt="2023-09-24T13:30:34.475" v="503"/>
        <pc:sldMkLst>
          <pc:docMk/>
          <pc:sldMk cId="600269596" sldId="8384"/>
        </pc:sldMkLst>
        <pc:spChg chg="del">
          <ac:chgData name="SullivanM" userId="350d618f-92d9-45c2-831f-faece6ff0719" providerId="ADAL" clId="{CA62D955-EEC3-4BA4-93C0-AB4509E17DBB}" dt="2023-09-24T12:15:13.143" v="2" actId="478"/>
          <ac:spMkLst>
            <pc:docMk/>
            <pc:sldMk cId="600269596" sldId="8384"/>
            <ac:spMk id="18434" creationId="{C7D27934-BA8D-0729-FEBE-700E6E619618}"/>
          </ac:spMkLst>
        </pc:spChg>
      </pc:sldChg>
      <pc:sldChg chg="modSp">
        <pc:chgData name="SullivanM" userId="350d618f-92d9-45c2-831f-faece6ff0719" providerId="ADAL" clId="{CA62D955-EEC3-4BA4-93C0-AB4509E17DBB}" dt="2023-09-24T12:29:10.194" v="43" actId="207"/>
        <pc:sldMkLst>
          <pc:docMk/>
          <pc:sldMk cId="3145893225" sldId="8385"/>
        </pc:sldMkLst>
        <pc:spChg chg="mod">
          <ac:chgData name="SullivanM" userId="350d618f-92d9-45c2-831f-faece6ff0719" providerId="ADAL" clId="{CA62D955-EEC3-4BA4-93C0-AB4509E17DBB}" dt="2023-09-24T12:29:10.194" v="43" actId="207"/>
          <ac:spMkLst>
            <pc:docMk/>
            <pc:sldMk cId="3145893225" sldId="8385"/>
            <ac:spMk id="11" creationId="{04143123-4D0D-4437-96AD-65BA80A4BB91}"/>
          </ac:spMkLst>
        </pc:spChg>
        <pc:spChg chg="mod">
          <ac:chgData name="SullivanM" userId="350d618f-92d9-45c2-831f-faece6ff0719" providerId="ADAL" clId="{CA62D955-EEC3-4BA4-93C0-AB4509E17DBB}" dt="2023-09-24T12:29:06.766" v="42" actId="207"/>
          <ac:spMkLst>
            <pc:docMk/>
            <pc:sldMk cId="3145893225" sldId="8385"/>
            <ac:spMk id="12" creationId="{4709AD3D-9691-4341-99B5-136A002B0C60}"/>
          </ac:spMkLst>
        </pc:spChg>
      </pc:sldChg>
      <pc:sldChg chg="del">
        <pc:chgData name="SullivanM" userId="350d618f-92d9-45c2-831f-faece6ff0719" providerId="ADAL" clId="{CA62D955-EEC3-4BA4-93C0-AB4509E17DBB}" dt="2023-09-24T12:25:04.590" v="22" actId="2696"/>
        <pc:sldMkLst>
          <pc:docMk/>
          <pc:sldMk cId="906486056" sldId="8398"/>
        </pc:sldMkLst>
      </pc:sldChg>
      <pc:sldChg chg="modSp">
        <pc:chgData name="SullivanM" userId="350d618f-92d9-45c2-831f-faece6ff0719" providerId="ADAL" clId="{CA62D955-EEC3-4BA4-93C0-AB4509E17DBB}" dt="2023-09-24T12:29:20.428" v="44" actId="207"/>
        <pc:sldMkLst>
          <pc:docMk/>
          <pc:sldMk cId="942910346" sldId="8401"/>
        </pc:sldMkLst>
        <pc:spChg chg="mod">
          <ac:chgData name="SullivanM" userId="350d618f-92d9-45c2-831f-faece6ff0719" providerId="ADAL" clId="{CA62D955-EEC3-4BA4-93C0-AB4509E17DBB}" dt="2023-09-24T12:29:20.428" v="44" actId="207"/>
          <ac:spMkLst>
            <pc:docMk/>
            <pc:sldMk cId="942910346" sldId="8401"/>
            <ac:spMk id="7" creationId="{29AA1986-B912-470B-8BCF-802881B6E4A3}"/>
          </ac:spMkLst>
        </pc:spChg>
      </pc:sldChg>
      <pc:sldChg chg="addSp modSp modAnim">
        <pc:chgData name="SullivanM" userId="350d618f-92d9-45c2-831f-faece6ff0719" providerId="ADAL" clId="{CA62D955-EEC3-4BA4-93C0-AB4509E17DBB}" dt="2023-09-24T12:42:07.423" v="107" actId="1035"/>
        <pc:sldMkLst>
          <pc:docMk/>
          <pc:sldMk cId="562040070" sldId="8418"/>
        </pc:sldMkLst>
        <pc:spChg chg="add mod">
          <ac:chgData name="SullivanM" userId="350d618f-92d9-45c2-831f-faece6ff0719" providerId="ADAL" clId="{CA62D955-EEC3-4BA4-93C0-AB4509E17DBB}" dt="2023-09-24T12:42:07.423" v="107" actId="1035"/>
          <ac:spMkLst>
            <pc:docMk/>
            <pc:sldMk cId="562040070" sldId="8418"/>
            <ac:spMk id="6" creationId="{BFFE08D6-AA1B-4915-BC53-5A6F9DF21E00}"/>
          </ac:spMkLst>
        </pc:spChg>
      </pc:sldChg>
      <pc:sldChg chg="modSp">
        <pc:chgData name="SullivanM" userId="350d618f-92d9-45c2-831f-faece6ff0719" providerId="ADAL" clId="{CA62D955-EEC3-4BA4-93C0-AB4509E17DBB}" dt="2023-09-24T13:06:22.460" v="218" actId="6549"/>
        <pc:sldMkLst>
          <pc:docMk/>
          <pc:sldMk cId="1979236663" sldId="8434"/>
        </pc:sldMkLst>
        <pc:spChg chg="mod">
          <ac:chgData name="SullivanM" userId="350d618f-92d9-45c2-831f-faece6ff0719" providerId="ADAL" clId="{CA62D955-EEC3-4BA4-93C0-AB4509E17DBB}" dt="2023-09-24T13:06:22.460" v="218" actId="6549"/>
          <ac:spMkLst>
            <pc:docMk/>
            <pc:sldMk cId="1979236663" sldId="8434"/>
            <ac:spMk id="18434" creationId="{C7D27934-BA8D-0729-FEBE-700E6E619618}"/>
          </ac:spMkLst>
        </pc:spChg>
      </pc:sldChg>
      <pc:sldChg chg="addSp modAnim">
        <pc:chgData name="SullivanM" userId="350d618f-92d9-45c2-831f-faece6ff0719" providerId="ADAL" clId="{CA62D955-EEC3-4BA4-93C0-AB4509E17DBB}" dt="2023-09-24T12:57:51.563" v="116"/>
        <pc:sldMkLst>
          <pc:docMk/>
          <pc:sldMk cId="3992556475" sldId="8439"/>
        </pc:sldMkLst>
        <pc:spChg chg="add">
          <ac:chgData name="SullivanM" userId="350d618f-92d9-45c2-831f-faece6ff0719" providerId="ADAL" clId="{CA62D955-EEC3-4BA4-93C0-AB4509E17DBB}" dt="2023-09-24T12:57:34.997" v="115"/>
          <ac:spMkLst>
            <pc:docMk/>
            <pc:sldMk cId="3992556475" sldId="8439"/>
            <ac:spMk id="3" creationId="{9853A112-6427-4130-9F97-E13381F1E1FB}"/>
          </ac:spMkLst>
        </pc:spChg>
        <pc:spChg chg="add">
          <ac:chgData name="SullivanM" userId="350d618f-92d9-45c2-831f-faece6ff0719" providerId="ADAL" clId="{CA62D955-EEC3-4BA4-93C0-AB4509E17DBB}" dt="2023-09-24T12:57:34.997" v="115"/>
          <ac:spMkLst>
            <pc:docMk/>
            <pc:sldMk cId="3992556475" sldId="8439"/>
            <ac:spMk id="4" creationId="{3BBB86C9-6547-47DA-9825-854CD368D517}"/>
          </ac:spMkLst>
        </pc:spChg>
      </pc:sldChg>
      <pc:sldChg chg="addSp delSp delAnim modAnim">
        <pc:chgData name="SullivanM" userId="350d618f-92d9-45c2-831f-faece6ff0719" providerId="ADAL" clId="{CA62D955-EEC3-4BA4-93C0-AB4509E17DBB}" dt="2023-09-24T12:49:56.437" v="114" actId="478"/>
        <pc:sldMkLst>
          <pc:docMk/>
          <pc:sldMk cId="838242220" sldId="8440"/>
        </pc:sldMkLst>
        <pc:spChg chg="add">
          <ac:chgData name="SullivanM" userId="350d618f-92d9-45c2-831f-faece6ff0719" providerId="ADAL" clId="{CA62D955-EEC3-4BA4-93C0-AB4509E17DBB}" dt="2023-09-24T12:49:39.891" v="110"/>
          <ac:spMkLst>
            <pc:docMk/>
            <pc:sldMk cId="838242220" sldId="8440"/>
            <ac:spMk id="4" creationId="{B6B9E913-4027-4089-86E5-9D29BE89882D}"/>
          </ac:spMkLst>
        </pc:spChg>
        <pc:spChg chg="add">
          <ac:chgData name="SullivanM" userId="350d618f-92d9-45c2-831f-faece6ff0719" providerId="ADAL" clId="{CA62D955-EEC3-4BA4-93C0-AB4509E17DBB}" dt="2023-09-24T12:49:39.891" v="110"/>
          <ac:spMkLst>
            <pc:docMk/>
            <pc:sldMk cId="838242220" sldId="8440"/>
            <ac:spMk id="5" creationId="{4DFB2DF6-040B-4EC7-BC6F-17040D43EC2F}"/>
          </ac:spMkLst>
        </pc:spChg>
        <pc:spChg chg="add del">
          <ac:chgData name="SullivanM" userId="350d618f-92d9-45c2-831f-faece6ff0719" providerId="ADAL" clId="{CA62D955-EEC3-4BA4-93C0-AB4509E17DBB}" dt="2023-09-24T12:49:56.437" v="114" actId="478"/>
          <ac:spMkLst>
            <pc:docMk/>
            <pc:sldMk cId="838242220" sldId="8440"/>
            <ac:spMk id="6" creationId="{B68918B4-125F-416E-98EE-3F81F43A5481}"/>
          </ac:spMkLst>
        </pc:spChg>
        <pc:spChg chg="del">
          <ac:chgData name="SullivanM" userId="350d618f-92d9-45c2-831f-faece6ff0719" providerId="ADAL" clId="{CA62D955-EEC3-4BA4-93C0-AB4509E17DBB}" dt="2023-09-24T12:49:38.580" v="109" actId="478"/>
          <ac:spMkLst>
            <pc:docMk/>
            <pc:sldMk cId="838242220" sldId="8440"/>
            <ac:spMk id="8" creationId="{EE0A09A3-EB5C-45DF-A753-F35EE6A24B4B}"/>
          </ac:spMkLst>
        </pc:spChg>
      </pc:sldChg>
      <pc:sldChg chg="addSp delSp modSp">
        <pc:chgData name="SullivanM" userId="350d618f-92d9-45c2-831f-faece6ff0719" providerId="ADAL" clId="{CA62D955-EEC3-4BA4-93C0-AB4509E17DBB}" dt="2023-09-24T13:01:59.178" v="123" actId="478"/>
        <pc:sldMkLst>
          <pc:docMk/>
          <pc:sldMk cId="3459290027" sldId="8441"/>
        </pc:sldMkLst>
        <pc:spChg chg="mod">
          <ac:chgData name="SullivanM" userId="350d618f-92d9-45c2-831f-faece6ff0719" providerId="ADAL" clId="{CA62D955-EEC3-4BA4-93C0-AB4509E17DBB}" dt="2023-09-24T13:01:17.444" v="120" actId="20577"/>
          <ac:spMkLst>
            <pc:docMk/>
            <pc:sldMk cId="3459290027" sldId="8441"/>
            <ac:spMk id="18434" creationId="{C7D27934-BA8D-0729-FEBE-700E6E619618}"/>
          </ac:spMkLst>
        </pc:spChg>
        <pc:picChg chg="add del mod">
          <ac:chgData name="SullivanM" userId="350d618f-92d9-45c2-831f-faece6ff0719" providerId="ADAL" clId="{CA62D955-EEC3-4BA4-93C0-AB4509E17DBB}" dt="2023-09-24T13:01:59.178" v="123" actId="478"/>
          <ac:picMkLst>
            <pc:docMk/>
            <pc:sldMk cId="3459290027" sldId="8441"/>
            <ac:picMk id="3" creationId="{ABFAA8CE-6809-4D6E-A789-53A245B42538}"/>
          </ac:picMkLst>
        </pc:picChg>
      </pc:sldChg>
      <pc:sldChg chg="modSp">
        <pc:chgData name="SullivanM" userId="350d618f-92d9-45c2-831f-faece6ff0719" providerId="ADAL" clId="{CA62D955-EEC3-4BA4-93C0-AB4509E17DBB}" dt="2023-09-24T13:13:57.645" v="319" actId="207"/>
        <pc:sldMkLst>
          <pc:docMk/>
          <pc:sldMk cId="1847144668" sldId="8449"/>
        </pc:sldMkLst>
        <pc:spChg chg="mod">
          <ac:chgData name="SullivanM" userId="350d618f-92d9-45c2-831f-faece6ff0719" providerId="ADAL" clId="{CA62D955-EEC3-4BA4-93C0-AB4509E17DBB}" dt="2023-09-24T13:13:57.645" v="319" actId="207"/>
          <ac:spMkLst>
            <pc:docMk/>
            <pc:sldMk cId="1847144668" sldId="8449"/>
            <ac:spMk id="3" creationId="{4040CC7C-72D0-409F-A507-107B34D16B05}"/>
          </ac:spMkLst>
        </pc:spChg>
      </pc:sldChg>
      <pc:sldChg chg="addSp modSp modAnim">
        <pc:chgData name="SullivanM" userId="350d618f-92d9-45c2-831f-faece6ff0719" providerId="ADAL" clId="{CA62D955-EEC3-4BA4-93C0-AB4509E17DBB}" dt="2023-09-24T13:18:10.824" v="374"/>
        <pc:sldMkLst>
          <pc:docMk/>
          <pc:sldMk cId="3032948289" sldId="8456"/>
        </pc:sldMkLst>
        <pc:spChg chg="add mod">
          <ac:chgData name="SullivanM" userId="350d618f-92d9-45c2-831f-faece6ff0719" providerId="ADAL" clId="{CA62D955-EEC3-4BA4-93C0-AB4509E17DBB}" dt="2023-09-24T13:18:01.297" v="373" actId="20577"/>
          <ac:spMkLst>
            <pc:docMk/>
            <pc:sldMk cId="3032948289" sldId="8456"/>
            <ac:spMk id="3" creationId="{3C591A59-ECAF-4E4A-AB31-9BE4B6D69348}"/>
          </ac:spMkLst>
        </pc:spChg>
      </pc:sldChg>
      <pc:sldChg chg="modSp modAnim">
        <pc:chgData name="SullivanM" userId="350d618f-92d9-45c2-831f-faece6ff0719" providerId="ADAL" clId="{CA62D955-EEC3-4BA4-93C0-AB4509E17DBB}" dt="2023-09-24T13:23:06.489" v="502" actId="14100"/>
        <pc:sldMkLst>
          <pc:docMk/>
          <pc:sldMk cId="2946520862" sldId="8461"/>
        </pc:sldMkLst>
        <pc:spChg chg="mod">
          <ac:chgData name="SullivanM" userId="350d618f-92d9-45c2-831f-faece6ff0719" providerId="ADAL" clId="{CA62D955-EEC3-4BA4-93C0-AB4509E17DBB}" dt="2023-09-24T13:23:06.489" v="502" actId="14100"/>
          <ac:spMkLst>
            <pc:docMk/>
            <pc:sldMk cId="2946520862" sldId="8461"/>
            <ac:spMk id="3" creationId="{6DF616F4-C0D7-4ED3-BC22-583A25394373}"/>
          </ac:spMkLst>
        </pc:spChg>
      </pc:sldChg>
      <pc:sldChg chg="modAnim">
        <pc:chgData name="SullivanM" userId="350d618f-92d9-45c2-831f-faece6ff0719" providerId="ADAL" clId="{CA62D955-EEC3-4BA4-93C0-AB4509E17DBB}" dt="2023-09-24T12:58:29.022" v="118"/>
        <pc:sldMkLst>
          <pc:docMk/>
          <pc:sldMk cId="3250407599" sldId="8474"/>
        </pc:sldMkLst>
      </pc:sldChg>
      <pc:sldChg chg="modSp add">
        <pc:chgData name="SullivanM" userId="350d618f-92d9-45c2-831f-faece6ff0719" providerId="ADAL" clId="{CA62D955-EEC3-4BA4-93C0-AB4509E17DBB}" dt="2023-09-24T12:31:44.470" v="46" actId="207"/>
        <pc:sldMkLst>
          <pc:docMk/>
          <pc:sldMk cId="2026718697" sldId="8476"/>
        </pc:sldMkLst>
        <pc:spChg chg="mod">
          <ac:chgData name="SullivanM" userId="350d618f-92d9-45c2-831f-faece6ff0719" providerId="ADAL" clId="{CA62D955-EEC3-4BA4-93C0-AB4509E17DBB}" dt="2023-09-24T12:31:44.470" v="46" actId="207"/>
          <ac:spMkLst>
            <pc:docMk/>
            <pc:sldMk cId="2026718697" sldId="8476"/>
            <ac:spMk id="18434" creationId="{C7D27934-BA8D-0729-FEBE-700E6E619618}"/>
          </ac:spMkLst>
        </pc:spChg>
      </pc:sldChg>
      <pc:sldChg chg="add modAnim">
        <pc:chgData name="SullivanM" userId="350d618f-92d9-45c2-831f-faece6ff0719" providerId="ADAL" clId="{CA62D955-EEC3-4BA4-93C0-AB4509E17DBB}" dt="2023-09-24T13:00:27.745" v="119"/>
        <pc:sldMkLst>
          <pc:docMk/>
          <pc:sldMk cId="2489464505" sldId="8477"/>
        </pc:sldMkLst>
      </pc:sldChg>
      <pc:sldChg chg="addSp delSp modSp add modAnim">
        <pc:chgData name="SullivanM" userId="350d618f-92d9-45c2-831f-faece6ff0719" providerId="ADAL" clId="{CA62D955-EEC3-4BA4-93C0-AB4509E17DBB}" dt="2023-09-24T13:04:41" v="139" actId="1036"/>
        <pc:sldMkLst>
          <pc:docMk/>
          <pc:sldMk cId="3940057266" sldId="8478"/>
        </pc:sldMkLst>
        <pc:spChg chg="del">
          <ac:chgData name="SullivanM" userId="350d618f-92d9-45c2-831f-faece6ff0719" providerId="ADAL" clId="{CA62D955-EEC3-4BA4-93C0-AB4509E17DBB}" dt="2023-09-24T13:04:13.471" v="128" actId="478"/>
          <ac:spMkLst>
            <pc:docMk/>
            <pc:sldMk cId="3940057266" sldId="8478"/>
            <ac:spMk id="18434" creationId="{C7D27934-BA8D-0729-FEBE-700E6E619618}"/>
          </ac:spMkLst>
        </pc:spChg>
        <pc:picChg chg="del mod">
          <ac:chgData name="SullivanM" userId="350d618f-92d9-45c2-831f-faece6ff0719" providerId="ADAL" clId="{CA62D955-EEC3-4BA4-93C0-AB4509E17DBB}" dt="2023-09-24T13:02:34.603" v="127" actId="478"/>
          <ac:picMkLst>
            <pc:docMk/>
            <pc:sldMk cId="3940057266" sldId="8478"/>
            <ac:picMk id="3" creationId="{ABFAA8CE-6809-4D6E-A789-53A245B42538}"/>
          </ac:picMkLst>
        </pc:picChg>
        <pc:picChg chg="add mod">
          <ac:chgData name="SullivanM" userId="350d618f-92d9-45c2-831f-faece6ff0719" providerId="ADAL" clId="{CA62D955-EEC3-4BA4-93C0-AB4509E17DBB}" dt="2023-09-24T13:04:41" v="139" actId="1036"/>
          <ac:picMkLst>
            <pc:docMk/>
            <pc:sldMk cId="3940057266" sldId="8478"/>
            <ac:picMk id="4" creationId="{3A50518F-A3FD-488A-BF0E-D434EDBCA0D8}"/>
          </ac:picMkLst>
        </pc:picChg>
      </pc:sldChg>
      <pc:sldChg chg="modSp add modAnim">
        <pc:chgData name="SullivanM" userId="350d618f-92d9-45c2-831f-faece6ff0719" providerId="ADAL" clId="{CA62D955-EEC3-4BA4-93C0-AB4509E17DBB}" dt="2023-09-24T13:07:55.727" v="304"/>
        <pc:sldMkLst>
          <pc:docMk/>
          <pc:sldMk cId="3050150400" sldId="8479"/>
        </pc:sldMkLst>
        <pc:spChg chg="mod">
          <ac:chgData name="SullivanM" userId="350d618f-92d9-45c2-831f-faece6ff0719" providerId="ADAL" clId="{CA62D955-EEC3-4BA4-93C0-AB4509E17DBB}" dt="2023-09-24T13:07:26.745" v="303" actId="5793"/>
          <ac:spMkLst>
            <pc:docMk/>
            <pc:sldMk cId="3050150400" sldId="8479"/>
            <ac:spMk id="18434" creationId="{C7D27934-BA8D-0729-FEBE-700E6E619618}"/>
          </ac:spMkLst>
        </pc:spChg>
      </pc:sldChg>
      <pc:sldChg chg="modSp add modAnim">
        <pc:chgData name="SullivanM" userId="350d618f-92d9-45c2-831f-faece6ff0719" providerId="ADAL" clId="{CA62D955-EEC3-4BA4-93C0-AB4509E17DBB}" dt="2023-09-24T13:14:28.337" v="326"/>
        <pc:sldMkLst>
          <pc:docMk/>
          <pc:sldMk cId="884642929" sldId="8480"/>
        </pc:sldMkLst>
        <pc:spChg chg="mod">
          <ac:chgData name="SullivanM" userId="350d618f-92d9-45c2-831f-faece6ff0719" providerId="ADAL" clId="{CA62D955-EEC3-4BA4-93C0-AB4509E17DBB}" dt="2023-09-24T13:14:21.431" v="321" actId="207"/>
          <ac:spMkLst>
            <pc:docMk/>
            <pc:sldMk cId="884642929" sldId="8480"/>
            <ac:spMk id="3" creationId="{4040CC7C-72D0-409F-A507-107B34D16B05}"/>
          </ac:spMkLst>
        </pc:spChg>
      </pc:sldChg>
      <pc:sldChg chg="modSp add modAnim">
        <pc:chgData name="SullivanM" userId="350d618f-92d9-45c2-831f-faece6ff0719" providerId="ADAL" clId="{CA62D955-EEC3-4BA4-93C0-AB4509E17DBB}" dt="2023-09-24T13:22:14.099" v="492"/>
        <pc:sldMkLst>
          <pc:docMk/>
          <pc:sldMk cId="4253074769" sldId="8481"/>
        </pc:sldMkLst>
        <pc:spChg chg="mod">
          <ac:chgData name="SullivanM" userId="350d618f-92d9-45c2-831f-faece6ff0719" providerId="ADAL" clId="{CA62D955-EEC3-4BA4-93C0-AB4509E17DBB}" dt="2023-09-24T13:22:04.483" v="490" actId="1076"/>
          <ac:spMkLst>
            <pc:docMk/>
            <pc:sldMk cId="4253074769" sldId="8481"/>
            <ac:spMk id="3" creationId="{6DF616F4-C0D7-4ED3-BC22-583A25394373}"/>
          </ac:spMkLst>
        </pc:spChg>
      </pc:sldChg>
    </pc:docChg>
  </pc:docChgLst>
  <pc:docChgLst>
    <pc:chgData name="SullivanM" userId="350d618f-92d9-45c2-831f-faece6ff0719" providerId="ADAL" clId="{0A0174AB-F306-4E66-BDBC-EE8C81EFBEB5}"/>
    <pc:docChg chg="undo redo custSel addSld delSld modSld sldOrd delMainMaster">
      <pc:chgData name="SullivanM" userId="350d618f-92d9-45c2-831f-faece6ff0719" providerId="ADAL" clId="{0A0174AB-F306-4E66-BDBC-EE8C81EFBEB5}" dt="2023-09-17T13:38:45.872" v="7433"/>
      <pc:docMkLst>
        <pc:docMk/>
      </pc:docMkLst>
      <pc:sldChg chg="delSp modSp">
        <pc:chgData name="SullivanM" userId="350d618f-92d9-45c2-831f-faece6ff0719" providerId="ADAL" clId="{0A0174AB-F306-4E66-BDBC-EE8C81EFBEB5}" dt="2023-09-12T17:00:58.619" v="45" actId="1035"/>
        <pc:sldMkLst>
          <pc:docMk/>
          <pc:sldMk cId="0" sldId="4158"/>
        </pc:sldMkLst>
        <pc:spChg chg="mod">
          <ac:chgData name="SullivanM" userId="350d618f-92d9-45c2-831f-faece6ff0719" providerId="ADAL" clId="{0A0174AB-F306-4E66-BDBC-EE8C81EFBEB5}" dt="2023-09-12T17:00:58.619" v="45" actId="1035"/>
          <ac:spMkLst>
            <pc:docMk/>
            <pc:sldMk cId="0" sldId="4158"/>
            <ac:spMk id="4" creationId="{292AB4C8-C0E8-4DCC-A65F-EC11877E1F9D}"/>
          </ac:spMkLst>
        </pc:spChg>
        <pc:spChg chg="del">
          <ac:chgData name="SullivanM" userId="350d618f-92d9-45c2-831f-faece6ff0719" providerId="ADAL" clId="{0A0174AB-F306-4E66-BDBC-EE8C81EFBEB5}" dt="2023-09-12T17:00:49.010" v="1" actId="478"/>
          <ac:spMkLst>
            <pc:docMk/>
            <pc:sldMk cId="0" sldId="4158"/>
            <ac:spMk id="5" creationId="{89E04C4C-9847-4E41-A620-0294D01497EB}"/>
          </ac:spMkLst>
        </pc:spChg>
        <pc:picChg chg="del">
          <ac:chgData name="SullivanM" userId="350d618f-92d9-45c2-831f-faece6ff0719" providerId="ADAL" clId="{0A0174AB-F306-4E66-BDBC-EE8C81EFBEB5}" dt="2023-09-12T17:00:45.731" v="0" actId="478"/>
          <ac:picMkLst>
            <pc:docMk/>
            <pc:sldMk cId="0" sldId="4158"/>
            <ac:picMk id="3" creationId="{5053195D-2400-4B92-A5EB-2BC0E2908180}"/>
          </ac:picMkLst>
        </pc:picChg>
      </pc:sldChg>
      <pc:sldChg chg="addSp modSp add ord modAnim">
        <pc:chgData name="SullivanM" userId="350d618f-92d9-45c2-831f-faece6ff0719" providerId="ADAL" clId="{0A0174AB-F306-4E66-BDBC-EE8C81EFBEB5}" dt="2023-09-17T06:54:32.841" v="5552"/>
        <pc:sldMkLst>
          <pc:docMk/>
          <pc:sldMk cId="3207307084" sldId="8263"/>
        </pc:sldMkLst>
        <pc:spChg chg="mod">
          <ac:chgData name="SullivanM" userId="350d618f-92d9-45c2-831f-faece6ff0719" providerId="ADAL" clId="{0A0174AB-F306-4E66-BDBC-EE8C81EFBEB5}" dt="2023-09-17T02:19:00.558" v="65" actId="6549"/>
          <ac:spMkLst>
            <pc:docMk/>
            <pc:sldMk cId="3207307084" sldId="8263"/>
            <ac:spMk id="18434" creationId="{C7D27934-BA8D-0729-FEBE-700E6E619618}"/>
          </ac:spMkLst>
        </pc:spChg>
        <pc:picChg chg="add mod">
          <ac:chgData name="SullivanM" userId="350d618f-92d9-45c2-831f-faece6ff0719" providerId="ADAL" clId="{0A0174AB-F306-4E66-BDBC-EE8C81EFBEB5}" dt="2023-09-17T02:19:22.784" v="69" actId="1076"/>
          <ac:picMkLst>
            <pc:docMk/>
            <pc:sldMk cId="3207307084" sldId="8263"/>
            <ac:picMk id="3" creationId="{230FC906-8EB6-45CA-AEBC-E9A5230B1DB3}"/>
          </ac:picMkLst>
        </pc:picChg>
      </pc:sldChg>
      <pc:sldChg chg="addSp delSp modSp add modAnim">
        <pc:chgData name="SullivanM" userId="350d618f-92d9-45c2-831f-faece6ff0719" providerId="ADAL" clId="{0A0174AB-F306-4E66-BDBC-EE8C81EFBEB5}" dt="2023-09-17T06:54:45.387" v="5555"/>
        <pc:sldMkLst>
          <pc:docMk/>
          <pc:sldMk cId="1890893952" sldId="8266"/>
        </pc:sldMkLst>
        <pc:picChg chg="add mod">
          <ac:chgData name="SullivanM" userId="350d618f-92d9-45c2-831f-faece6ff0719" providerId="ADAL" clId="{0A0174AB-F306-4E66-BDBC-EE8C81EFBEB5}" dt="2023-09-17T02:25:58.532" v="112" actId="1036"/>
          <ac:picMkLst>
            <pc:docMk/>
            <pc:sldMk cId="1890893952" sldId="8266"/>
            <ac:picMk id="3" creationId="{68242D1D-5859-4D3A-93D1-720C101FD531}"/>
          </ac:picMkLst>
        </pc:picChg>
        <pc:picChg chg="del">
          <ac:chgData name="SullivanM" userId="350d618f-92d9-45c2-831f-faece6ff0719" providerId="ADAL" clId="{0A0174AB-F306-4E66-BDBC-EE8C81EFBEB5}" dt="2023-09-17T02:24:32.882" v="99" actId="478"/>
          <ac:picMkLst>
            <pc:docMk/>
            <pc:sldMk cId="1890893952" sldId="8266"/>
            <ac:picMk id="5" creationId="{B426E2A1-D200-460C-84B6-9898F590FBD8}"/>
          </ac:picMkLst>
        </pc:picChg>
      </pc:sldChg>
      <pc:sldChg chg="modSp add modAnim modNotesTx">
        <pc:chgData name="SullivanM" userId="350d618f-92d9-45c2-831f-faece6ff0719" providerId="ADAL" clId="{0A0174AB-F306-4E66-BDBC-EE8C81EFBEB5}" dt="2023-09-17T07:53:12.498" v="6289" actId="20577"/>
        <pc:sldMkLst>
          <pc:docMk/>
          <pc:sldMk cId="3806185774" sldId="8267"/>
        </pc:sldMkLst>
        <pc:spChg chg="mod">
          <ac:chgData name="SullivanM" userId="350d618f-92d9-45c2-831f-faece6ff0719" providerId="ADAL" clId="{0A0174AB-F306-4E66-BDBC-EE8C81EFBEB5}" dt="2023-09-17T07:53:12.498" v="6289" actId="20577"/>
          <ac:spMkLst>
            <pc:docMk/>
            <pc:sldMk cId="3806185774" sldId="8267"/>
            <ac:spMk id="18434" creationId="{C7D27934-BA8D-0729-FEBE-700E6E619618}"/>
          </ac:spMkLst>
        </pc:spChg>
      </pc:sldChg>
      <pc:sldChg chg="modSp add modAnim">
        <pc:chgData name="SullivanM" userId="350d618f-92d9-45c2-831f-faece6ff0719" providerId="ADAL" clId="{0A0174AB-F306-4E66-BDBC-EE8C81EFBEB5}" dt="2023-09-17T06:55:29.101" v="5572"/>
        <pc:sldMkLst>
          <pc:docMk/>
          <pc:sldMk cId="2866258268" sldId="8268"/>
        </pc:sldMkLst>
        <pc:spChg chg="mod">
          <ac:chgData name="SullivanM" userId="350d618f-92d9-45c2-831f-faece6ff0719" providerId="ADAL" clId="{0A0174AB-F306-4E66-BDBC-EE8C81EFBEB5}" dt="2023-09-17T06:55:15.883" v="5570" actId="20577"/>
          <ac:spMkLst>
            <pc:docMk/>
            <pc:sldMk cId="2866258268" sldId="8268"/>
            <ac:spMk id="18434" creationId="{C7D27934-BA8D-0729-FEBE-700E6E619618}"/>
          </ac:spMkLst>
        </pc:spChg>
      </pc:sldChg>
      <pc:sldChg chg="delSp modSp add delAnim modAnim">
        <pc:chgData name="SullivanM" userId="350d618f-92d9-45c2-831f-faece6ff0719" providerId="ADAL" clId="{0A0174AB-F306-4E66-BDBC-EE8C81EFBEB5}" dt="2023-09-17T13:02:30.365" v="6903"/>
        <pc:sldMkLst>
          <pc:docMk/>
          <pc:sldMk cId="3307883263" sldId="8329"/>
        </pc:sldMkLst>
        <pc:spChg chg="del">
          <ac:chgData name="SullivanM" userId="350d618f-92d9-45c2-831f-faece6ff0719" providerId="ADAL" clId="{0A0174AB-F306-4E66-BDBC-EE8C81EFBEB5}" dt="2023-09-17T06:07:34.390" v="4362" actId="478"/>
          <ac:spMkLst>
            <pc:docMk/>
            <pc:sldMk cId="3307883263" sldId="8329"/>
            <ac:spMk id="10" creationId="{7D72FDFC-D2E1-4A3D-A9F9-6002E40D2005}"/>
          </ac:spMkLst>
        </pc:spChg>
        <pc:spChg chg="del">
          <ac:chgData name="SullivanM" userId="350d618f-92d9-45c2-831f-faece6ff0719" providerId="ADAL" clId="{0A0174AB-F306-4E66-BDBC-EE8C81EFBEB5}" dt="2023-09-17T06:07:28.491" v="4361" actId="478"/>
          <ac:spMkLst>
            <pc:docMk/>
            <pc:sldMk cId="3307883263" sldId="8329"/>
            <ac:spMk id="11" creationId="{DBCEDBDD-DC50-4809-A091-E22C16B38DC9}"/>
          </ac:spMkLst>
        </pc:spChg>
        <pc:spChg chg="mod">
          <ac:chgData name="SullivanM" userId="350d618f-92d9-45c2-831f-faece6ff0719" providerId="ADAL" clId="{0A0174AB-F306-4E66-BDBC-EE8C81EFBEB5}" dt="2023-09-17T06:07:52.938" v="4365" actId="1076"/>
          <ac:spMkLst>
            <pc:docMk/>
            <pc:sldMk cId="3307883263" sldId="8329"/>
            <ac:spMk id="12" creationId="{BEFC40A1-D46D-4D05-B011-DA0F23E698BE}"/>
          </ac:spMkLst>
        </pc:spChg>
      </pc:sldChg>
      <pc:sldChg chg="delSp modSp add">
        <pc:chgData name="SullivanM" userId="350d618f-92d9-45c2-831f-faece6ff0719" providerId="ADAL" clId="{0A0174AB-F306-4E66-BDBC-EE8C81EFBEB5}" dt="2023-09-17T11:59:12.075" v="6425" actId="20577"/>
        <pc:sldMkLst>
          <pc:docMk/>
          <pc:sldMk cId="69004026" sldId="8370"/>
        </pc:sldMkLst>
        <pc:spChg chg="mod">
          <ac:chgData name="SullivanM" userId="350d618f-92d9-45c2-831f-faece6ff0719" providerId="ADAL" clId="{0A0174AB-F306-4E66-BDBC-EE8C81EFBEB5}" dt="2023-09-17T11:59:12.075" v="6425" actId="20577"/>
          <ac:spMkLst>
            <pc:docMk/>
            <pc:sldMk cId="69004026" sldId="8370"/>
            <ac:spMk id="18434" creationId="{C7D27934-BA8D-0729-FEBE-700E6E619618}"/>
          </ac:spMkLst>
        </pc:spChg>
        <pc:picChg chg="del">
          <ac:chgData name="SullivanM" userId="350d618f-92d9-45c2-831f-faece6ff0719" providerId="ADAL" clId="{0A0174AB-F306-4E66-BDBC-EE8C81EFBEB5}" dt="2023-09-17T11:58:58.520" v="6346" actId="478"/>
          <ac:picMkLst>
            <pc:docMk/>
            <pc:sldMk cId="69004026" sldId="8370"/>
            <ac:picMk id="3" creationId="{68242D1D-5859-4D3A-93D1-720C101FD531}"/>
          </ac:picMkLst>
        </pc:picChg>
      </pc:sldChg>
    </pc:docChg>
  </pc:docChgLst>
  <pc:docChgLst>
    <pc:chgData name="SullivanM" userId="350d618f-92d9-45c2-831f-faece6ff0719" providerId="ADAL" clId="{E4DFCD9F-BEE4-4B90-9ADB-DC9D791EB852}"/>
    <pc:docChg chg="undo redo custSel addSld delSld modSld sldOrd">
      <pc:chgData name="SullivanM" userId="350d618f-92d9-45c2-831f-faece6ff0719" providerId="ADAL" clId="{E4DFCD9F-BEE4-4B90-9ADB-DC9D791EB852}" dt="2023-07-16T03:10:18.456" v="8304"/>
      <pc:docMkLst>
        <pc:docMk/>
      </pc:docMkLst>
      <pc:sldChg chg="modSp">
        <pc:chgData name="SullivanM" userId="350d618f-92d9-45c2-831f-faece6ff0719" providerId="ADAL" clId="{E4DFCD9F-BEE4-4B90-9ADB-DC9D791EB852}" dt="2023-07-15T21:52:04.330" v="47" actId="1035"/>
        <pc:sldMkLst>
          <pc:docMk/>
          <pc:sldMk cId="0" sldId="4158"/>
        </pc:sldMkLst>
        <pc:spChg chg="mod">
          <ac:chgData name="SullivanM" userId="350d618f-92d9-45c2-831f-faece6ff0719" providerId="ADAL" clId="{E4DFCD9F-BEE4-4B90-9ADB-DC9D791EB852}" dt="2023-07-15T21:52:04.330" v="47" actId="1035"/>
          <ac:spMkLst>
            <pc:docMk/>
            <pc:sldMk cId="0" sldId="4158"/>
            <ac:spMk id="2" creationId="{0A8DBD8C-BE1E-4494-BD6F-EF3B41733F33}"/>
          </ac:spMkLst>
        </pc:spChg>
      </pc:sldChg>
    </pc:docChg>
  </pc:docChgLst>
  <pc:docChgLst>
    <pc:chgData name="SullivanM" userId="350d618f-92d9-45c2-831f-faece6ff0719" providerId="ADAL" clId="{C1DCF599-21F6-486F-8B55-2100CA948F62}"/>
    <pc:docChg chg="undo custSel addSld delSld modSld sldOrd">
      <pc:chgData name="SullivanM" userId="350d618f-92d9-45c2-831f-faece6ff0719" providerId="ADAL" clId="{C1DCF599-21F6-486F-8B55-2100CA948F62}" dt="2023-09-24T06:49:35.920" v="7235" actId="20577"/>
      <pc:docMkLst>
        <pc:docMk/>
      </pc:docMkLst>
      <pc:sldChg chg="del">
        <pc:chgData name="SullivanM" userId="350d618f-92d9-45c2-831f-faece6ff0719" providerId="ADAL" clId="{C1DCF599-21F6-486F-8B55-2100CA948F62}" dt="2023-09-24T05:29:11.702" v="6557" actId="2696"/>
        <pc:sldMkLst>
          <pc:docMk/>
          <pc:sldMk cId="0" sldId="7526"/>
        </pc:sldMkLst>
      </pc:sldChg>
      <pc:sldChg chg="modSp del modAnim">
        <pc:chgData name="SullivanM" userId="350d618f-92d9-45c2-831f-faece6ff0719" providerId="ADAL" clId="{C1DCF599-21F6-486F-8B55-2100CA948F62}" dt="2023-09-24T00:45:31.308" v="475" actId="2696"/>
        <pc:sldMkLst>
          <pc:docMk/>
          <pc:sldMk cId="865151976" sldId="8078"/>
        </pc:sldMkLst>
        <pc:spChg chg="mod">
          <ac:chgData name="SullivanM" userId="350d618f-92d9-45c2-831f-faece6ff0719" providerId="ADAL" clId="{C1DCF599-21F6-486F-8B55-2100CA948F62}" dt="2023-09-24T00:39:55.205" v="380" actId="20577"/>
          <ac:spMkLst>
            <pc:docMk/>
            <pc:sldMk cId="865151976" sldId="8078"/>
            <ac:spMk id="18434" creationId="{C7D27934-BA8D-0729-FEBE-700E6E619618}"/>
          </ac:spMkLst>
        </pc:spChg>
      </pc:sldChg>
      <pc:sldChg chg="delSp delAnim">
        <pc:chgData name="SullivanM" userId="350d618f-92d9-45c2-831f-faece6ff0719" providerId="ADAL" clId="{C1DCF599-21F6-486F-8B55-2100CA948F62}" dt="2023-09-24T00:32:40.964" v="0" actId="478"/>
        <pc:sldMkLst>
          <pc:docMk/>
          <pc:sldMk cId="3207307084" sldId="8263"/>
        </pc:sldMkLst>
        <pc:picChg chg="del">
          <ac:chgData name="SullivanM" userId="350d618f-92d9-45c2-831f-faece6ff0719" providerId="ADAL" clId="{C1DCF599-21F6-486F-8B55-2100CA948F62}" dt="2023-09-24T00:32:40.964" v="0" actId="478"/>
          <ac:picMkLst>
            <pc:docMk/>
            <pc:sldMk cId="3207307084" sldId="8263"/>
            <ac:picMk id="3" creationId="{230FC906-8EB6-45CA-AEBC-E9A5230B1DB3}"/>
          </ac:picMkLst>
        </pc:picChg>
      </pc:sldChg>
      <pc:sldChg chg="del">
        <pc:chgData name="SullivanM" userId="350d618f-92d9-45c2-831f-faece6ff0719" providerId="ADAL" clId="{C1DCF599-21F6-486F-8B55-2100CA948F62}" dt="2023-09-24T00:33:22.246" v="59" actId="2696"/>
        <pc:sldMkLst>
          <pc:docMk/>
          <pc:sldMk cId="997400731" sldId="8264"/>
        </pc:sldMkLst>
      </pc:sldChg>
      <pc:sldChg chg="del">
        <pc:chgData name="SullivanM" userId="350d618f-92d9-45c2-831f-faece6ff0719" providerId="ADAL" clId="{C1DCF599-21F6-486F-8B55-2100CA948F62}" dt="2023-09-24T00:33:23.644" v="60" actId="2696"/>
        <pc:sldMkLst>
          <pc:docMk/>
          <pc:sldMk cId="528958396" sldId="8265"/>
        </pc:sldMkLst>
      </pc:sldChg>
      <pc:sldChg chg="addSp delSp modSp modAnim">
        <pc:chgData name="SullivanM" userId="350d618f-92d9-45c2-831f-faece6ff0719" providerId="ADAL" clId="{C1DCF599-21F6-486F-8B55-2100CA948F62}" dt="2023-09-24T05:30:19.424" v="6630"/>
        <pc:sldMkLst>
          <pc:docMk/>
          <pc:sldMk cId="1890893952" sldId="8266"/>
        </pc:sldMkLst>
        <pc:spChg chg="add mod">
          <ac:chgData name="SullivanM" userId="350d618f-92d9-45c2-831f-faece6ff0719" providerId="ADAL" clId="{C1DCF599-21F6-486F-8B55-2100CA948F62}" dt="2023-09-24T00:36:27.430" v="130" actId="1036"/>
          <ac:spMkLst>
            <pc:docMk/>
            <pc:sldMk cId="1890893952" sldId="8266"/>
            <ac:spMk id="2" creationId="{7795AD60-1DCF-44C3-81E6-BEE8F0101C54}"/>
          </ac:spMkLst>
        </pc:spChg>
        <pc:spChg chg="add mod">
          <ac:chgData name="SullivanM" userId="350d618f-92d9-45c2-831f-faece6ff0719" providerId="ADAL" clId="{C1DCF599-21F6-486F-8B55-2100CA948F62}" dt="2023-09-24T00:37:39.223" v="185" actId="1076"/>
          <ac:spMkLst>
            <pc:docMk/>
            <pc:sldMk cId="1890893952" sldId="8266"/>
            <ac:spMk id="5" creationId="{24EEC456-6AA0-49DD-89A1-9D43FE6CD2CD}"/>
          </ac:spMkLst>
        </pc:spChg>
        <pc:spChg chg="del mod">
          <ac:chgData name="SullivanM" userId="350d618f-92d9-45c2-831f-faece6ff0719" providerId="ADAL" clId="{C1DCF599-21F6-486F-8B55-2100CA948F62}" dt="2023-09-24T00:36:20.598" v="112" actId="478"/>
          <ac:spMkLst>
            <pc:docMk/>
            <pc:sldMk cId="1890893952" sldId="8266"/>
            <ac:spMk id="18434" creationId="{C7D27934-BA8D-0729-FEBE-700E6E619618}"/>
          </ac:spMkLst>
        </pc:spChg>
        <pc:picChg chg="mod">
          <ac:chgData name="SullivanM" userId="350d618f-92d9-45c2-831f-faece6ff0719" providerId="ADAL" clId="{C1DCF599-21F6-486F-8B55-2100CA948F62}" dt="2023-09-24T00:36:27.430" v="130" actId="1036"/>
          <ac:picMkLst>
            <pc:docMk/>
            <pc:sldMk cId="1890893952" sldId="8266"/>
            <ac:picMk id="3" creationId="{68242D1D-5859-4D3A-93D1-720C101FD531}"/>
          </ac:picMkLst>
        </pc:picChg>
      </pc:sldChg>
      <pc:sldChg chg="modSp modAnim">
        <pc:chgData name="SullivanM" userId="350d618f-92d9-45c2-831f-faece6ff0719" providerId="ADAL" clId="{C1DCF599-21F6-486F-8B55-2100CA948F62}" dt="2023-09-24T06:03:56.689" v="6912"/>
        <pc:sldMkLst>
          <pc:docMk/>
          <pc:sldMk cId="3806185774" sldId="8267"/>
        </pc:sldMkLst>
        <pc:spChg chg="mod">
          <ac:chgData name="SullivanM" userId="350d618f-92d9-45c2-831f-faece6ff0719" providerId="ADAL" clId="{C1DCF599-21F6-486F-8B55-2100CA948F62}" dt="2023-09-24T02:35:04.273" v="2616" actId="20577"/>
          <ac:spMkLst>
            <pc:docMk/>
            <pc:sldMk cId="3806185774" sldId="8267"/>
            <ac:spMk id="18434" creationId="{C7D27934-BA8D-0729-FEBE-700E6E619618}"/>
          </ac:spMkLst>
        </pc:spChg>
      </pc:sldChg>
      <pc:sldChg chg="modSp modAnim">
        <pc:chgData name="SullivanM" userId="350d618f-92d9-45c2-831f-faece6ff0719" providerId="ADAL" clId="{C1DCF599-21F6-486F-8B55-2100CA948F62}" dt="2023-09-24T06:06:26.946" v="6916"/>
        <pc:sldMkLst>
          <pc:docMk/>
          <pc:sldMk cId="2866258268" sldId="8268"/>
        </pc:sldMkLst>
        <pc:spChg chg="mod">
          <ac:chgData name="SullivanM" userId="350d618f-92d9-45c2-831f-faece6ff0719" providerId="ADAL" clId="{C1DCF599-21F6-486F-8B55-2100CA948F62}" dt="2023-09-24T02:48:15.303" v="3038" actId="113"/>
          <ac:spMkLst>
            <pc:docMk/>
            <pc:sldMk cId="2866258268" sldId="8268"/>
            <ac:spMk id="18434" creationId="{C7D27934-BA8D-0729-FEBE-700E6E619618}"/>
          </ac:spMkLst>
        </pc:spChg>
      </pc:sldChg>
      <pc:sldChg chg="del">
        <pc:chgData name="SullivanM" userId="350d618f-92d9-45c2-831f-faece6ff0719" providerId="ADAL" clId="{C1DCF599-21F6-486F-8B55-2100CA948F62}" dt="2023-09-24T05:29:06.804" v="6532" actId="2696"/>
        <pc:sldMkLst>
          <pc:docMk/>
          <pc:sldMk cId="2172986175" sldId="8269"/>
        </pc:sldMkLst>
      </pc:sldChg>
      <pc:sldChg chg="del">
        <pc:chgData name="SullivanM" userId="350d618f-92d9-45c2-831f-faece6ff0719" providerId="ADAL" clId="{C1DCF599-21F6-486F-8B55-2100CA948F62}" dt="2023-09-24T05:29:08.677" v="6537" actId="2696"/>
        <pc:sldMkLst>
          <pc:docMk/>
          <pc:sldMk cId="2226749388" sldId="8271"/>
        </pc:sldMkLst>
      </pc:sldChg>
      <pc:sldChg chg="modSp del">
        <pc:chgData name="SullivanM" userId="350d618f-92d9-45c2-831f-faece6ff0719" providerId="ADAL" clId="{C1DCF599-21F6-486F-8B55-2100CA948F62}" dt="2023-09-24T05:29:09.226" v="6540" actId="2696"/>
        <pc:sldMkLst>
          <pc:docMk/>
          <pc:sldMk cId="3388936910" sldId="8272"/>
        </pc:sldMkLst>
        <pc:spChg chg="mod">
          <ac:chgData name="SullivanM" userId="350d618f-92d9-45c2-831f-faece6ff0719" providerId="ADAL" clId="{C1DCF599-21F6-486F-8B55-2100CA948F62}" dt="2023-09-24T00:37:02.214" v="131" actId="1076"/>
          <ac:spMkLst>
            <pc:docMk/>
            <pc:sldMk cId="3388936910" sldId="8272"/>
            <ac:spMk id="3" creationId="{CB5BBDF1-6E92-4A2F-90D9-3D8CF6046A88}"/>
          </ac:spMkLst>
        </pc:spChg>
      </pc:sldChg>
      <pc:sldChg chg="del">
        <pc:chgData name="SullivanM" userId="350d618f-92d9-45c2-831f-faece6ff0719" providerId="ADAL" clId="{C1DCF599-21F6-486F-8B55-2100CA948F62}" dt="2023-09-24T05:29:09.425" v="6541" actId="2696"/>
        <pc:sldMkLst>
          <pc:docMk/>
          <pc:sldMk cId="389346255" sldId="8273"/>
        </pc:sldMkLst>
      </pc:sldChg>
      <pc:sldChg chg="del">
        <pc:chgData name="SullivanM" userId="350d618f-92d9-45c2-831f-faece6ff0719" providerId="ADAL" clId="{C1DCF599-21F6-486F-8B55-2100CA948F62}" dt="2023-09-24T05:29:09.949" v="6542" actId="2696"/>
        <pc:sldMkLst>
          <pc:docMk/>
          <pc:sldMk cId="3984826402" sldId="8274"/>
        </pc:sldMkLst>
      </pc:sldChg>
      <pc:sldChg chg="del">
        <pc:chgData name="SullivanM" userId="350d618f-92d9-45c2-831f-faece6ff0719" providerId="ADAL" clId="{C1DCF599-21F6-486F-8B55-2100CA948F62}" dt="2023-09-24T05:29:10.127" v="6543" actId="2696"/>
        <pc:sldMkLst>
          <pc:docMk/>
          <pc:sldMk cId="1172294455" sldId="8275"/>
        </pc:sldMkLst>
      </pc:sldChg>
      <pc:sldChg chg="del">
        <pc:chgData name="SullivanM" userId="350d618f-92d9-45c2-831f-faece6ff0719" providerId="ADAL" clId="{C1DCF599-21F6-486F-8B55-2100CA948F62}" dt="2023-09-24T05:29:09.046" v="6539" actId="2696"/>
        <pc:sldMkLst>
          <pc:docMk/>
          <pc:sldMk cId="3341471104" sldId="8276"/>
        </pc:sldMkLst>
      </pc:sldChg>
      <pc:sldChg chg="del">
        <pc:chgData name="SullivanM" userId="350d618f-92d9-45c2-831f-faece6ff0719" providerId="ADAL" clId="{C1DCF599-21F6-486F-8B55-2100CA948F62}" dt="2023-09-24T05:29:10.149" v="6544" actId="2696"/>
        <pc:sldMkLst>
          <pc:docMk/>
          <pc:sldMk cId="3959784033" sldId="8277"/>
        </pc:sldMkLst>
      </pc:sldChg>
      <pc:sldChg chg="del">
        <pc:chgData name="SullivanM" userId="350d618f-92d9-45c2-831f-faece6ff0719" providerId="ADAL" clId="{C1DCF599-21F6-486F-8B55-2100CA948F62}" dt="2023-09-24T05:29:10.180" v="6545" actId="2696"/>
        <pc:sldMkLst>
          <pc:docMk/>
          <pc:sldMk cId="2388923225" sldId="8278"/>
        </pc:sldMkLst>
      </pc:sldChg>
      <pc:sldChg chg="del ord">
        <pc:chgData name="SullivanM" userId="350d618f-92d9-45c2-831f-faece6ff0719" providerId="ADAL" clId="{C1DCF599-21F6-486F-8B55-2100CA948F62}" dt="2023-09-24T05:29:08.492" v="6536" actId="2696"/>
        <pc:sldMkLst>
          <pc:docMk/>
          <pc:sldMk cId="3495304935" sldId="8279"/>
        </pc:sldMkLst>
      </pc:sldChg>
      <pc:sldChg chg="del">
        <pc:chgData name="SullivanM" userId="350d618f-92d9-45c2-831f-faece6ff0719" providerId="ADAL" clId="{C1DCF599-21F6-486F-8B55-2100CA948F62}" dt="2023-09-24T05:29:10.212" v="6546" actId="2696"/>
        <pc:sldMkLst>
          <pc:docMk/>
          <pc:sldMk cId="3348408550" sldId="8280"/>
        </pc:sldMkLst>
      </pc:sldChg>
      <pc:sldChg chg="del">
        <pc:chgData name="SullivanM" userId="350d618f-92d9-45c2-831f-faece6ff0719" providerId="ADAL" clId="{C1DCF599-21F6-486F-8B55-2100CA948F62}" dt="2023-09-24T05:29:10.249" v="6547" actId="2696"/>
        <pc:sldMkLst>
          <pc:docMk/>
          <pc:sldMk cId="831158171" sldId="8281"/>
        </pc:sldMkLst>
      </pc:sldChg>
      <pc:sldChg chg="del">
        <pc:chgData name="SullivanM" userId="350d618f-92d9-45c2-831f-faece6ff0719" providerId="ADAL" clId="{C1DCF599-21F6-486F-8B55-2100CA948F62}" dt="2023-09-24T05:29:10.281" v="6548" actId="2696"/>
        <pc:sldMkLst>
          <pc:docMk/>
          <pc:sldMk cId="495914174" sldId="8282"/>
        </pc:sldMkLst>
      </pc:sldChg>
      <pc:sldChg chg="del">
        <pc:chgData name="SullivanM" userId="350d618f-92d9-45c2-831f-faece6ff0719" providerId="ADAL" clId="{C1DCF599-21F6-486F-8B55-2100CA948F62}" dt="2023-09-24T05:29:10.328" v="6549" actId="2696"/>
        <pc:sldMkLst>
          <pc:docMk/>
          <pc:sldMk cId="820947948" sldId="8283"/>
        </pc:sldMkLst>
      </pc:sldChg>
      <pc:sldChg chg="del">
        <pc:chgData name="SullivanM" userId="350d618f-92d9-45c2-831f-faece6ff0719" providerId="ADAL" clId="{C1DCF599-21F6-486F-8B55-2100CA948F62}" dt="2023-09-24T05:29:12.156" v="6558" actId="2696"/>
        <pc:sldMkLst>
          <pc:docMk/>
          <pc:sldMk cId="3991833980" sldId="8284"/>
        </pc:sldMkLst>
      </pc:sldChg>
      <pc:sldChg chg="del">
        <pc:chgData name="SullivanM" userId="350d618f-92d9-45c2-831f-faece6ff0719" providerId="ADAL" clId="{C1DCF599-21F6-486F-8B55-2100CA948F62}" dt="2023-09-24T05:29:13.839" v="6561" actId="2696"/>
        <pc:sldMkLst>
          <pc:docMk/>
          <pc:sldMk cId="428719912" sldId="8285"/>
        </pc:sldMkLst>
      </pc:sldChg>
      <pc:sldChg chg="del">
        <pc:chgData name="SullivanM" userId="350d618f-92d9-45c2-831f-faece6ff0719" providerId="ADAL" clId="{C1DCF599-21F6-486F-8B55-2100CA948F62}" dt="2023-09-24T05:29:14.440" v="6562" actId="2696"/>
        <pc:sldMkLst>
          <pc:docMk/>
          <pc:sldMk cId="2171501980" sldId="8287"/>
        </pc:sldMkLst>
      </pc:sldChg>
      <pc:sldChg chg="del">
        <pc:chgData name="SullivanM" userId="350d618f-92d9-45c2-831f-faece6ff0719" providerId="ADAL" clId="{C1DCF599-21F6-486F-8B55-2100CA948F62}" dt="2023-09-24T05:29:14.877" v="6563" actId="2696"/>
        <pc:sldMkLst>
          <pc:docMk/>
          <pc:sldMk cId="3935816591" sldId="8288"/>
        </pc:sldMkLst>
      </pc:sldChg>
      <pc:sldChg chg="del">
        <pc:chgData name="SullivanM" userId="350d618f-92d9-45c2-831f-faece6ff0719" providerId="ADAL" clId="{C1DCF599-21F6-486F-8B55-2100CA948F62}" dt="2023-09-24T05:29:15.810" v="6564" actId="2696"/>
        <pc:sldMkLst>
          <pc:docMk/>
          <pc:sldMk cId="2583577602" sldId="8289"/>
        </pc:sldMkLst>
      </pc:sldChg>
      <pc:sldChg chg="del">
        <pc:chgData name="SullivanM" userId="350d618f-92d9-45c2-831f-faece6ff0719" providerId="ADAL" clId="{C1DCF599-21F6-486F-8B55-2100CA948F62}" dt="2023-09-24T05:29:17.129" v="6565" actId="2696"/>
        <pc:sldMkLst>
          <pc:docMk/>
          <pc:sldMk cId="1826377916" sldId="8290"/>
        </pc:sldMkLst>
      </pc:sldChg>
      <pc:sldChg chg="del">
        <pc:chgData name="SullivanM" userId="350d618f-92d9-45c2-831f-faece6ff0719" providerId="ADAL" clId="{C1DCF599-21F6-486F-8B55-2100CA948F62}" dt="2023-09-24T05:29:17.747" v="6566" actId="2696"/>
        <pc:sldMkLst>
          <pc:docMk/>
          <pc:sldMk cId="2459382028" sldId="8293"/>
        </pc:sldMkLst>
      </pc:sldChg>
      <pc:sldChg chg="del">
        <pc:chgData name="SullivanM" userId="350d618f-92d9-45c2-831f-faece6ff0719" providerId="ADAL" clId="{C1DCF599-21F6-486F-8B55-2100CA948F62}" dt="2023-09-24T05:29:18.372" v="6567" actId="2696"/>
        <pc:sldMkLst>
          <pc:docMk/>
          <pc:sldMk cId="3274732351" sldId="8294"/>
        </pc:sldMkLst>
      </pc:sldChg>
      <pc:sldChg chg="del">
        <pc:chgData name="SullivanM" userId="350d618f-92d9-45c2-831f-faece6ff0719" providerId="ADAL" clId="{C1DCF599-21F6-486F-8B55-2100CA948F62}" dt="2023-09-24T05:29:18.604" v="6568" actId="2696"/>
        <pc:sldMkLst>
          <pc:docMk/>
          <pc:sldMk cId="3736229554" sldId="8295"/>
        </pc:sldMkLst>
      </pc:sldChg>
      <pc:sldChg chg="del">
        <pc:chgData name="SullivanM" userId="350d618f-92d9-45c2-831f-faece6ff0719" providerId="ADAL" clId="{C1DCF599-21F6-486F-8B55-2100CA948F62}" dt="2023-09-24T05:29:18.804" v="6569" actId="2696"/>
        <pc:sldMkLst>
          <pc:docMk/>
          <pc:sldMk cId="3410017880" sldId="8296"/>
        </pc:sldMkLst>
      </pc:sldChg>
      <pc:sldChg chg="del">
        <pc:chgData name="SullivanM" userId="350d618f-92d9-45c2-831f-faece6ff0719" providerId="ADAL" clId="{C1DCF599-21F6-486F-8B55-2100CA948F62}" dt="2023-09-24T05:29:18.989" v="6570" actId="2696"/>
        <pc:sldMkLst>
          <pc:docMk/>
          <pc:sldMk cId="2128881220" sldId="8297"/>
        </pc:sldMkLst>
      </pc:sldChg>
      <pc:sldChg chg="del">
        <pc:chgData name="SullivanM" userId="350d618f-92d9-45c2-831f-faece6ff0719" providerId="ADAL" clId="{C1DCF599-21F6-486F-8B55-2100CA948F62}" dt="2023-09-24T05:29:19.189" v="6571" actId="2696"/>
        <pc:sldMkLst>
          <pc:docMk/>
          <pc:sldMk cId="1784612868" sldId="8298"/>
        </pc:sldMkLst>
      </pc:sldChg>
      <pc:sldChg chg="del">
        <pc:chgData name="SullivanM" userId="350d618f-92d9-45c2-831f-faece6ff0719" providerId="ADAL" clId="{C1DCF599-21F6-486F-8B55-2100CA948F62}" dt="2023-09-24T05:29:19.390" v="6572" actId="2696"/>
        <pc:sldMkLst>
          <pc:docMk/>
          <pc:sldMk cId="2164455630" sldId="8299"/>
        </pc:sldMkLst>
      </pc:sldChg>
      <pc:sldChg chg="del">
        <pc:chgData name="SullivanM" userId="350d618f-92d9-45c2-831f-faece6ff0719" providerId="ADAL" clId="{C1DCF599-21F6-486F-8B55-2100CA948F62}" dt="2023-09-24T05:29:19.575" v="6573" actId="2696"/>
        <pc:sldMkLst>
          <pc:docMk/>
          <pc:sldMk cId="1768817478" sldId="8300"/>
        </pc:sldMkLst>
      </pc:sldChg>
      <pc:sldChg chg="del">
        <pc:chgData name="SullivanM" userId="350d618f-92d9-45c2-831f-faece6ff0719" providerId="ADAL" clId="{C1DCF599-21F6-486F-8B55-2100CA948F62}" dt="2023-09-24T05:29:19.791" v="6574" actId="2696"/>
        <pc:sldMkLst>
          <pc:docMk/>
          <pc:sldMk cId="1107098303" sldId="8301"/>
        </pc:sldMkLst>
      </pc:sldChg>
      <pc:sldChg chg="del">
        <pc:chgData name="SullivanM" userId="350d618f-92d9-45c2-831f-faece6ff0719" providerId="ADAL" clId="{C1DCF599-21F6-486F-8B55-2100CA948F62}" dt="2023-09-24T05:29:26.165" v="6598" actId="2696"/>
        <pc:sldMkLst>
          <pc:docMk/>
          <pc:sldMk cId="2154380905" sldId="8302"/>
        </pc:sldMkLst>
      </pc:sldChg>
      <pc:sldChg chg="del">
        <pc:chgData name="SullivanM" userId="350d618f-92d9-45c2-831f-faece6ff0719" providerId="ADAL" clId="{C1DCF599-21F6-486F-8B55-2100CA948F62}" dt="2023-09-24T05:29:20.176" v="6576" actId="2696"/>
        <pc:sldMkLst>
          <pc:docMk/>
          <pc:sldMk cId="2026970709" sldId="8303"/>
        </pc:sldMkLst>
      </pc:sldChg>
      <pc:sldChg chg="del">
        <pc:chgData name="SullivanM" userId="350d618f-92d9-45c2-831f-faece6ff0719" providerId="ADAL" clId="{C1DCF599-21F6-486F-8B55-2100CA948F62}" dt="2023-09-24T05:29:20.793" v="6579" actId="2696"/>
        <pc:sldMkLst>
          <pc:docMk/>
          <pc:sldMk cId="4149091209" sldId="8305"/>
        </pc:sldMkLst>
      </pc:sldChg>
      <pc:sldChg chg="del">
        <pc:chgData name="SullivanM" userId="350d618f-92d9-45c2-831f-faece6ff0719" providerId="ADAL" clId="{C1DCF599-21F6-486F-8B55-2100CA948F62}" dt="2023-09-24T05:29:20.978" v="6580" actId="2696"/>
        <pc:sldMkLst>
          <pc:docMk/>
          <pc:sldMk cId="1131548481" sldId="8306"/>
        </pc:sldMkLst>
      </pc:sldChg>
      <pc:sldChg chg="del">
        <pc:chgData name="SullivanM" userId="350d618f-92d9-45c2-831f-faece6ff0719" providerId="ADAL" clId="{C1DCF599-21F6-486F-8B55-2100CA948F62}" dt="2023-09-24T05:29:21.178" v="6581" actId="2696"/>
        <pc:sldMkLst>
          <pc:docMk/>
          <pc:sldMk cId="1705935534" sldId="8307"/>
        </pc:sldMkLst>
      </pc:sldChg>
      <pc:sldChg chg="del">
        <pc:chgData name="SullivanM" userId="350d618f-92d9-45c2-831f-faece6ff0719" providerId="ADAL" clId="{C1DCF599-21F6-486F-8B55-2100CA948F62}" dt="2023-09-24T05:29:21.378" v="6582" actId="2696"/>
        <pc:sldMkLst>
          <pc:docMk/>
          <pc:sldMk cId="8839078" sldId="8308"/>
        </pc:sldMkLst>
      </pc:sldChg>
      <pc:sldChg chg="del">
        <pc:chgData name="SullivanM" userId="350d618f-92d9-45c2-831f-faece6ff0719" providerId="ADAL" clId="{C1DCF599-21F6-486F-8B55-2100CA948F62}" dt="2023-09-24T05:29:21.594" v="6583" actId="2696"/>
        <pc:sldMkLst>
          <pc:docMk/>
          <pc:sldMk cId="2181623556" sldId="8309"/>
        </pc:sldMkLst>
      </pc:sldChg>
      <pc:sldChg chg="del">
        <pc:chgData name="SullivanM" userId="350d618f-92d9-45c2-831f-faece6ff0719" providerId="ADAL" clId="{C1DCF599-21F6-486F-8B55-2100CA948F62}" dt="2023-09-24T05:29:21.812" v="6584" actId="2696"/>
        <pc:sldMkLst>
          <pc:docMk/>
          <pc:sldMk cId="2670396136" sldId="8310"/>
        </pc:sldMkLst>
      </pc:sldChg>
      <pc:sldChg chg="del">
        <pc:chgData name="SullivanM" userId="350d618f-92d9-45c2-831f-faece6ff0719" providerId="ADAL" clId="{C1DCF599-21F6-486F-8B55-2100CA948F62}" dt="2023-09-24T05:29:22.210" v="6586" actId="2696"/>
        <pc:sldMkLst>
          <pc:docMk/>
          <pc:sldMk cId="364122925" sldId="8311"/>
        </pc:sldMkLst>
      </pc:sldChg>
      <pc:sldChg chg="del">
        <pc:chgData name="SullivanM" userId="350d618f-92d9-45c2-831f-faece6ff0719" providerId="ADAL" clId="{C1DCF599-21F6-486F-8B55-2100CA948F62}" dt="2023-09-24T05:29:22.411" v="6587" actId="2696"/>
        <pc:sldMkLst>
          <pc:docMk/>
          <pc:sldMk cId="1122841457" sldId="8312"/>
        </pc:sldMkLst>
      </pc:sldChg>
      <pc:sldChg chg="del">
        <pc:chgData name="SullivanM" userId="350d618f-92d9-45c2-831f-faece6ff0719" providerId="ADAL" clId="{C1DCF599-21F6-486F-8B55-2100CA948F62}" dt="2023-09-24T05:29:22.627" v="6588" actId="2696"/>
        <pc:sldMkLst>
          <pc:docMk/>
          <pc:sldMk cId="3780075134" sldId="8313"/>
        </pc:sldMkLst>
      </pc:sldChg>
      <pc:sldChg chg="del">
        <pc:chgData name="SullivanM" userId="350d618f-92d9-45c2-831f-faece6ff0719" providerId="ADAL" clId="{C1DCF599-21F6-486F-8B55-2100CA948F62}" dt="2023-09-24T05:29:22.844" v="6589" actId="2696"/>
        <pc:sldMkLst>
          <pc:docMk/>
          <pc:sldMk cId="1992628337" sldId="8314"/>
        </pc:sldMkLst>
      </pc:sldChg>
      <pc:sldChg chg="del">
        <pc:chgData name="SullivanM" userId="350d618f-92d9-45c2-831f-faece6ff0719" providerId="ADAL" clId="{C1DCF599-21F6-486F-8B55-2100CA948F62}" dt="2023-09-24T05:29:23.629" v="6590" actId="2696"/>
        <pc:sldMkLst>
          <pc:docMk/>
          <pc:sldMk cId="3864662910" sldId="8316"/>
        </pc:sldMkLst>
      </pc:sldChg>
      <pc:sldChg chg="del">
        <pc:chgData name="SullivanM" userId="350d618f-92d9-45c2-831f-faece6ff0719" providerId="ADAL" clId="{C1DCF599-21F6-486F-8B55-2100CA948F62}" dt="2023-09-24T05:29:24.244" v="6591" actId="2696"/>
        <pc:sldMkLst>
          <pc:docMk/>
          <pc:sldMk cId="3312715619" sldId="8317"/>
        </pc:sldMkLst>
      </pc:sldChg>
      <pc:sldChg chg="del">
        <pc:chgData name="SullivanM" userId="350d618f-92d9-45c2-831f-faece6ff0719" providerId="ADAL" clId="{C1DCF599-21F6-486F-8B55-2100CA948F62}" dt="2023-09-24T05:29:24.745" v="6592" actId="2696"/>
        <pc:sldMkLst>
          <pc:docMk/>
          <pc:sldMk cId="3415916129" sldId="8321"/>
        </pc:sldMkLst>
      </pc:sldChg>
      <pc:sldChg chg="del">
        <pc:chgData name="SullivanM" userId="350d618f-92d9-45c2-831f-faece6ff0719" providerId="ADAL" clId="{C1DCF599-21F6-486F-8B55-2100CA948F62}" dt="2023-09-24T05:29:25.146" v="6593" actId="2696"/>
        <pc:sldMkLst>
          <pc:docMk/>
          <pc:sldMk cId="3940984117" sldId="8322"/>
        </pc:sldMkLst>
      </pc:sldChg>
      <pc:sldChg chg="del">
        <pc:chgData name="SullivanM" userId="350d618f-92d9-45c2-831f-faece6ff0719" providerId="ADAL" clId="{C1DCF599-21F6-486F-8B55-2100CA948F62}" dt="2023-09-24T05:29:25.347" v="6594" actId="2696"/>
        <pc:sldMkLst>
          <pc:docMk/>
          <pc:sldMk cId="2109400365" sldId="8323"/>
        </pc:sldMkLst>
      </pc:sldChg>
      <pc:sldChg chg="del">
        <pc:chgData name="SullivanM" userId="350d618f-92d9-45c2-831f-faece6ff0719" providerId="ADAL" clId="{C1DCF599-21F6-486F-8B55-2100CA948F62}" dt="2023-09-24T05:29:25.563" v="6595" actId="2696"/>
        <pc:sldMkLst>
          <pc:docMk/>
          <pc:sldMk cId="3671910718" sldId="8324"/>
        </pc:sldMkLst>
      </pc:sldChg>
      <pc:sldChg chg="del">
        <pc:chgData name="SullivanM" userId="350d618f-92d9-45c2-831f-faece6ff0719" providerId="ADAL" clId="{C1DCF599-21F6-486F-8B55-2100CA948F62}" dt="2023-09-24T05:29:25.786" v="6596" actId="2696"/>
        <pc:sldMkLst>
          <pc:docMk/>
          <pc:sldMk cId="3513370049" sldId="8325"/>
        </pc:sldMkLst>
      </pc:sldChg>
      <pc:sldChg chg="del">
        <pc:chgData name="SullivanM" userId="350d618f-92d9-45c2-831f-faece6ff0719" providerId="ADAL" clId="{C1DCF599-21F6-486F-8B55-2100CA948F62}" dt="2023-09-24T05:29:25.980" v="6597" actId="2696"/>
        <pc:sldMkLst>
          <pc:docMk/>
          <pc:sldMk cId="3023337989" sldId="8326"/>
        </pc:sldMkLst>
      </pc:sldChg>
      <pc:sldChg chg="del">
        <pc:chgData name="SullivanM" userId="350d618f-92d9-45c2-831f-faece6ff0719" providerId="ADAL" clId="{C1DCF599-21F6-486F-8B55-2100CA948F62}" dt="2023-09-24T05:29:26.381" v="6599" actId="2696"/>
        <pc:sldMkLst>
          <pc:docMk/>
          <pc:sldMk cId="308460375" sldId="8327"/>
        </pc:sldMkLst>
      </pc:sldChg>
      <pc:sldChg chg="del">
        <pc:chgData name="SullivanM" userId="350d618f-92d9-45c2-831f-faece6ff0719" providerId="ADAL" clId="{C1DCF599-21F6-486F-8B55-2100CA948F62}" dt="2023-09-24T05:29:26.767" v="6600" actId="2696"/>
        <pc:sldMkLst>
          <pc:docMk/>
          <pc:sldMk cId="3373300003" sldId="8328"/>
        </pc:sldMkLst>
      </pc:sldChg>
      <pc:sldChg chg="modSp ord modAnim">
        <pc:chgData name="SullivanM" userId="350d618f-92d9-45c2-831f-faece6ff0719" providerId="ADAL" clId="{C1DCF599-21F6-486F-8B55-2100CA948F62}" dt="2023-09-24T05:44:45.440" v="6777"/>
        <pc:sldMkLst>
          <pc:docMk/>
          <pc:sldMk cId="3307883263" sldId="8329"/>
        </pc:sldMkLst>
        <pc:spChg chg="mod">
          <ac:chgData name="SullivanM" userId="350d618f-92d9-45c2-831f-faece6ff0719" providerId="ADAL" clId="{C1DCF599-21F6-486F-8B55-2100CA948F62}" dt="2023-09-24T05:42:51.571" v="6761" actId="1076"/>
          <ac:spMkLst>
            <pc:docMk/>
            <pc:sldMk cId="3307883263" sldId="8329"/>
            <ac:spMk id="8" creationId="{DF5595EB-7A0C-4041-8098-72239CB4CDB8}"/>
          </ac:spMkLst>
        </pc:spChg>
        <pc:spChg chg="mod">
          <ac:chgData name="SullivanM" userId="350d618f-92d9-45c2-831f-faece6ff0719" providerId="ADAL" clId="{C1DCF599-21F6-486F-8B55-2100CA948F62}" dt="2023-09-24T05:42:51.571" v="6761" actId="1076"/>
          <ac:spMkLst>
            <pc:docMk/>
            <pc:sldMk cId="3307883263" sldId="8329"/>
            <ac:spMk id="12" creationId="{BEFC40A1-D46D-4D05-B011-DA0F23E698BE}"/>
          </ac:spMkLst>
        </pc:spChg>
      </pc:sldChg>
      <pc:sldChg chg="del">
        <pc:chgData name="SullivanM" userId="350d618f-92d9-45c2-831f-faece6ff0719" providerId="ADAL" clId="{C1DCF599-21F6-486F-8B55-2100CA948F62}" dt="2023-09-24T05:29:27.021" v="6601" actId="2696"/>
        <pc:sldMkLst>
          <pc:docMk/>
          <pc:sldMk cId="2244986133" sldId="8330"/>
        </pc:sldMkLst>
      </pc:sldChg>
      <pc:sldChg chg="del">
        <pc:chgData name="SullivanM" userId="350d618f-92d9-45c2-831f-faece6ff0719" providerId="ADAL" clId="{C1DCF599-21F6-486F-8B55-2100CA948F62}" dt="2023-09-24T05:29:27.321" v="6602" actId="2696"/>
        <pc:sldMkLst>
          <pc:docMk/>
          <pc:sldMk cId="710912010" sldId="8331"/>
        </pc:sldMkLst>
      </pc:sldChg>
      <pc:sldChg chg="del">
        <pc:chgData name="SullivanM" userId="350d618f-92d9-45c2-831f-faece6ff0719" providerId="ADAL" clId="{C1DCF599-21F6-486F-8B55-2100CA948F62}" dt="2023-09-24T05:29:27.653" v="6603" actId="2696"/>
        <pc:sldMkLst>
          <pc:docMk/>
          <pc:sldMk cId="1190035181" sldId="8332"/>
        </pc:sldMkLst>
      </pc:sldChg>
      <pc:sldChg chg="del">
        <pc:chgData name="SullivanM" userId="350d618f-92d9-45c2-831f-faece6ff0719" providerId="ADAL" clId="{C1DCF599-21F6-486F-8B55-2100CA948F62}" dt="2023-09-24T05:29:29.688" v="6606" actId="2696"/>
        <pc:sldMkLst>
          <pc:docMk/>
          <pc:sldMk cId="3684811008" sldId="8333"/>
        </pc:sldMkLst>
      </pc:sldChg>
      <pc:sldChg chg="del">
        <pc:chgData name="SullivanM" userId="350d618f-92d9-45c2-831f-faece6ff0719" providerId="ADAL" clId="{C1DCF599-21F6-486F-8B55-2100CA948F62}" dt="2023-09-24T05:29:30.073" v="6607" actId="2696"/>
        <pc:sldMkLst>
          <pc:docMk/>
          <pc:sldMk cId="46513783" sldId="8334"/>
        </pc:sldMkLst>
      </pc:sldChg>
      <pc:sldChg chg="del">
        <pc:chgData name="SullivanM" userId="350d618f-92d9-45c2-831f-faece6ff0719" providerId="ADAL" clId="{C1DCF599-21F6-486F-8B55-2100CA948F62}" dt="2023-09-24T05:29:30.395" v="6608" actId="2696"/>
        <pc:sldMkLst>
          <pc:docMk/>
          <pc:sldMk cId="1284754396" sldId="8335"/>
        </pc:sldMkLst>
      </pc:sldChg>
      <pc:sldChg chg="del">
        <pc:chgData name="SullivanM" userId="350d618f-92d9-45c2-831f-faece6ff0719" providerId="ADAL" clId="{C1DCF599-21F6-486F-8B55-2100CA948F62}" dt="2023-09-24T05:29:31.276" v="6610" actId="2696"/>
        <pc:sldMkLst>
          <pc:docMk/>
          <pc:sldMk cId="4226598460" sldId="8337"/>
        </pc:sldMkLst>
      </pc:sldChg>
      <pc:sldChg chg="del">
        <pc:chgData name="SullivanM" userId="350d618f-92d9-45c2-831f-faece6ff0719" providerId="ADAL" clId="{C1DCF599-21F6-486F-8B55-2100CA948F62}" dt="2023-09-24T05:29:32.317" v="6612" actId="2696"/>
        <pc:sldMkLst>
          <pc:docMk/>
          <pc:sldMk cId="2879722181" sldId="8339"/>
        </pc:sldMkLst>
      </pc:sldChg>
      <pc:sldChg chg="del">
        <pc:chgData name="SullivanM" userId="350d618f-92d9-45c2-831f-faece6ff0719" providerId="ADAL" clId="{C1DCF599-21F6-486F-8B55-2100CA948F62}" dt="2023-09-24T05:29:32.882" v="6613" actId="2696"/>
        <pc:sldMkLst>
          <pc:docMk/>
          <pc:sldMk cId="3665088564" sldId="8340"/>
        </pc:sldMkLst>
      </pc:sldChg>
      <pc:sldChg chg="del">
        <pc:chgData name="SullivanM" userId="350d618f-92d9-45c2-831f-faece6ff0719" providerId="ADAL" clId="{C1DCF599-21F6-486F-8B55-2100CA948F62}" dt="2023-09-24T05:29:33.306" v="6614" actId="2696"/>
        <pc:sldMkLst>
          <pc:docMk/>
          <pc:sldMk cId="112683129" sldId="8341"/>
        </pc:sldMkLst>
      </pc:sldChg>
      <pc:sldChg chg="del">
        <pc:chgData name="SullivanM" userId="350d618f-92d9-45c2-831f-faece6ff0719" providerId="ADAL" clId="{C1DCF599-21F6-486F-8B55-2100CA948F62}" dt="2023-09-24T05:29:33.585" v="6615" actId="2696"/>
        <pc:sldMkLst>
          <pc:docMk/>
          <pc:sldMk cId="1306729352" sldId="8342"/>
        </pc:sldMkLst>
      </pc:sldChg>
      <pc:sldChg chg="del">
        <pc:chgData name="SullivanM" userId="350d618f-92d9-45c2-831f-faece6ff0719" providerId="ADAL" clId="{C1DCF599-21F6-486F-8B55-2100CA948F62}" dt="2023-09-24T05:29:34.187" v="6616" actId="2696"/>
        <pc:sldMkLst>
          <pc:docMk/>
          <pc:sldMk cId="3891468191" sldId="8343"/>
        </pc:sldMkLst>
      </pc:sldChg>
      <pc:sldChg chg="del">
        <pc:chgData name="SullivanM" userId="350d618f-92d9-45c2-831f-faece6ff0719" providerId="ADAL" clId="{C1DCF599-21F6-486F-8B55-2100CA948F62}" dt="2023-09-24T05:29:34.773" v="6618" actId="2696"/>
        <pc:sldMkLst>
          <pc:docMk/>
          <pc:sldMk cId="3486029614" sldId="8344"/>
        </pc:sldMkLst>
      </pc:sldChg>
      <pc:sldChg chg="del">
        <pc:chgData name="SullivanM" userId="350d618f-92d9-45c2-831f-faece6ff0719" providerId="ADAL" clId="{C1DCF599-21F6-486F-8B55-2100CA948F62}" dt="2023-09-24T05:29:35.243" v="6619" actId="2696"/>
        <pc:sldMkLst>
          <pc:docMk/>
          <pc:sldMk cId="2544281124" sldId="8345"/>
        </pc:sldMkLst>
      </pc:sldChg>
      <pc:sldChg chg="del">
        <pc:chgData name="SullivanM" userId="350d618f-92d9-45c2-831f-faece6ff0719" providerId="ADAL" clId="{C1DCF599-21F6-486F-8B55-2100CA948F62}" dt="2023-09-24T05:29:35.959" v="6621" actId="2696"/>
        <pc:sldMkLst>
          <pc:docMk/>
          <pc:sldMk cId="3951391915" sldId="8346"/>
        </pc:sldMkLst>
      </pc:sldChg>
      <pc:sldChg chg="del">
        <pc:chgData name="SullivanM" userId="350d618f-92d9-45c2-831f-faece6ff0719" providerId="ADAL" clId="{C1DCF599-21F6-486F-8B55-2100CA948F62}" dt="2023-09-24T05:29:36.514" v="6622" actId="2696"/>
        <pc:sldMkLst>
          <pc:docMk/>
          <pc:sldMk cId="2450934006" sldId="8347"/>
        </pc:sldMkLst>
      </pc:sldChg>
      <pc:sldChg chg="del">
        <pc:chgData name="SullivanM" userId="350d618f-92d9-45c2-831f-faece6ff0719" providerId="ADAL" clId="{C1DCF599-21F6-486F-8B55-2100CA948F62}" dt="2023-09-24T05:29:36.946" v="6623" actId="2696"/>
        <pc:sldMkLst>
          <pc:docMk/>
          <pc:sldMk cId="3177725742" sldId="8348"/>
        </pc:sldMkLst>
      </pc:sldChg>
      <pc:sldChg chg="del">
        <pc:chgData name="SullivanM" userId="350d618f-92d9-45c2-831f-faece6ff0719" providerId="ADAL" clId="{C1DCF599-21F6-486F-8B55-2100CA948F62}" dt="2023-09-24T05:29:37.949" v="6625" actId="2696"/>
        <pc:sldMkLst>
          <pc:docMk/>
          <pc:sldMk cId="3175419123" sldId="8349"/>
        </pc:sldMkLst>
      </pc:sldChg>
      <pc:sldChg chg="del">
        <pc:chgData name="SullivanM" userId="350d618f-92d9-45c2-831f-faece6ff0719" providerId="ADAL" clId="{C1DCF599-21F6-486F-8B55-2100CA948F62}" dt="2023-09-24T05:29:42.061" v="6627" actId="2696"/>
        <pc:sldMkLst>
          <pc:docMk/>
          <pc:sldMk cId="2742612501" sldId="8350"/>
        </pc:sldMkLst>
      </pc:sldChg>
      <pc:sldChg chg="del">
        <pc:chgData name="SullivanM" userId="350d618f-92d9-45c2-831f-faece6ff0719" providerId="ADAL" clId="{C1DCF599-21F6-486F-8B55-2100CA948F62}" dt="2023-09-24T05:29:42.546" v="6628" actId="2696"/>
        <pc:sldMkLst>
          <pc:docMk/>
          <pc:sldMk cId="798336079" sldId="8351"/>
        </pc:sldMkLst>
      </pc:sldChg>
      <pc:sldChg chg="del">
        <pc:chgData name="SullivanM" userId="350d618f-92d9-45c2-831f-faece6ff0719" providerId="ADAL" clId="{C1DCF599-21F6-486F-8B55-2100CA948F62}" dt="2023-09-24T05:29:08.292" v="6535" actId="2696"/>
        <pc:sldMkLst>
          <pc:docMk/>
          <pc:sldMk cId="2193245405" sldId="8353"/>
        </pc:sldMkLst>
      </pc:sldChg>
      <pc:sldChg chg="del">
        <pc:chgData name="SullivanM" userId="350d618f-92d9-45c2-831f-faece6ff0719" providerId="ADAL" clId="{C1DCF599-21F6-486F-8B55-2100CA948F62}" dt="2023-09-24T05:29:08.076" v="6534" actId="2696"/>
        <pc:sldMkLst>
          <pc:docMk/>
          <pc:sldMk cId="3840027674" sldId="8354"/>
        </pc:sldMkLst>
      </pc:sldChg>
      <pc:sldChg chg="del">
        <pc:chgData name="SullivanM" userId="350d618f-92d9-45c2-831f-faece6ff0719" providerId="ADAL" clId="{C1DCF599-21F6-486F-8B55-2100CA948F62}" dt="2023-09-24T05:29:07.622" v="6533" actId="2696"/>
        <pc:sldMkLst>
          <pc:docMk/>
          <pc:sldMk cId="3423182023" sldId="8355"/>
        </pc:sldMkLst>
      </pc:sldChg>
      <pc:sldChg chg="del">
        <pc:chgData name="SullivanM" userId="350d618f-92d9-45c2-831f-faece6ff0719" providerId="ADAL" clId="{C1DCF599-21F6-486F-8B55-2100CA948F62}" dt="2023-09-24T05:29:08.862" v="6538" actId="2696"/>
        <pc:sldMkLst>
          <pc:docMk/>
          <pc:sldMk cId="1750858830" sldId="8356"/>
        </pc:sldMkLst>
      </pc:sldChg>
      <pc:sldChg chg="del">
        <pc:chgData name="SullivanM" userId="350d618f-92d9-45c2-831f-faece6ff0719" providerId="ADAL" clId="{C1DCF599-21F6-486F-8B55-2100CA948F62}" dt="2023-09-24T05:29:10.350" v="6550" actId="2696"/>
        <pc:sldMkLst>
          <pc:docMk/>
          <pc:sldMk cId="1886128689" sldId="8357"/>
        </pc:sldMkLst>
      </pc:sldChg>
      <pc:sldChg chg="del">
        <pc:chgData name="SullivanM" userId="350d618f-92d9-45c2-831f-faece6ff0719" providerId="ADAL" clId="{C1DCF599-21F6-486F-8B55-2100CA948F62}" dt="2023-09-24T05:29:10.381" v="6551" actId="2696"/>
        <pc:sldMkLst>
          <pc:docMk/>
          <pc:sldMk cId="160878443" sldId="8358"/>
        </pc:sldMkLst>
      </pc:sldChg>
      <pc:sldChg chg="del">
        <pc:chgData name="SullivanM" userId="350d618f-92d9-45c2-831f-faece6ff0719" providerId="ADAL" clId="{C1DCF599-21F6-486F-8B55-2100CA948F62}" dt="2023-09-24T05:29:10.444" v="6553" actId="2696"/>
        <pc:sldMkLst>
          <pc:docMk/>
          <pc:sldMk cId="3168932120" sldId="8359"/>
        </pc:sldMkLst>
      </pc:sldChg>
      <pc:sldChg chg="del">
        <pc:chgData name="SullivanM" userId="350d618f-92d9-45c2-831f-faece6ff0719" providerId="ADAL" clId="{C1DCF599-21F6-486F-8B55-2100CA948F62}" dt="2023-09-24T05:29:10.914" v="6554" actId="2696"/>
        <pc:sldMkLst>
          <pc:docMk/>
          <pc:sldMk cId="4240197592" sldId="8360"/>
        </pc:sldMkLst>
      </pc:sldChg>
      <pc:sldChg chg="del">
        <pc:chgData name="SullivanM" userId="350d618f-92d9-45c2-831f-faece6ff0719" providerId="ADAL" clId="{C1DCF599-21F6-486F-8B55-2100CA948F62}" dt="2023-09-24T05:29:11.301" v="6555" actId="2696"/>
        <pc:sldMkLst>
          <pc:docMk/>
          <pc:sldMk cId="388188077" sldId="8361"/>
        </pc:sldMkLst>
      </pc:sldChg>
      <pc:sldChg chg="del">
        <pc:chgData name="SullivanM" userId="350d618f-92d9-45c2-831f-faece6ff0719" providerId="ADAL" clId="{C1DCF599-21F6-486F-8B55-2100CA948F62}" dt="2023-09-24T05:29:11.517" v="6556" actId="2696"/>
        <pc:sldMkLst>
          <pc:docMk/>
          <pc:sldMk cId="105816739" sldId="8362"/>
        </pc:sldMkLst>
      </pc:sldChg>
      <pc:sldChg chg="del">
        <pc:chgData name="SullivanM" userId="350d618f-92d9-45c2-831f-faece6ff0719" providerId="ADAL" clId="{C1DCF599-21F6-486F-8B55-2100CA948F62}" dt="2023-09-24T05:29:10.397" v="6552" actId="2696"/>
        <pc:sldMkLst>
          <pc:docMk/>
          <pc:sldMk cId="3332049635" sldId="8363"/>
        </pc:sldMkLst>
      </pc:sldChg>
      <pc:sldChg chg="del">
        <pc:chgData name="SullivanM" userId="350d618f-92d9-45c2-831f-faece6ff0719" providerId="ADAL" clId="{C1DCF599-21F6-486F-8B55-2100CA948F62}" dt="2023-09-24T05:29:12.990" v="6560" actId="2696"/>
        <pc:sldMkLst>
          <pc:docMk/>
          <pc:sldMk cId="219192274" sldId="8364"/>
        </pc:sldMkLst>
      </pc:sldChg>
      <pc:sldChg chg="del">
        <pc:chgData name="SullivanM" userId="350d618f-92d9-45c2-831f-faece6ff0719" providerId="ADAL" clId="{C1DCF599-21F6-486F-8B55-2100CA948F62}" dt="2023-09-24T05:29:20.577" v="6578" actId="2696"/>
        <pc:sldMkLst>
          <pc:docMk/>
          <pc:sldMk cId="258524546" sldId="8365"/>
        </pc:sldMkLst>
      </pc:sldChg>
      <pc:sldChg chg="del">
        <pc:chgData name="SullivanM" userId="350d618f-92d9-45c2-831f-faece6ff0719" providerId="ADAL" clId="{C1DCF599-21F6-486F-8B55-2100CA948F62}" dt="2023-09-24T05:29:20.377" v="6577" actId="2696"/>
        <pc:sldMkLst>
          <pc:docMk/>
          <pc:sldMk cId="2701996498" sldId="8366"/>
        </pc:sldMkLst>
      </pc:sldChg>
      <pc:sldChg chg="modSp ord">
        <pc:chgData name="SullivanM" userId="350d618f-92d9-45c2-831f-faece6ff0719" providerId="ADAL" clId="{C1DCF599-21F6-486F-8B55-2100CA948F62}" dt="2023-09-24T00:42:20.615" v="411" actId="1037"/>
        <pc:sldMkLst>
          <pc:docMk/>
          <pc:sldMk cId="3298932701" sldId="8367"/>
        </pc:sldMkLst>
        <pc:picChg chg="mod">
          <ac:chgData name="SullivanM" userId="350d618f-92d9-45c2-831f-faece6ff0719" providerId="ADAL" clId="{C1DCF599-21F6-486F-8B55-2100CA948F62}" dt="2023-09-24T00:42:20.615" v="411" actId="1037"/>
          <ac:picMkLst>
            <pc:docMk/>
            <pc:sldMk cId="3298932701" sldId="8367"/>
            <ac:picMk id="3" creationId="{E62E4304-E933-4A40-B3F7-8F989E635911}"/>
          </ac:picMkLst>
        </pc:picChg>
        <pc:picChg chg="mod">
          <ac:chgData name="SullivanM" userId="350d618f-92d9-45c2-831f-faece6ff0719" providerId="ADAL" clId="{C1DCF599-21F6-486F-8B55-2100CA948F62}" dt="2023-09-24T00:42:20.615" v="411" actId="1037"/>
          <ac:picMkLst>
            <pc:docMk/>
            <pc:sldMk cId="3298932701" sldId="8367"/>
            <ac:picMk id="4" creationId="{60990BF4-8028-4A56-88AA-BD38CA97A0D7}"/>
          </ac:picMkLst>
        </pc:picChg>
        <pc:picChg chg="mod">
          <ac:chgData name="SullivanM" userId="350d618f-92d9-45c2-831f-faece6ff0719" providerId="ADAL" clId="{C1DCF599-21F6-486F-8B55-2100CA948F62}" dt="2023-09-24T00:42:20.615" v="411" actId="1037"/>
          <ac:picMkLst>
            <pc:docMk/>
            <pc:sldMk cId="3298932701" sldId="8367"/>
            <ac:picMk id="5" creationId="{D0768EAD-4043-46D5-9FDF-2F7932A766B4}"/>
          </ac:picMkLst>
        </pc:picChg>
        <pc:picChg chg="mod">
          <ac:chgData name="SullivanM" userId="350d618f-92d9-45c2-831f-faece6ff0719" providerId="ADAL" clId="{C1DCF599-21F6-486F-8B55-2100CA948F62}" dt="2023-09-24T00:42:20.615" v="411" actId="1037"/>
          <ac:picMkLst>
            <pc:docMk/>
            <pc:sldMk cId="3298932701" sldId="8367"/>
            <ac:picMk id="6" creationId="{678CA609-57B0-459C-B576-C00794E2A3F0}"/>
          </ac:picMkLst>
        </pc:picChg>
        <pc:picChg chg="mod">
          <ac:chgData name="SullivanM" userId="350d618f-92d9-45c2-831f-faece6ff0719" providerId="ADAL" clId="{C1DCF599-21F6-486F-8B55-2100CA948F62}" dt="2023-09-24T00:42:20.615" v="411" actId="1037"/>
          <ac:picMkLst>
            <pc:docMk/>
            <pc:sldMk cId="3298932701" sldId="8367"/>
            <ac:picMk id="7" creationId="{B2EC4932-1AF4-4780-BBDE-C686BDFCA2D3}"/>
          </ac:picMkLst>
        </pc:picChg>
        <pc:picChg chg="mod">
          <ac:chgData name="SullivanM" userId="350d618f-92d9-45c2-831f-faece6ff0719" providerId="ADAL" clId="{C1DCF599-21F6-486F-8B55-2100CA948F62}" dt="2023-09-24T00:42:20.615" v="411" actId="1037"/>
          <ac:picMkLst>
            <pc:docMk/>
            <pc:sldMk cId="3298932701" sldId="8367"/>
            <ac:picMk id="9" creationId="{24F0FE6E-59CB-4F73-BCC2-2732BA5B74D4}"/>
          </ac:picMkLst>
        </pc:picChg>
        <pc:picChg chg="mod">
          <ac:chgData name="SullivanM" userId="350d618f-92d9-45c2-831f-faece6ff0719" providerId="ADAL" clId="{C1DCF599-21F6-486F-8B55-2100CA948F62}" dt="2023-09-24T00:42:20.615" v="411" actId="1037"/>
          <ac:picMkLst>
            <pc:docMk/>
            <pc:sldMk cId="3298932701" sldId="8367"/>
            <ac:picMk id="10" creationId="{DB64DD11-76BA-4C59-AA2C-E1B64FD6EBBB}"/>
          </ac:picMkLst>
        </pc:picChg>
        <pc:picChg chg="mod">
          <ac:chgData name="SullivanM" userId="350d618f-92d9-45c2-831f-faece6ff0719" providerId="ADAL" clId="{C1DCF599-21F6-486F-8B55-2100CA948F62}" dt="2023-09-24T00:42:20.615" v="411" actId="1037"/>
          <ac:picMkLst>
            <pc:docMk/>
            <pc:sldMk cId="3298932701" sldId="8367"/>
            <ac:picMk id="11" creationId="{D7000A87-361A-4B55-98CA-7CE843ADC32F}"/>
          </ac:picMkLst>
        </pc:picChg>
      </pc:sldChg>
      <pc:sldChg chg="del">
        <pc:chgData name="SullivanM" userId="350d618f-92d9-45c2-831f-faece6ff0719" providerId="ADAL" clId="{C1DCF599-21F6-486F-8B55-2100CA948F62}" dt="2023-09-24T05:29:30.796" v="6609" actId="2696"/>
        <pc:sldMkLst>
          <pc:docMk/>
          <pc:sldMk cId="1333077522" sldId="8368"/>
        </pc:sldMkLst>
      </pc:sldChg>
      <pc:sldChg chg="del">
        <pc:chgData name="SullivanM" userId="350d618f-92d9-45c2-831f-faece6ff0719" providerId="ADAL" clId="{C1DCF599-21F6-486F-8B55-2100CA948F62}" dt="2023-09-24T05:29:31.731" v="6611" actId="2696"/>
        <pc:sldMkLst>
          <pc:docMk/>
          <pc:sldMk cId="1534704403" sldId="8369"/>
        </pc:sldMkLst>
      </pc:sldChg>
      <pc:sldChg chg="del">
        <pc:chgData name="SullivanM" userId="350d618f-92d9-45c2-831f-faece6ff0719" providerId="ADAL" clId="{C1DCF599-21F6-486F-8B55-2100CA948F62}" dt="2023-09-24T05:29:12.557" v="6559" actId="2696"/>
        <pc:sldMkLst>
          <pc:docMk/>
          <pc:sldMk cId="2621739779" sldId="8371"/>
        </pc:sldMkLst>
      </pc:sldChg>
      <pc:sldChg chg="del">
        <pc:chgData name="SullivanM" userId="350d618f-92d9-45c2-831f-faece6ff0719" providerId="ADAL" clId="{C1DCF599-21F6-486F-8B55-2100CA948F62}" dt="2023-09-24T05:29:19.976" v="6575" actId="2696"/>
        <pc:sldMkLst>
          <pc:docMk/>
          <pc:sldMk cId="1396193681" sldId="8372"/>
        </pc:sldMkLst>
      </pc:sldChg>
      <pc:sldChg chg="del">
        <pc:chgData name="SullivanM" userId="350d618f-92d9-45c2-831f-faece6ff0719" providerId="ADAL" clId="{C1DCF599-21F6-486F-8B55-2100CA948F62}" dt="2023-09-24T05:29:22.010" v="6585" actId="2696"/>
        <pc:sldMkLst>
          <pc:docMk/>
          <pc:sldMk cId="217493060" sldId="8373"/>
        </pc:sldMkLst>
      </pc:sldChg>
      <pc:sldChg chg="del">
        <pc:chgData name="SullivanM" userId="350d618f-92d9-45c2-831f-faece6ff0719" providerId="ADAL" clId="{C1DCF599-21F6-486F-8B55-2100CA948F62}" dt="2023-09-24T05:29:28.123" v="6604" actId="2696"/>
        <pc:sldMkLst>
          <pc:docMk/>
          <pc:sldMk cId="967908711" sldId="8374"/>
        </pc:sldMkLst>
      </pc:sldChg>
      <pc:sldChg chg="del">
        <pc:chgData name="SullivanM" userId="350d618f-92d9-45c2-831f-faece6ff0719" providerId="ADAL" clId="{C1DCF599-21F6-486F-8B55-2100CA948F62}" dt="2023-09-24T05:29:29.141" v="6605" actId="2696"/>
        <pc:sldMkLst>
          <pc:docMk/>
          <pc:sldMk cId="4093745278" sldId="8375"/>
        </pc:sldMkLst>
      </pc:sldChg>
      <pc:sldChg chg="del">
        <pc:chgData name="SullivanM" userId="350d618f-92d9-45c2-831f-faece6ff0719" providerId="ADAL" clId="{C1DCF599-21F6-486F-8B55-2100CA948F62}" dt="2023-09-24T05:29:34.556" v="6617" actId="2696"/>
        <pc:sldMkLst>
          <pc:docMk/>
          <pc:sldMk cId="1014144464" sldId="8376"/>
        </pc:sldMkLst>
      </pc:sldChg>
      <pc:sldChg chg="del">
        <pc:chgData name="SullivanM" userId="350d618f-92d9-45c2-831f-faece6ff0719" providerId="ADAL" clId="{C1DCF599-21F6-486F-8B55-2100CA948F62}" dt="2023-09-24T05:29:35.612" v="6620" actId="2696"/>
        <pc:sldMkLst>
          <pc:docMk/>
          <pc:sldMk cId="2462768697" sldId="8378"/>
        </pc:sldMkLst>
      </pc:sldChg>
      <pc:sldChg chg="del">
        <pc:chgData name="SullivanM" userId="350d618f-92d9-45c2-831f-faece6ff0719" providerId="ADAL" clId="{C1DCF599-21F6-486F-8B55-2100CA948F62}" dt="2023-09-24T05:29:37.479" v="6624" actId="2696"/>
        <pc:sldMkLst>
          <pc:docMk/>
          <pc:sldMk cId="4107195569" sldId="8379"/>
        </pc:sldMkLst>
      </pc:sldChg>
      <pc:sldChg chg="del">
        <pc:chgData name="SullivanM" userId="350d618f-92d9-45c2-831f-faece6ff0719" providerId="ADAL" clId="{C1DCF599-21F6-486F-8B55-2100CA948F62}" dt="2023-09-24T05:29:40.844" v="6626" actId="2696"/>
        <pc:sldMkLst>
          <pc:docMk/>
          <pc:sldMk cId="2499147672" sldId="8380"/>
        </pc:sldMkLst>
      </pc:sldChg>
      <pc:sldChg chg="modSp add">
        <pc:chgData name="SullivanM" userId="350d618f-92d9-45c2-831f-faece6ff0719" providerId="ADAL" clId="{C1DCF599-21F6-486F-8B55-2100CA948F62}" dt="2023-09-24T00:33:12.055" v="58" actId="179"/>
        <pc:sldMkLst>
          <pc:docMk/>
          <pc:sldMk cId="4040426890" sldId="8381"/>
        </pc:sldMkLst>
        <pc:spChg chg="mod">
          <ac:chgData name="SullivanM" userId="350d618f-92d9-45c2-831f-faece6ff0719" providerId="ADAL" clId="{C1DCF599-21F6-486F-8B55-2100CA948F62}" dt="2023-09-24T00:33:12.055" v="58" actId="179"/>
          <ac:spMkLst>
            <pc:docMk/>
            <pc:sldMk cId="4040426890" sldId="8381"/>
            <ac:spMk id="18434" creationId="{C7D27934-BA8D-0729-FEBE-700E6E619618}"/>
          </ac:spMkLst>
        </pc:spChg>
      </pc:sldChg>
      <pc:sldChg chg="modSp add ord modAnim">
        <pc:chgData name="SullivanM" userId="350d618f-92d9-45c2-831f-faece6ff0719" providerId="ADAL" clId="{C1DCF599-21F6-486F-8B55-2100CA948F62}" dt="2023-09-24T06:32:23.304" v="7155" actId="20577"/>
        <pc:sldMkLst>
          <pc:docMk/>
          <pc:sldMk cId="333837352" sldId="8382"/>
        </pc:sldMkLst>
        <pc:spChg chg="mod">
          <ac:chgData name="SullivanM" userId="350d618f-92d9-45c2-831f-faece6ff0719" providerId="ADAL" clId="{C1DCF599-21F6-486F-8B55-2100CA948F62}" dt="2023-09-24T06:32:23.304" v="7155" actId="20577"/>
          <ac:spMkLst>
            <pc:docMk/>
            <pc:sldMk cId="333837352" sldId="8382"/>
            <ac:spMk id="18434" creationId="{C7D27934-BA8D-0729-FEBE-700E6E619618}"/>
          </ac:spMkLst>
        </pc:spChg>
      </pc:sldChg>
      <pc:sldChg chg="modSp add ord modAnim">
        <pc:chgData name="SullivanM" userId="350d618f-92d9-45c2-831f-faece6ff0719" providerId="ADAL" clId="{C1DCF599-21F6-486F-8B55-2100CA948F62}" dt="2023-09-24T06:33:04.789" v="7162" actId="20577"/>
        <pc:sldMkLst>
          <pc:docMk/>
          <pc:sldMk cId="595996065" sldId="8383"/>
        </pc:sldMkLst>
        <pc:spChg chg="mod">
          <ac:chgData name="SullivanM" userId="350d618f-92d9-45c2-831f-faece6ff0719" providerId="ADAL" clId="{C1DCF599-21F6-486F-8B55-2100CA948F62}" dt="2023-09-24T06:33:04.789" v="7162" actId="20577"/>
          <ac:spMkLst>
            <pc:docMk/>
            <pc:sldMk cId="595996065" sldId="8383"/>
            <ac:spMk id="18434" creationId="{C7D27934-BA8D-0729-FEBE-700E6E619618}"/>
          </ac:spMkLst>
        </pc:spChg>
      </pc:sldChg>
      <pc:sldChg chg="addSp delSp modSp add modAnim">
        <pc:chgData name="SullivanM" userId="350d618f-92d9-45c2-831f-faece6ff0719" providerId="ADAL" clId="{C1DCF599-21F6-486F-8B55-2100CA948F62}" dt="2023-09-24T05:32:55.825" v="6651"/>
        <pc:sldMkLst>
          <pc:docMk/>
          <pc:sldMk cId="600269596" sldId="8384"/>
        </pc:sldMkLst>
        <pc:spChg chg="add del mod">
          <ac:chgData name="SullivanM" userId="350d618f-92d9-45c2-831f-faece6ff0719" providerId="ADAL" clId="{C1DCF599-21F6-486F-8B55-2100CA948F62}" dt="2023-09-24T01:34:00.926" v="1040" actId="478"/>
          <ac:spMkLst>
            <pc:docMk/>
            <pc:sldMk cId="600269596" sldId="8384"/>
            <ac:spMk id="6" creationId="{A8202B83-69F6-42B5-8F8B-E6D134520D7F}"/>
          </ac:spMkLst>
        </pc:spChg>
        <pc:spChg chg="add del mod">
          <ac:chgData name="SullivanM" userId="350d618f-92d9-45c2-831f-faece6ff0719" providerId="ADAL" clId="{C1DCF599-21F6-486F-8B55-2100CA948F62}" dt="2023-09-24T01:34:00.926" v="1040" actId="478"/>
          <ac:spMkLst>
            <pc:docMk/>
            <pc:sldMk cId="600269596" sldId="8384"/>
            <ac:spMk id="8" creationId="{8AEDBD1C-2956-46E7-B951-882D4606FEDF}"/>
          </ac:spMkLst>
        </pc:spChg>
        <pc:spChg chg="add del mod">
          <ac:chgData name="SullivanM" userId="350d618f-92d9-45c2-831f-faece6ff0719" providerId="ADAL" clId="{C1DCF599-21F6-486F-8B55-2100CA948F62}" dt="2023-09-24T00:56:49.914" v="664" actId="478"/>
          <ac:spMkLst>
            <pc:docMk/>
            <pc:sldMk cId="600269596" sldId="8384"/>
            <ac:spMk id="11" creationId="{04143123-4D0D-4437-96AD-65BA80A4BB91}"/>
          </ac:spMkLst>
        </pc:spChg>
        <pc:spChg chg="add del mod">
          <ac:chgData name="SullivanM" userId="350d618f-92d9-45c2-831f-faece6ff0719" providerId="ADAL" clId="{C1DCF599-21F6-486F-8B55-2100CA948F62}" dt="2023-09-24T00:56:49.914" v="664" actId="478"/>
          <ac:spMkLst>
            <pc:docMk/>
            <pc:sldMk cId="600269596" sldId="8384"/>
            <ac:spMk id="12" creationId="{4709AD3D-9691-4341-99B5-136A002B0C60}"/>
          </ac:spMkLst>
        </pc:spChg>
        <pc:spChg chg="add ord">
          <ac:chgData name="SullivanM" userId="350d618f-92d9-45c2-831f-faece6ff0719" providerId="ADAL" clId="{C1DCF599-21F6-486F-8B55-2100CA948F62}" dt="2023-09-24T01:35:47.762" v="1049" actId="166"/>
          <ac:spMkLst>
            <pc:docMk/>
            <pc:sldMk cId="600269596" sldId="8384"/>
            <ac:spMk id="13" creationId="{D14E4B1C-3D49-4813-B3A7-6A6227CFA4DA}"/>
          </ac:spMkLst>
        </pc:spChg>
        <pc:spChg chg="add">
          <ac:chgData name="SullivanM" userId="350d618f-92d9-45c2-831f-faece6ff0719" providerId="ADAL" clId="{C1DCF599-21F6-486F-8B55-2100CA948F62}" dt="2023-09-24T01:34:01.914" v="1041"/>
          <ac:spMkLst>
            <pc:docMk/>
            <pc:sldMk cId="600269596" sldId="8384"/>
            <ac:spMk id="14" creationId="{D5AC5C88-05E4-4E8F-B16F-EC87258D1F05}"/>
          </ac:spMkLst>
        </pc:spChg>
        <pc:spChg chg="mod">
          <ac:chgData name="SullivanM" userId="350d618f-92d9-45c2-831f-faece6ff0719" providerId="ADAL" clId="{C1DCF599-21F6-486F-8B55-2100CA948F62}" dt="2023-09-24T00:46:27.720" v="494" actId="14100"/>
          <ac:spMkLst>
            <pc:docMk/>
            <pc:sldMk cId="600269596" sldId="8384"/>
            <ac:spMk id="18434" creationId="{C7D27934-BA8D-0729-FEBE-700E6E619618}"/>
          </ac:spMkLst>
        </pc:spChg>
        <pc:cxnChg chg="add mod">
          <ac:chgData name="SullivanM" userId="350d618f-92d9-45c2-831f-faece6ff0719" providerId="ADAL" clId="{C1DCF599-21F6-486F-8B55-2100CA948F62}" dt="2023-09-24T00:46:20.841" v="493" actId="11529"/>
          <ac:cxnSpMkLst>
            <pc:docMk/>
            <pc:sldMk cId="600269596" sldId="8384"/>
            <ac:cxnSpMk id="3" creationId="{DED7A292-3F21-4D76-903F-1BFA540A6456}"/>
          </ac:cxnSpMkLst>
        </pc:cxnChg>
        <pc:cxnChg chg="add del mod">
          <ac:chgData name="SullivanM" userId="350d618f-92d9-45c2-831f-faece6ff0719" providerId="ADAL" clId="{C1DCF599-21F6-486F-8B55-2100CA948F62}" dt="2023-09-24T01:35:37.957" v="1047" actId="478"/>
          <ac:cxnSpMkLst>
            <pc:docMk/>
            <pc:sldMk cId="600269596" sldId="8384"/>
            <ac:cxnSpMk id="5" creationId="{29BB5F4B-4B7A-4981-AFEF-6AF61261E91B}"/>
          </ac:cxnSpMkLst>
        </pc:cxnChg>
        <pc:cxnChg chg="add">
          <ac:chgData name="SullivanM" userId="350d618f-92d9-45c2-831f-faece6ff0719" providerId="ADAL" clId="{C1DCF599-21F6-486F-8B55-2100CA948F62}" dt="2023-09-24T01:35:39.060" v="1048"/>
          <ac:cxnSpMkLst>
            <pc:docMk/>
            <pc:sldMk cId="600269596" sldId="8384"/>
            <ac:cxnSpMk id="15" creationId="{9B676B59-FCF8-466A-A1A1-C6DA5976AB1D}"/>
          </ac:cxnSpMkLst>
        </pc:cxnChg>
      </pc:sldChg>
      <pc:sldChg chg="addSp delSp modSp add modAnim">
        <pc:chgData name="SullivanM" userId="350d618f-92d9-45c2-831f-faece6ff0719" providerId="ADAL" clId="{C1DCF599-21F6-486F-8B55-2100CA948F62}" dt="2023-09-24T05:46:02.830" v="6778" actId="478"/>
        <pc:sldMkLst>
          <pc:docMk/>
          <pc:sldMk cId="3145893225" sldId="8385"/>
        </pc:sldMkLst>
        <pc:spChg chg="mod ord">
          <ac:chgData name="SullivanM" userId="350d618f-92d9-45c2-831f-faece6ff0719" providerId="ADAL" clId="{C1DCF599-21F6-486F-8B55-2100CA948F62}" dt="2023-09-24T01:35:29.467" v="1046" actId="166"/>
          <ac:spMkLst>
            <pc:docMk/>
            <pc:sldMk cId="3145893225" sldId="8385"/>
            <ac:spMk id="6" creationId="{A8202B83-69F6-42B5-8F8B-E6D134520D7F}"/>
          </ac:spMkLst>
        </pc:spChg>
        <pc:spChg chg="del mod">
          <ac:chgData name="SullivanM" userId="350d618f-92d9-45c2-831f-faece6ff0719" providerId="ADAL" clId="{C1DCF599-21F6-486F-8B55-2100CA948F62}" dt="2023-09-24T01:37:05.970" v="1093" actId="478"/>
          <ac:spMkLst>
            <pc:docMk/>
            <pc:sldMk cId="3145893225" sldId="8385"/>
            <ac:spMk id="8" creationId="{8AEDBD1C-2956-46E7-B951-882D4606FEDF}"/>
          </ac:spMkLst>
        </pc:spChg>
        <pc:spChg chg="add">
          <ac:chgData name="SullivanM" userId="350d618f-92d9-45c2-831f-faece6ff0719" providerId="ADAL" clId="{C1DCF599-21F6-486F-8B55-2100CA948F62}" dt="2023-09-24T01:37:07.019" v="1094"/>
          <ac:spMkLst>
            <pc:docMk/>
            <pc:sldMk cId="3145893225" sldId="8385"/>
            <ac:spMk id="10" creationId="{B60539AA-86AD-46B6-8743-CAB3AC4F1314}"/>
          </ac:spMkLst>
        </pc:spChg>
        <pc:spChg chg="mod">
          <ac:chgData name="SullivanM" userId="350d618f-92d9-45c2-831f-faece6ff0719" providerId="ADAL" clId="{C1DCF599-21F6-486F-8B55-2100CA948F62}" dt="2023-09-24T01:33:40.447" v="1039" actId="1037"/>
          <ac:spMkLst>
            <pc:docMk/>
            <pc:sldMk cId="3145893225" sldId="8385"/>
            <ac:spMk id="11" creationId="{04143123-4D0D-4437-96AD-65BA80A4BB91}"/>
          </ac:spMkLst>
        </pc:spChg>
        <pc:spChg chg="mod">
          <ac:chgData name="SullivanM" userId="350d618f-92d9-45c2-831f-faece6ff0719" providerId="ADAL" clId="{C1DCF599-21F6-486F-8B55-2100CA948F62}" dt="2023-09-24T01:33:40.447" v="1039" actId="1037"/>
          <ac:spMkLst>
            <pc:docMk/>
            <pc:sldMk cId="3145893225" sldId="8385"/>
            <ac:spMk id="12" creationId="{4709AD3D-9691-4341-99B5-136A002B0C60}"/>
          </ac:spMkLst>
        </pc:spChg>
        <pc:spChg chg="del">
          <ac:chgData name="SullivanM" userId="350d618f-92d9-45c2-831f-faece6ff0719" providerId="ADAL" clId="{C1DCF599-21F6-486F-8B55-2100CA948F62}" dt="2023-09-24T05:46:02.830" v="6778" actId="478"/>
          <ac:spMkLst>
            <pc:docMk/>
            <pc:sldMk cId="3145893225" sldId="8385"/>
            <ac:spMk id="18434" creationId="{C7D27934-BA8D-0729-FEBE-700E6E619618}"/>
          </ac:spMkLst>
        </pc:spChg>
        <pc:cxnChg chg="del">
          <ac:chgData name="SullivanM" userId="350d618f-92d9-45c2-831f-faece6ff0719" providerId="ADAL" clId="{C1DCF599-21F6-486F-8B55-2100CA948F62}" dt="2023-09-24T01:35:18.129" v="1043" actId="478"/>
          <ac:cxnSpMkLst>
            <pc:docMk/>
            <pc:sldMk cId="3145893225" sldId="8385"/>
            <ac:cxnSpMk id="5" creationId="{29BB5F4B-4B7A-4981-AFEF-6AF61261E91B}"/>
          </ac:cxnSpMkLst>
        </pc:cxnChg>
        <pc:cxnChg chg="add ord">
          <ac:chgData name="SullivanM" userId="350d618f-92d9-45c2-831f-faece6ff0719" providerId="ADAL" clId="{C1DCF599-21F6-486F-8B55-2100CA948F62}" dt="2023-09-24T01:35:25.139" v="1045" actId="166"/>
          <ac:cxnSpMkLst>
            <pc:docMk/>
            <pc:sldMk cId="3145893225" sldId="8385"/>
            <ac:cxnSpMk id="9" creationId="{768B45CF-50BD-4E36-8791-6207C8B16AF2}"/>
          </ac:cxnSpMkLst>
        </pc:cxnChg>
      </pc:sldChg>
      <pc:sldChg chg="addSp modSp add ord modAnim">
        <pc:chgData name="SullivanM" userId="350d618f-92d9-45c2-831f-faece6ff0719" providerId="ADAL" clId="{C1DCF599-21F6-486F-8B55-2100CA948F62}" dt="2023-09-24T05:33:12.904" v="6671"/>
        <pc:sldMkLst>
          <pc:docMk/>
          <pc:sldMk cId="1121977367" sldId="8386"/>
        </pc:sldMkLst>
        <pc:spChg chg="add mod">
          <ac:chgData name="SullivanM" userId="350d618f-92d9-45c2-831f-faece6ff0719" providerId="ADAL" clId="{C1DCF599-21F6-486F-8B55-2100CA948F62}" dt="2023-09-24T01:07:02.388" v="670" actId="1076"/>
          <ac:spMkLst>
            <pc:docMk/>
            <pc:sldMk cId="1121977367" sldId="8386"/>
            <ac:spMk id="3" creationId="{45BC0787-968F-42A0-B7A1-DBCB0DA14940}"/>
          </ac:spMkLst>
        </pc:spChg>
        <pc:spChg chg="mod">
          <ac:chgData name="SullivanM" userId="350d618f-92d9-45c2-831f-faece6ff0719" providerId="ADAL" clId="{C1DCF599-21F6-486F-8B55-2100CA948F62}" dt="2023-09-24T01:06:50.731" v="668" actId="14100"/>
          <ac:spMkLst>
            <pc:docMk/>
            <pc:sldMk cId="1121977367" sldId="8386"/>
            <ac:spMk id="18434" creationId="{C7D27934-BA8D-0729-FEBE-700E6E619618}"/>
          </ac:spMkLst>
        </pc:spChg>
      </pc:sldChg>
      <pc:sldChg chg="add modAnim">
        <pc:chgData name="SullivanM" userId="350d618f-92d9-45c2-831f-faece6ff0719" providerId="ADAL" clId="{C1DCF599-21F6-486F-8B55-2100CA948F62}" dt="2023-09-24T05:33:26.041" v="6691"/>
        <pc:sldMkLst>
          <pc:docMk/>
          <pc:sldMk cId="4075677102" sldId="8387"/>
        </pc:sldMkLst>
      </pc:sldChg>
      <pc:sldChg chg="modSp add modAnim">
        <pc:chgData name="SullivanM" userId="350d618f-92d9-45c2-831f-faece6ff0719" providerId="ADAL" clId="{C1DCF599-21F6-486F-8B55-2100CA948F62}" dt="2023-09-24T05:33:47.285" v="6711"/>
        <pc:sldMkLst>
          <pc:docMk/>
          <pc:sldMk cId="133824419" sldId="8388"/>
        </pc:sldMkLst>
        <pc:spChg chg="mod">
          <ac:chgData name="SullivanM" userId="350d618f-92d9-45c2-831f-faece6ff0719" providerId="ADAL" clId="{C1DCF599-21F6-486F-8B55-2100CA948F62}" dt="2023-09-24T01:10:01.619" v="673" actId="6549"/>
          <ac:spMkLst>
            <pc:docMk/>
            <pc:sldMk cId="133824419" sldId="8388"/>
            <ac:spMk id="3" creationId="{45BC0787-968F-42A0-B7A1-DBCB0DA14940}"/>
          </ac:spMkLst>
        </pc:spChg>
      </pc:sldChg>
      <pc:sldChg chg="modSp add modAnim">
        <pc:chgData name="SullivanM" userId="350d618f-92d9-45c2-831f-faece6ff0719" providerId="ADAL" clId="{C1DCF599-21F6-486F-8B55-2100CA948F62}" dt="2023-09-24T05:34:00.023" v="6730"/>
        <pc:sldMkLst>
          <pc:docMk/>
          <pc:sldMk cId="3235831607" sldId="8389"/>
        </pc:sldMkLst>
        <pc:spChg chg="mod">
          <ac:chgData name="SullivanM" userId="350d618f-92d9-45c2-831f-faece6ff0719" providerId="ADAL" clId="{C1DCF599-21F6-486F-8B55-2100CA948F62}" dt="2023-09-24T01:11:06.132" v="675" actId="20577"/>
          <ac:spMkLst>
            <pc:docMk/>
            <pc:sldMk cId="3235831607" sldId="8389"/>
            <ac:spMk id="3" creationId="{45BC0787-968F-42A0-B7A1-DBCB0DA14940}"/>
          </ac:spMkLst>
        </pc:spChg>
      </pc:sldChg>
      <pc:sldChg chg="modSp add modAnim">
        <pc:chgData name="SullivanM" userId="350d618f-92d9-45c2-831f-faece6ff0719" providerId="ADAL" clId="{C1DCF599-21F6-486F-8B55-2100CA948F62}" dt="2023-09-24T05:34:12.093" v="6749"/>
        <pc:sldMkLst>
          <pc:docMk/>
          <pc:sldMk cId="3291802611" sldId="8390"/>
        </pc:sldMkLst>
        <pc:spChg chg="mod">
          <ac:chgData name="SullivanM" userId="350d618f-92d9-45c2-831f-faece6ff0719" providerId="ADAL" clId="{C1DCF599-21F6-486F-8B55-2100CA948F62}" dt="2023-09-24T01:11:44.631" v="677" actId="20577"/>
          <ac:spMkLst>
            <pc:docMk/>
            <pc:sldMk cId="3291802611" sldId="8390"/>
            <ac:spMk id="18434" creationId="{C7D27934-BA8D-0729-FEBE-700E6E619618}"/>
          </ac:spMkLst>
        </pc:spChg>
      </pc:sldChg>
      <pc:sldChg chg="delSp modSp add ord modAnim">
        <pc:chgData name="SullivanM" userId="350d618f-92d9-45c2-831f-faece6ff0719" providerId="ADAL" clId="{C1DCF599-21F6-486F-8B55-2100CA948F62}" dt="2023-09-24T05:46:21.268" v="6781"/>
        <pc:sldMkLst>
          <pc:docMk/>
          <pc:sldMk cId="3613070401" sldId="8391"/>
        </pc:sldMkLst>
        <pc:spChg chg="del">
          <ac:chgData name="SullivanM" userId="350d618f-92d9-45c2-831f-faece6ff0719" providerId="ADAL" clId="{C1DCF599-21F6-486F-8B55-2100CA948F62}" dt="2023-09-24T01:24:19.023" v="756" actId="478"/>
          <ac:spMkLst>
            <pc:docMk/>
            <pc:sldMk cId="3613070401" sldId="8391"/>
            <ac:spMk id="6" creationId="{A8202B83-69F6-42B5-8F8B-E6D134520D7F}"/>
          </ac:spMkLst>
        </pc:spChg>
        <pc:spChg chg="del">
          <ac:chgData name="SullivanM" userId="350d618f-92d9-45c2-831f-faece6ff0719" providerId="ADAL" clId="{C1DCF599-21F6-486F-8B55-2100CA948F62}" dt="2023-09-24T01:24:19.023" v="756" actId="478"/>
          <ac:spMkLst>
            <pc:docMk/>
            <pc:sldMk cId="3613070401" sldId="8391"/>
            <ac:spMk id="8" creationId="{8AEDBD1C-2956-46E7-B951-882D4606FEDF}"/>
          </ac:spMkLst>
        </pc:spChg>
        <pc:spChg chg="del">
          <ac:chgData name="SullivanM" userId="350d618f-92d9-45c2-831f-faece6ff0719" providerId="ADAL" clId="{C1DCF599-21F6-486F-8B55-2100CA948F62}" dt="2023-09-24T01:24:19.023" v="756" actId="478"/>
          <ac:spMkLst>
            <pc:docMk/>
            <pc:sldMk cId="3613070401" sldId="8391"/>
            <ac:spMk id="11" creationId="{04143123-4D0D-4437-96AD-65BA80A4BB91}"/>
          </ac:spMkLst>
        </pc:spChg>
        <pc:spChg chg="del">
          <ac:chgData name="SullivanM" userId="350d618f-92d9-45c2-831f-faece6ff0719" providerId="ADAL" clId="{C1DCF599-21F6-486F-8B55-2100CA948F62}" dt="2023-09-24T01:24:19.023" v="756" actId="478"/>
          <ac:spMkLst>
            <pc:docMk/>
            <pc:sldMk cId="3613070401" sldId="8391"/>
            <ac:spMk id="12" creationId="{4709AD3D-9691-4341-99B5-136A002B0C60}"/>
          </ac:spMkLst>
        </pc:spChg>
        <pc:spChg chg="mod">
          <ac:chgData name="SullivanM" userId="350d618f-92d9-45c2-831f-faece6ff0719" providerId="ADAL" clId="{C1DCF599-21F6-486F-8B55-2100CA948F62}" dt="2023-09-24T05:46:15.212" v="6780" actId="6549"/>
          <ac:spMkLst>
            <pc:docMk/>
            <pc:sldMk cId="3613070401" sldId="8391"/>
            <ac:spMk id="18434" creationId="{C7D27934-BA8D-0729-FEBE-700E6E619618}"/>
          </ac:spMkLst>
        </pc:spChg>
        <pc:cxnChg chg="del">
          <ac:chgData name="SullivanM" userId="350d618f-92d9-45c2-831f-faece6ff0719" providerId="ADAL" clId="{C1DCF599-21F6-486F-8B55-2100CA948F62}" dt="2023-09-24T01:24:19.023" v="756" actId="478"/>
          <ac:cxnSpMkLst>
            <pc:docMk/>
            <pc:sldMk cId="3613070401" sldId="8391"/>
            <ac:cxnSpMk id="5" creationId="{29BB5F4B-4B7A-4981-AFEF-6AF61261E91B}"/>
          </ac:cxnSpMkLst>
        </pc:cxnChg>
      </pc:sldChg>
      <pc:sldChg chg="addSp delSp add delAnim">
        <pc:chgData name="SullivanM" userId="350d618f-92d9-45c2-831f-faece6ff0719" providerId="ADAL" clId="{C1DCF599-21F6-486F-8B55-2100CA948F62}" dt="2023-09-24T01:25:33.679" v="763"/>
        <pc:sldMkLst>
          <pc:docMk/>
          <pc:sldMk cId="755068622" sldId="8392"/>
        </pc:sldMkLst>
        <pc:spChg chg="del">
          <ac:chgData name="SullivanM" userId="350d618f-92d9-45c2-831f-faece6ff0719" providerId="ADAL" clId="{C1DCF599-21F6-486F-8B55-2100CA948F62}" dt="2023-09-24T01:25:32.645" v="762" actId="478"/>
          <ac:spMkLst>
            <pc:docMk/>
            <pc:sldMk cId="755068622" sldId="8392"/>
            <ac:spMk id="18434" creationId="{C7D27934-BA8D-0729-FEBE-700E6E619618}"/>
          </ac:spMkLst>
        </pc:spChg>
        <pc:picChg chg="add">
          <ac:chgData name="SullivanM" userId="350d618f-92d9-45c2-831f-faece6ff0719" providerId="ADAL" clId="{C1DCF599-21F6-486F-8B55-2100CA948F62}" dt="2023-09-24T01:25:33.679" v="763"/>
          <ac:picMkLst>
            <pc:docMk/>
            <pc:sldMk cId="755068622" sldId="8392"/>
            <ac:picMk id="4" creationId="{834FE71D-B346-4C1B-8834-C945105BBF27}"/>
          </ac:picMkLst>
        </pc:picChg>
      </pc:sldChg>
      <pc:sldChg chg="modSp add ord modAnim">
        <pc:chgData name="SullivanM" userId="350d618f-92d9-45c2-831f-faece6ff0719" providerId="ADAL" clId="{C1DCF599-21F6-486F-8B55-2100CA948F62}" dt="2023-09-24T05:46:56.856" v="6784"/>
        <pc:sldMkLst>
          <pc:docMk/>
          <pc:sldMk cId="4146302374" sldId="8393"/>
        </pc:sldMkLst>
        <pc:spChg chg="mod">
          <ac:chgData name="SullivanM" userId="350d618f-92d9-45c2-831f-faece6ff0719" providerId="ADAL" clId="{C1DCF599-21F6-486F-8B55-2100CA948F62}" dt="2023-09-24T05:46:54.364" v="6783" actId="6549"/>
          <ac:spMkLst>
            <pc:docMk/>
            <pc:sldMk cId="4146302374" sldId="8393"/>
            <ac:spMk id="18434" creationId="{C7D27934-BA8D-0729-FEBE-700E6E619618}"/>
          </ac:spMkLst>
        </pc:spChg>
      </pc:sldChg>
      <pc:sldChg chg="modSp add modAnim">
        <pc:chgData name="SullivanM" userId="350d618f-92d9-45c2-831f-faece6ff0719" providerId="ADAL" clId="{C1DCF599-21F6-486F-8B55-2100CA948F62}" dt="2023-09-24T05:47:06.797" v="6787"/>
        <pc:sldMkLst>
          <pc:docMk/>
          <pc:sldMk cId="2488243002" sldId="8394"/>
        </pc:sldMkLst>
        <pc:spChg chg="mod">
          <ac:chgData name="SullivanM" userId="350d618f-92d9-45c2-831f-faece6ff0719" providerId="ADAL" clId="{C1DCF599-21F6-486F-8B55-2100CA948F62}" dt="2023-09-24T05:47:04.422" v="6786" actId="6549"/>
          <ac:spMkLst>
            <pc:docMk/>
            <pc:sldMk cId="2488243002" sldId="8394"/>
            <ac:spMk id="18434" creationId="{C7D27934-BA8D-0729-FEBE-700E6E619618}"/>
          </ac:spMkLst>
        </pc:spChg>
      </pc:sldChg>
      <pc:sldChg chg="modSp add modAnim">
        <pc:chgData name="SullivanM" userId="350d618f-92d9-45c2-831f-faece6ff0719" providerId="ADAL" clId="{C1DCF599-21F6-486F-8B55-2100CA948F62}" dt="2023-09-24T05:47:28.215" v="6790"/>
        <pc:sldMkLst>
          <pc:docMk/>
          <pc:sldMk cId="10679393" sldId="8395"/>
        </pc:sldMkLst>
        <pc:spChg chg="mod">
          <ac:chgData name="SullivanM" userId="350d618f-92d9-45c2-831f-faece6ff0719" providerId="ADAL" clId="{C1DCF599-21F6-486F-8B55-2100CA948F62}" dt="2023-09-24T05:47:12.797" v="6789" actId="6549"/>
          <ac:spMkLst>
            <pc:docMk/>
            <pc:sldMk cId="10679393" sldId="8395"/>
            <ac:spMk id="18434" creationId="{C7D27934-BA8D-0729-FEBE-700E6E619618}"/>
          </ac:spMkLst>
        </pc:spChg>
      </pc:sldChg>
      <pc:sldChg chg="delSp modSp add del">
        <pc:chgData name="SullivanM" userId="350d618f-92d9-45c2-831f-faece6ff0719" providerId="ADAL" clId="{C1DCF599-21F6-486F-8B55-2100CA948F62}" dt="2023-09-24T02:17:54.856" v="2144" actId="2696"/>
        <pc:sldMkLst>
          <pc:docMk/>
          <pc:sldMk cId="827504286" sldId="8396"/>
        </pc:sldMkLst>
        <pc:spChg chg="mod">
          <ac:chgData name="SullivanM" userId="350d618f-92d9-45c2-831f-faece6ff0719" providerId="ADAL" clId="{C1DCF599-21F6-486F-8B55-2100CA948F62}" dt="2023-09-24T02:04:01.076" v="1916" actId="1036"/>
          <ac:spMkLst>
            <pc:docMk/>
            <pc:sldMk cId="827504286" sldId="8396"/>
            <ac:spMk id="2" creationId="{28D2F840-9EDF-43C3-B506-ADBA84ED5A4F}"/>
          </ac:spMkLst>
        </pc:spChg>
        <pc:spChg chg="del">
          <ac:chgData name="SullivanM" userId="350d618f-92d9-45c2-831f-faece6ff0719" providerId="ADAL" clId="{C1DCF599-21F6-486F-8B55-2100CA948F62}" dt="2023-09-24T02:03:52.392" v="1874" actId="478"/>
          <ac:spMkLst>
            <pc:docMk/>
            <pc:sldMk cId="827504286" sldId="8396"/>
            <ac:spMk id="3" creationId="{EB05994F-A3BA-424E-9C7C-BC6B67C1D7DD}"/>
          </ac:spMkLst>
        </pc:spChg>
      </pc:sldChg>
      <pc:sldChg chg="addSp delSp modSp delAnim modAnim">
        <pc:chgData name="SullivanM" userId="350d618f-92d9-45c2-831f-faece6ff0719" providerId="ADAL" clId="{C1DCF599-21F6-486F-8B55-2100CA948F62}" dt="2023-09-24T06:37:18.273" v="7170"/>
        <pc:sldMkLst>
          <pc:docMk/>
          <pc:sldMk cId="2016546935" sldId="8397"/>
        </pc:sldMkLst>
        <pc:spChg chg="mod">
          <ac:chgData name="SullivanM" userId="350d618f-92d9-45c2-831f-faece6ff0719" providerId="ADAL" clId="{C1DCF599-21F6-486F-8B55-2100CA948F62}" dt="2023-09-24T01:33:10.345" v="992" actId="1037"/>
          <ac:spMkLst>
            <pc:docMk/>
            <pc:sldMk cId="2016546935" sldId="8397"/>
            <ac:spMk id="6" creationId="{A8202B83-69F6-42B5-8F8B-E6D134520D7F}"/>
          </ac:spMkLst>
        </pc:spChg>
        <pc:spChg chg="mod">
          <ac:chgData name="SullivanM" userId="350d618f-92d9-45c2-831f-faece6ff0719" providerId="ADAL" clId="{C1DCF599-21F6-486F-8B55-2100CA948F62}" dt="2023-09-24T01:36:54.303" v="1092" actId="1036"/>
          <ac:spMkLst>
            <pc:docMk/>
            <pc:sldMk cId="2016546935" sldId="8397"/>
            <ac:spMk id="8" creationId="{8AEDBD1C-2956-46E7-B951-882D4606FEDF}"/>
          </ac:spMkLst>
        </pc:spChg>
        <pc:spChg chg="add mod">
          <ac:chgData name="SullivanM" userId="350d618f-92d9-45c2-831f-faece6ff0719" providerId="ADAL" clId="{C1DCF599-21F6-486F-8B55-2100CA948F62}" dt="2023-09-24T05:53:35.144" v="6849" actId="20577"/>
          <ac:spMkLst>
            <pc:docMk/>
            <pc:sldMk cId="2016546935" sldId="8397"/>
            <ac:spMk id="9" creationId="{3A3B4F11-DA5A-4805-A1F9-87B603CA180C}"/>
          </ac:spMkLst>
        </pc:spChg>
        <pc:spChg chg="add del mod">
          <ac:chgData name="SullivanM" userId="350d618f-92d9-45c2-831f-faece6ff0719" providerId="ADAL" clId="{C1DCF599-21F6-486F-8B55-2100CA948F62}" dt="2023-09-24T05:56:57.453" v="6889" actId="478"/>
          <ac:spMkLst>
            <pc:docMk/>
            <pc:sldMk cId="2016546935" sldId="8397"/>
            <ac:spMk id="10" creationId="{1F1EAD60-7700-4CC1-8493-6AC9DECA2C24}"/>
          </ac:spMkLst>
        </pc:spChg>
        <pc:spChg chg="del mod">
          <ac:chgData name="SullivanM" userId="350d618f-92d9-45c2-831f-faece6ff0719" providerId="ADAL" clId="{C1DCF599-21F6-486F-8B55-2100CA948F62}" dt="2023-09-24T06:35:54.338" v="7163" actId="478"/>
          <ac:spMkLst>
            <pc:docMk/>
            <pc:sldMk cId="2016546935" sldId="8397"/>
            <ac:spMk id="11" creationId="{04143123-4D0D-4437-96AD-65BA80A4BB91}"/>
          </ac:spMkLst>
        </pc:spChg>
        <pc:spChg chg="del mod">
          <ac:chgData name="SullivanM" userId="350d618f-92d9-45c2-831f-faece6ff0719" providerId="ADAL" clId="{C1DCF599-21F6-486F-8B55-2100CA948F62}" dt="2023-09-24T06:35:54.338" v="7163" actId="478"/>
          <ac:spMkLst>
            <pc:docMk/>
            <pc:sldMk cId="2016546935" sldId="8397"/>
            <ac:spMk id="12" creationId="{4709AD3D-9691-4341-99B5-136A002B0C60}"/>
          </ac:spMkLst>
        </pc:spChg>
        <pc:spChg chg="add mod">
          <ac:chgData name="SullivanM" userId="350d618f-92d9-45c2-831f-faece6ff0719" providerId="ADAL" clId="{C1DCF599-21F6-486F-8B55-2100CA948F62}" dt="2023-09-24T05:49:49.446" v="6810" actId="14100"/>
          <ac:spMkLst>
            <pc:docMk/>
            <pc:sldMk cId="2016546935" sldId="8397"/>
            <ac:spMk id="13" creationId="{65BC10F2-0E1E-43BE-A80F-7EA23D316F05}"/>
          </ac:spMkLst>
        </pc:spChg>
        <pc:spChg chg="add">
          <ac:chgData name="SullivanM" userId="350d618f-92d9-45c2-831f-faece6ff0719" providerId="ADAL" clId="{C1DCF599-21F6-486F-8B55-2100CA948F62}" dt="2023-09-24T05:56:58.571" v="6890"/>
          <ac:spMkLst>
            <pc:docMk/>
            <pc:sldMk cId="2016546935" sldId="8397"/>
            <ac:spMk id="14" creationId="{EA590428-12C8-4E41-8A7B-9C5D0E683AAD}"/>
          </ac:spMkLst>
        </pc:spChg>
        <pc:spChg chg="del">
          <ac:chgData name="SullivanM" userId="350d618f-92d9-45c2-831f-faece6ff0719" providerId="ADAL" clId="{C1DCF599-21F6-486F-8B55-2100CA948F62}" dt="2023-09-24T05:47:40.346" v="6791" actId="478"/>
          <ac:spMkLst>
            <pc:docMk/>
            <pc:sldMk cId="2016546935" sldId="8397"/>
            <ac:spMk id="18434" creationId="{C7D27934-BA8D-0729-FEBE-700E6E619618}"/>
          </ac:spMkLst>
        </pc:spChg>
        <pc:cxnChg chg="mod">
          <ac:chgData name="SullivanM" userId="350d618f-92d9-45c2-831f-faece6ff0719" providerId="ADAL" clId="{C1DCF599-21F6-486F-8B55-2100CA948F62}" dt="2023-09-24T01:35:05.577" v="1042" actId="14100"/>
          <ac:cxnSpMkLst>
            <pc:docMk/>
            <pc:sldMk cId="2016546935" sldId="8397"/>
            <ac:cxnSpMk id="5" creationId="{29BB5F4B-4B7A-4981-AFEF-6AF61261E91B}"/>
          </ac:cxnSpMkLst>
        </pc:cxnChg>
      </pc:sldChg>
      <pc:sldChg chg="addSp delSp modSp add modAnim">
        <pc:chgData name="SullivanM" userId="350d618f-92d9-45c2-831f-faece6ff0719" providerId="ADAL" clId="{C1DCF599-21F6-486F-8B55-2100CA948F62}" dt="2023-09-24T06:38:19.965" v="7171" actId="478"/>
        <pc:sldMkLst>
          <pc:docMk/>
          <pc:sldMk cId="906486056" sldId="8398"/>
        </pc:sldMkLst>
        <pc:spChg chg="del mod">
          <ac:chgData name="SullivanM" userId="350d618f-92d9-45c2-831f-faece6ff0719" providerId="ADAL" clId="{C1DCF599-21F6-486F-8B55-2100CA948F62}" dt="2023-09-24T05:56:15.447" v="6875" actId="478"/>
          <ac:spMkLst>
            <pc:docMk/>
            <pc:sldMk cId="906486056" sldId="8398"/>
            <ac:spMk id="9" creationId="{3A3B4F11-DA5A-4805-A1F9-87B603CA180C}"/>
          </ac:spMkLst>
        </pc:spChg>
        <pc:spChg chg="del mod">
          <ac:chgData name="SullivanM" userId="350d618f-92d9-45c2-831f-faece6ff0719" providerId="ADAL" clId="{C1DCF599-21F6-486F-8B55-2100CA948F62}" dt="2023-09-24T05:56:15.447" v="6875" actId="478"/>
          <ac:spMkLst>
            <pc:docMk/>
            <pc:sldMk cId="906486056" sldId="8398"/>
            <ac:spMk id="10" creationId="{1F1EAD60-7700-4CC1-8493-6AC9DECA2C24}"/>
          </ac:spMkLst>
        </pc:spChg>
        <pc:spChg chg="del">
          <ac:chgData name="SullivanM" userId="350d618f-92d9-45c2-831f-faece6ff0719" providerId="ADAL" clId="{C1DCF599-21F6-486F-8B55-2100CA948F62}" dt="2023-09-24T06:38:19.965" v="7171" actId="478"/>
          <ac:spMkLst>
            <pc:docMk/>
            <pc:sldMk cId="906486056" sldId="8398"/>
            <ac:spMk id="11" creationId="{04143123-4D0D-4437-96AD-65BA80A4BB91}"/>
          </ac:spMkLst>
        </pc:spChg>
        <pc:spChg chg="del">
          <ac:chgData name="SullivanM" userId="350d618f-92d9-45c2-831f-faece6ff0719" providerId="ADAL" clId="{C1DCF599-21F6-486F-8B55-2100CA948F62}" dt="2023-09-24T06:38:19.965" v="7171" actId="478"/>
          <ac:spMkLst>
            <pc:docMk/>
            <pc:sldMk cId="906486056" sldId="8398"/>
            <ac:spMk id="12" creationId="{4709AD3D-9691-4341-99B5-136A002B0C60}"/>
          </ac:spMkLst>
        </pc:spChg>
        <pc:spChg chg="del">
          <ac:chgData name="SullivanM" userId="350d618f-92d9-45c2-831f-faece6ff0719" providerId="ADAL" clId="{C1DCF599-21F6-486F-8B55-2100CA948F62}" dt="2023-09-24T01:43:01.970" v="1336" actId="478"/>
          <ac:spMkLst>
            <pc:docMk/>
            <pc:sldMk cId="906486056" sldId="8398"/>
            <ac:spMk id="13" creationId="{65BC10F2-0E1E-43BE-A80F-7EA23D316F05}"/>
          </ac:spMkLst>
        </pc:spChg>
        <pc:spChg chg="add mod">
          <ac:chgData name="SullivanM" userId="350d618f-92d9-45c2-831f-faece6ff0719" providerId="ADAL" clId="{C1DCF599-21F6-486F-8B55-2100CA948F62}" dt="2023-09-24T01:56:27.054" v="1655" actId="1036"/>
          <ac:spMkLst>
            <pc:docMk/>
            <pc:sldMk cId="906486056" sldId="8398"/>
            <ac:spMk id="14" creationId="{531C9B21-E166-4469-A835-B79C2A828395}"/>
          </ac:spMkLst>
        </pc:spChg>
        <pc:spChg chg="add mod">
          <ac:chgData name="SullivanM" userId="350d618f-92d9-45c2-831f-faece6ff0719" providerId="ADAL" clId="{C1DCF599-21F6-486F-8B55-2100CA948F62}" dt="2023-09-24T05:56:49.746" v="6887" actId="1037"/>
          <ac:spMkLst>
            <pc:docMk/>
            <pc:sldMk cId="906486056" sldId="8398"/>
            <ac:spMk id="15" creationId="{1932C8A0-5808-4F5C-9538-0C3D5F0890C9}"/>
          </ac:spMkLst>
        </pc:spChg>
        <pc:spChg chg="add mod">
          <ac:chgData name="SullivanM" userId="350d618f-92d9-45c2-831f-faece6ff0719" providerId="ADAL" clId="{C1DCF599-21F6-486F-8B55-2100CA948F62}" dt="2023-09-24T05:56:53.486" v="6888" actId="1038"/>
          <ac:spMkLst>
            <pc:docMk/>
            <pc:sldMk cId="906486056" sldId="8398"/>
            <ac:spMk id="16" creationId="{CC145F95-31D2-4485-B57F-0C9F5DF91F0E}"/>
          </ac:spMkLst>
        </pc:spChg>
        <pc:spChg chg="del">
          <ac:chgData name="SullivanM" userId="350d618f-92d9-45c2-831f-faece6ff0719" providerId="ADAL" clId="{C1DCF599-21F6-486F-8B55-2100CA948F62}" dt="2023-09-24T05:54:19.597" v="6871" actId="478"/>
          <ac:spMkLst>
            <pc:docMk/>
            <pc:sldMk cId="906486056" sldId="8398"/>
            <ac:spMk id="18434" creationId="{C7D27934-BA8D-0729-FEBE-700E6E619618}"/>
          </ac:spMkLst>
        </pc:spChg>
      </pc:sldChg>
      <pc:sldChg chg="addSp delSp modSp add delAnim modAnim">
        <pc:chgData name="SullivanM" userId="350d618f-92d9-45c2-831f-faece6ff0719" providerId="ADAL" clId="{C1DCF599-21F6-486F-8B55-2100CA948F62}" dt="2023-09-24T06:39:21.515" v="7173" actId="478"/>
        <pc:sldMkLst>
          <pc:docMk/>
          <pc:sldMk cId="2683629127" sldId="8399"/>
        </pc:sldMkLst>
        <pc:spChg chg="del mod">
          <ac:chgData name="SullivanM" userId="350d618f-92d9-45c2-831f-faece6ff0719" providerId="ADAL" clId="{C1DCF599-21F6-486F-8B55-2100CA948F62}" dt="2023-09-24T05:57:15.769" v="6891" actId="478"/>
          <ac:spMkLst>
            <pc:docMk/>
            <pc:sldMk cId="2683629127" sldId="8399"/>
            <ac:spMk id="9" creationId="{3A3B4F11-DA5A-4805-A1F9-87B603CA180C}"/>
          </ac:spMkLst>
        </pc:spChg>
        <pc:spChg chg="del mod">
          <ac:chgData name="SullivanM" userId="350d618f-92d9-45c2-831f-faece6ff0719" providerId="ADAL" clId="{C1DCF599-21F6-486F-8B55-2100CA948F62}" dt="2023-09-24T05:57:15.769" v="6891" actId="478"/>
          <ac:spMkLst>
            <pc:docMk/>
            <pc:sldMk cId="2683629127" sldId="8399"/>
            <ac:spMk id="10" creationId="{1F1EAD60-7700-4CC1-8493-6AC9DECA2C24}"/>
          </ac:spMkLst>
        </pc:spChg>
        <pc:spChg chg="del">
          <ac:chgData name="SullivanM" userId="350d618f-92d9-45c2-831f-faece6ff0719" providerId="ADAL" clId="{C1DCF599-21F6-486F-8B55-2100CA948F62}" dt="2023-09-24T06:38:34.941" v="7172" actId="478"/>
          <ac:spMkLst>
            <pc:docMk/>
            <pc:sldMk cId="2683629127" sldId="8399"/>
            <ac:spMk id="11" creationId="{04143123-4D0D-4437-96AD-65BA80A4BB91}"/>
          </ac:spMkLst>
        </pc:spChg>
        <pc:spChg chg="del">
          <ac:chgData name="SullivanM" userId="350d618f-92d9-45c2-831f-faece6ff0719" providerId="ADAL" clId="{C1DCF599-21F6-486F-8B55-2100CA948F62}" dt="2023-09-24T06:38:34.941" v="7172" actId="478"/>
          <ac:spMkLst>
            <pc:docMk/>
            <pc:sldMk cId="2683629127" sldId="8399"/>
            <ac:spMk id="12" creationId="{4709AD3D-9691-4341-99B5-136A002B0C60}"/>
          </ac:spMkLst>
        </pc:spChg>
        <pc:spChg chg="add del mod">
          <ac:chgData name="SullivanM" userId="350d618f-92d9-45c2-831f-faece6ff0719" providerId="ADAL" clId="{C1DCF599-21F6-486F-8B55-2100CA948F62}" dt="2023-09-24T06:39:21.515" v="7173" actId="478"/>
          <ac:spMkLst>
            <pc:docMk/>
            <pc:sldMk cId="2683629127" sldId="8399"/>
            <ac:spMk id="13" creationId="{7ACC4192-8F14-4B5A-9F9E-2104216D207B}"/>
          </ac:spMkLst>
        </pc:spChg>
        <pc:spChg chg="mod">
          <ac:chgData name="SullivanM" userId="350d618f-92d9-45c2-831f-faece6ff0719" providerId="ADAL" clId="{C1DCF599-21F6-486F-8B55-2100CA948F62}" dt="2023-09-24T01:56:59.892" v="1676" actId="1036"/>
          <ac:spMkLst>
            <pc:docMk/>
            <pc:sldMk cId="2683629127" sldId="8399"/>
            <ac:spMk id="14" creationId="{531C9B21-E166-4469-A835-B79C2A828395}"/>
          </ac:spMkLst>
        </pc:spChg>
        <pc:spChg chg="add">
          <ac:chgData name="SullivanM" userId="350d618f-92d9-45c2-831f-faece6ff0719" providerId="ADAL" clId="{C1DCF599-21F6-486F-8B55-2100CA948F62}" dt="2023-09-24T05:57:16.826" v="6892"/>
          <ac:spMkLst>
            <pc:docMk/>
            <pc:sldMk cId="2683629127" sldId="8399"/>
            <ac:spMk id="15" creationId="{F5C60D2F-DE5D-41A3-ACB2-97BBC9A62BB5}"/>
          </ac:spMkLst>
        </pc:spChg>
        <pc:spChg chg="add">
          <ac:chgData name="SullivanM" userId="350d618f-92d9-45c2-831f-faece6ff0719" providerId="ADAL" clId="{C1DCF599-21F6-486F-8B55-2100CA948F62}" dt="2023-09-24T05:57:16.826" v="6892"/>
          <ac:spMkLst>
            <pc:docMk/>
            <pc:sldMk cId="2683629127" sldId="8399"/>
            <ac:spMk id="16" creationId="{C81AA540-2566-44A9-A2BE-318B89CB99D6}"/>
          </ac:spMkLst>
        </pc:spChg>
        <pc:spChg chg="del">
          <ac:chgData name="SullivanM" userId="350d618f-92d9-45c2-831f-faece6ff0719" providerId="ADAL" clId="{C1DCF599-21F6-486F-8B55-2100CA948F62}" dt="2023-09-24T05:57:55.608" v="6893" actId="478"/>
          <ac:spMkLst>
            <pc:docMk/>
            <pc:sldMk cId="2683629127" sldId="8399"/>
            <ac:spMk id="18434" creationId="{C7D27934-BA8D-0729-FEBE-700E6E619618}"/>
          </ac:spMkLst>
        </pc:spChg>
      </pc:sldChg>
      <pc:sldChg chg="modSp add del">
        <pc:chgData name="SullivanM" userId="350d618f-92d9-45c2-831f-faece6ff0719" providerId="ADAL" clId="{C1DCF599-21F6-486F-8B55-2100CA948F62}" dt="2023-09-24T01:49:35.596" v="1486" actId="2696"/>
        <pc:sldMkLst>
          <pc:docMk/>
          <pc:sldMk cId="929236914" sldId="8400"/>
        </pc:sldMkLst>
        <pc:spChg chg="mod">
          <ac:chgData name="SullivanM" userId="350d618f-92d9-45c2-831f-faece6ff0719" providerId="ADAL" clId="{C1DCF599-21F6-486F-8B55-2100CA948F62}" dt="2023-09-24T01:49:31.418" v="1485" actId="20577"/>
          <ac:spMkLst>
            <pc:docMk/>
            <pc:sldMk cId="929236914" sldId="8400"/>
            <ac:spMk id="18434" creationId="{C7D27934-BA8D-0729-FEBE-700E6E619618}"/>
          </ac:spMkLst>
        </pc:spChg>
      </pc:sldChg>
      <pc:sldChg chg="delSp modSp add del delAnim">
        <pc:chgData name="SullivanM" userId="350d618f-92d9-45c2-831f-faece6ff0719" providerId="ADAL" clId="{C1DCF599-21F6-486F-8B55-2100CA948F62}" dt="2023-09-24T02:19:13.899" v="2145" actId="2696"/>
        <pc:sldMkLst>
          <pc:docMk/>
          <pc:sldMk cId="3444329206" sldId="8400"/>
        </pc:sldMkLst>
        <pc:spChg chg="mod">
          <ac:chgData name="SullivanM" userId="350d618f-92d9-45c2-831f-faece6ff0719" providerId="ADAL" clId="{C1DCF599-21F6-486F-8B55-2100CA948F62}" dt="2023-09-24T01:58:27.317" v="1679" actId="207"/>
          <ac:spMkLst>
            <pc:docMk/>
            <pc:sldMk cId="3444329206" sldId="8400"/>
            <ac:spMk id="8" creationId="{8AEDBD1C-2956-46E7-B951-882D4606FEDF}"/>
          </ac:spMkLst>
        </pc:spChg>
        <pc:spChg chg="del">
          <ac:chgData name="SullivanM" userId="350d618f-92d9-45c2-831f-faece6ff0719" providerId="ADAL" clId="{C1DCF599-21F6-486F-8B55-2100CA948F62}" dt="2023-09-24T01:58:47.663" v="1680" actId="478"/>
          <ac:spMkLst>
            <pc:docMk/>
            <pc:sldMk cId="3444329206" sldId="8400"/>
            <ac:spMk id="9" creationId="{3A3B4F11-DA5A-4805-A1F9-87B603CA180C}"/>
          </ac:spMkLst>
        </pc:spChg>
        <pc:spChg chg="del">
          <ac:chgData name="SullivanM" userId="350d618f-92d9-45c2-831f-faece6ff0719" providerId="ADAL" clId="{C1DCF599-21F6-486F-8B55-2100CA948F62}" dt="2023-09-24T01:58:47.663" v="1680" actId="478"/>
          <ac:spMkLst>
            <pc:docMk/>
            <pc:sldMk cId="3444329206" sldId="8400"/>
            <ac:spMk id="10" creationId="{1F1EAD60-7700-4CC1-8493-6AC9DECA2C24}"/>
          </ac:spMkLst>
        </pc:spChg>
        <pc:spChg chg="del">
          <ac:chgData name="SullivanM" userId="350d618f-92d9-45c2-831f-faece6ff0719" providerId="ADAL" clId="{C1DCF599-21F6-486F-8B55-2100CA948F62}" dt="2023-09-24T01:58:47.663" v="1680" actId="478"/>
          <ac:spMkLst>
            <pc:docMk/>
            <pc:sldMk cId="3444329206" sldId="8400"/>
            <ac:spMk id="11" creationId="{04143123-4D0D-4437-96AD-65BA80A4BB91}"/>
          </ac:spMkLst>
        </pc:spChg>
        <pc:spChg chg="del">
          <ac:chgData name="SullivanM" userId="350d618f-92d9-45c2-831f-faece6ff0719" providerId="ADAL" clId="{C1DCF599-21F6-486F-8B55-2100CA948F62}" dt="2023-09-24T01:58:47.663" v="1680" actId="478"/>
          <ac:spMkLst>
            <pc:docMk/>
            <pc:sldMk cId="3444329206" sldId="8400"/>
            <ac:spMk id="12" creationId="{4709AD3D-9691-4341-99B5-136A002B0C60}"/>
          </ac:spMkLst>
        </pc:spChg>
        <pc:spChg chg="mod">
          <ac:chgData name="SullivanM" userId="350d618f-92d9-45c2-831f-faece6ff0719" providerId="ADAL" clId="{C1DCF599-21F6-486F-8B55-2100CA948F62}" dt="2023-09-24T01:59:27.519" v="1749" actId="20577"/>
          <ac:spMkLst>
            <pc:docMk/>
            <pc:sldMk cId="3444329206" sldId="8400"/>
            <ac:spMk id="13" creationId="{7ACC4192-8F14-4B5A-9F9E-2104216D207B}"/>
          </ac:spMkLst>
        </pc:spChg>
        <pc:spChg chg="del">
          <ac:chgData name="SullivanM" userId="350d618f-92d9-45c2-831f-faece6ff0719" providerId="ADAL" clId="{C1DCF599-21F6-486F-8B55-2100CA948F62}" dt="2023-09-24T01:57:59.357" v="1678" actId="478"/>
          <ac:spMkLst>
            <pc:docMk/>
            <pc:sldMk cId="3444329206" sldId="8400"/>
            <ac:spMk id="18434" creationId="{C7D27934-BA8D-0729-FEBE-700E6E619618}"/>
          </ac:spMkLst>
        </pc:spChg>
      </pc:sldChg>
      <pc:sldChg chg="addSp delSp modSp add ord delAnim modAnim">
        <pc:chgData name="SullivanM" userId="350d618f-92d9-45c2-831f-faece6ff0719" providerId="ADAL" clId="{C1DCF599-21F6-486F-8B55-2100CA948F62}" dt="2023-09-24T06:02:02.194" v="6909"/>
        <pc:sldMkLst>
          <pc:docMk/>
          <pc:sldMk cId="942910346" sldId="8401"/>
        </pc:sldMkLst>
        <pc:spChg chg="add">
          <ac:chgData name="SullivanM" userId="350d618f-92d9-45c2-831f-faece6ff0719" providerId="ADAL" clId="{C1DCF599-21F6-486F-8B55-2100CA948F62}" dt="2023-09-24T02:08:04.129" v="1948"/>
          <ac:spMkLst>
            <pc:docMk/>
            <pc:sldMk cId="942910346" sldId="8401"/>
            <ac:spMk id="5" creationId="{2796A1CD-2E8B-441E-8F1B-BC098785225F}"/>
          </ac:spMkLst>
        </pc:spChg>
        <pc:spChg chg="add mod">
          <ac:chgData name="SullivanM" userId="350d618f-92d9-45c2-831f-faece6ff0719" providerId="ADAL" clId="{C1DCF599-21F6-486F-8B55-2100CA948F62}" dt="2023-09-24T02:08:59.586" v="1984" actId="1036"/>
          <ac:spMkLst>
            <pc:docMk/>
            <pc:sldMk cId="942910346" sldId="8401"/>
            <ac:spMk id="6" creationId="{206B3953-67AE-4047-B813-82625E83AC50}"/>
          </ac:spMkLst>
        </pc:spChg>
        <pc:spChg chg="add">
          <ac:chgData name="SullivanM" userId="350d618f-92d9-45c2-831f-faece6ff0719" providerId="ADAL" clId="{C1DCF599-21F6-486F-8B55-2100CA948F62}" dt="2023-09-24T02:08:04.129" v="1948"/>
          <ac:spMkLst>
            <pc:docMk/>
            <pc:sldMk cId="942910346" sldId="8401"/>
            <ac:spMk id="7" creationId="{29AA1986-B912-470B-8BCF-802881B6E4A3}"/>
          </ac:spMkLst>
        </pc:spChg>
        <pc:spChg chg="add del mod">
          <ac:chgData name="SullivanM" userId="350d618f-92d9-45c2-831f-faece6ff0719" providerId="ADAL" clId="{C1DCF599-21F6-486F-8B55-2100CA948F62}" dt="2023-09-24T02:08:15.387" v="1951" actId="478"/>
          <ac:spMkLst>
            <pc:docMk/>
            <pc:sldMk cId="942910346" sldId="8401"/>
            <ac:spMk id="8" creationId="{88A13DCD-F31A-4543-B8E9-549CAA3E1068}"/>
          </ac:spMkLst>
        </pc:spChg>
        <pc:spChg chg="add del mod">
          <ac:chgData name="SullivanM" userId="350d618f-92d9-45c2-831f-faece6ff0719" providerId="ADAL" clId="{C1DCF599-21F6-486F-8B55-2100CA948F62}" dt="2023-09-24T02:09:42.873" v="1986" actId="478"/>
          <ac:spMkLst>
            <pc:docMk/>
            <pc:sldMk cId="942910346" sldId="8401"/>
            <ac:spMk id="9" creationId="{6AB23532-4DE3-4A29-B8A7-3353E29F9AE9}"/>
          </ac:spMkLst>
        </pc:spChg>
        <pc:spChg chg="add mod">
          <ac:chgData name="SullivanM" userId="350d618f-92d9-45c2-831f-faece6ff0719" providerId="ADAL" clId="{C1DCF599-21F6-486F-8B55-2100CA948F62}" dt="2023-09-24T02:09:51.094" v="2021" actId="1035"/>
          <ac:spMkLst>
            <pc:docMk/>
            <pc:sldMk cId="942910346" sldId="8401"/>
            <ac:spMk id="10" creationId="{73A75ABC-672D-41D5-937C-C04F221F1838}"/>
          </ac:spMkLst>
        </pc:spChg>
        <pc:spChg chg="del mod">
          <ac:chgData name="SullivanM" userId="350d618f-92d9-45c2-831f-faece6ff0719" providerId="ADAL" clId="{C1DCF599-21F6-486F-8B55-2100CA948F62}" dt="2023-09-24T02:16:45.506" v="2135" actId="478"/>
          <ac:spMkLst>
            <pc:docMk/>
            <pc:sldMk cId="942910346" sldId="8401"/>
            <ac:spMk id="18434" creationId="{C7D27934-BA8D-0729-FEBE-700E6E619618}"/>
          </ac:spMkLst>
        </pc:spChg>
        <pc:cxnChg chg="add">
          <ac:chgData name="SullivanM" userId="350d618f-92d9-45c2-831f-faece6ff0719" providerId="ADAL" clId="{C1DCF599-21F6-486F-8B55-2100CA948F62}" dt="2023-09-24T02:08:04.129" v="1948"/>
          <ac:cxnSpMkLst>
            <pc:docMk/>
            <pc:sldMk cId="942910346" sldId="8401"/>
            <ac:cxnSpMk id="4" creationId="{FCD74BA1-E68D-4F59-A3C3-63841ABE0318}"/>
          </ac:cxnSpMkLst>
        </pc:cxnChg>
      </pc:sldChg>
      <pc:sldChg chg="addSp modSp add modAnim">
        <pc:chgData name="SullivanM" userId="350d618f-92d9-45c2-831f-faece6ff0719" providerId="ADAL" clId="{C1DCF599-21F6-486F-8B55-2100CA948F62}" dt="2023-09-24T06:03:00.259" v="6910"/>
        <pc:sldMkLst>
          <pc:docMk/>
          <pc:sldMk cId="4035290510" sldId="8402"/>
        </pc:sldMkLst>
        <pc:spChg chg="add mod">
          <ac:chgData name="SullivanM" userId="350d618f-92d9-45c2-831f-faece6ff0719" providerId="ADAL" clId="{C1DCF599-21F6-486F-8B55-2100CA948F62}" dt="2023-09-24T02:24:30.856" v="2246" actId="14100"/>
          <ac:spMkLst>
            <pc:docMk/>
            <pc:sldMk cId="4035290510" sldId="8402"/>
            <ac:spMk id="5" creationId="{D18DBFFA-2BE6-4D6E-9268-6C581EE4AF1B}"/>
          </ac:spMkLst>
        </pc:spChg>
        <pc:spChg chg="mod">
          <ac:chgData name="SullivanM" userId="350d618f-92d9-45c2-831f-faece6ff0719" providerId="ADAL" clId="{C1DCF599-21F6-486F-8B55-2100CA948F62}" dt="2023-09-24T02:16:51.444" v="2137" actId="6549"/>
          <ac:spMkLst>
            <pc:docMk/>
            <pc:sldMk cId="4035290510" sldId="8402"/>
            <ac:spMk id="18434" creationId="{C7D27934-BA8D-0729-FEBE-700E6E619618}"/>
          </ac:spMkLst>
        </pc:spChg>
        <pc:picChg chg="add mod">
          <ac:chgData name="SullivanM" userId="350d618f-92d9-45c2-831f-faece6ff0719" providerId="ADAL" clId="{C1DCF599-21F6-486F-8B55-2100CA948F62}" dt="2023-09-24T02:24:36.084" v="2262" actId="1037"/>
          <ac:picMkLst>
            <pc:docMk/>
            <pc:sldMk cId="4035290510" sldId="8402"/>
            <ac:picMk id="4" creationId="{837CF7A4-A101-4C9B-A9CE-10F1B92108C2}"/>
          </ac:picMkLst>
        </pc:picChg>
      </pc:sldChg>
      <pc:sldChg chg="addSp delSp modSp add del ord delAnim">
        <pc:chgData name="SullivanM" userId="350d618f-92d9-45c2-831f-faece6ff0719" providerId="ADAL" clId="{C1DCF599-21F6-486F-8B55-2100CA948F62}" dt="2023-09-24T02:17:31.539" v="2143" actId="2696"/>
        <pc:sldMkLst>
          <pc:docMk/>
          <pc:sldMk cId="290247321" sldId="8403"/>
        </pc:sldMkLst>
        <pc:spChg chg="del mod">
          <ac:chgData name="SullivanM" userId="350d618f-92d9-45c2-831f-faece6ff0719" providerId="ADAL" clId="{C1DCF599-21F6-486F-8B55-2100CA948F62}" dt="2023-09-24T02:17:02.809" v="2138" actId="478"/>
          <ac:spMkLst>
            <pc:docMk/>
            <pc:sldMk cId="290247321" sldId="8403"/>
            <ac:spMk id="18434" creationId="{C7D27934-BA8D-0729-FEBE-700E6E619618}"/>
          </ac:spMkLst>
        </pc:spChg>
        <pc:picChg chg="add del mod">
          <ac:chgData name="SullivanM" userId="350d618f-92d9-45c2-831f-faece6ff0719" providerId="ADAL" clId="{C1DCF599-21F6-486F-8B55-2100CA948F62}" dt="2023-09-24T02:17:05.101" v="2139"/>
          <ac:picMkLst>
            <pc:docMk/>
            <pc:sldMk cId="290247321" sldId="8403"/>
            <ac:picMk id="4" creationId="{9B151314-0EEE-452D-9E12-DFC5D80483DC}"/>
          </ac:picMkLst>
        </pc:picChg>
      </pc:sldChg>
      <pc:sldChg chg="modSp add modAnim">
        <pc:chgData name="SullivanM" userId="350d618f-92d9-45c2-831f-faece6ff0719" providerId="ADAL" clId="{C1DCF599-21F6-486F-8B55-2100CA948F62}" dt="2023-09-24T06:03:13.951" v="6911"/>
        <pc:sldMkLst>
          <pc:docMk/>
          <pc:sldMk cId="2048302910" sldId="8404"/>
        </pc:sldMkLst>
        <pc:spChg chg="mod">
          <ac:chgData name="SullivanM" userId="350d618f-92d9-45c2-831f-faece6ff0719" providerId="ADAL" clId="{C1DCF599-21F6-486F-8B55-2100CA948F62}" dt="2023-09-24T02:14:29.148" v="2037" actId="113"/>
          <ac:spMkLst>
            <pc:docMk/>
            <pc:sldMk cId="2048302910" sldId="8404"/>
            <ac:spMk id="18434" creationId="{C7D27934-BA8D-0729-FEBE-700E6E619618}"/>
          </ac:spMkLst>
        </pc:spChg>
      </pc:sldChg>
      <pc:sldChg chg="modSp add del modAnim">
        <pc:chgData name="SullivanM" userId="350d618f-92d9-45c2-831f-faece6ff0719" providerId="ADAL" clId="{C1DCF599-21F6-486F-8B55-2100CA948F62}" dt="2023-09-24T02:32:19.981" v="2461" actId="2696"/>
        <pc:sldMkLst>
          <pc:docMk/>
          <pc:sldMk cId="985923766" sldId="8405"/>
        </pc:sldMkLst>
        <pc:spChg chg="mod">
          <ac:chgData name="SullivanM" userId="350d618f-92d9-45c2-831f-faece6ff0719" providerId="ADAL" clId="{C1DCF599-21F6-486F-8B55-2100CA948F62}" dt="2023-09-24T02:15:46.513" v="2092" actId="20577"/>
          <ac:spMkLst>
            <pc:docMk/>
            <pc:sldMk cId="985923766" sldId="8405"/>
            <ac:spMk id="18434" creationId="{C7D27934-BA8D-0729-FEBE-700E6E619618}"/>
          </ac:spMkLst>
        </pc:spChg>
      </pc:sldChg>
      <pc:sldChg chg="addSp modSp add modAnim">
        <pc:chgData name="SullivanM" userId="350d618f-92d9-45c2-831f-faece6ff0719" providerId="ADAL" clId="{C1DCF599-21F6-486F-8B55-2100CA948F62}" dt="2023-09-24T05:58:59.947" v="6895"/>
        <pc:sldMkLst>
          <pc:docMk/>
          <pc:sldMk cId="2444801022" sldId="8406"/>
        </pc:sldMkLst>
        <pc:spChg chg="mod">
          <ac:chgData name="SullivanM" userId="350d618f-92d9-45c2-831f-faece6ff0719" providerId="ADAL" clId="{C1DCF599-21F6-486F-8B55-2100CA948F62}" dt="2023-09-24T02:31:08.722" v="2422" actId="1035"/>
          <ac:spMkLst>
            <pc:docMk/>
            <pc:sldMk cId="2444801022" sldId="8406"/>
            <ac:spMk id="2" creationId="{28D2F840-9EDF-43C3-B506-ADBA84ED5A4F}"/>
          </ac:spMkLst>
        </pc:spChg>
        <pc:spChg chg="add mod">
          <ac:chgData name="SullivanM" userId="350d618f-92d9-45c2-831f-faece6ff0719" providerId="ADAL" clId="{C1DCF599-21F6-486F-8B55-2100CA948F62}" dt="2023-09-24T02:31:25.765" v="2456" actId="1035"/>
          <ac:spMkLst>
            <pc:docMk/>
            <pc:sldMk cId="2444801022" sldId="8406"/>
            <ac:spMk id="3" creationId="{E0AB7956-7D3F-4639-8DFC-F67F2A9A28AC}"/>
          </ac:spMkLst>
        </pc:spChg>
      </pc:sldChg>
      <pc:sldChg chg="modSp del">
        <pc:chgData name="SullivanM" userId="350d618f-92d9-45c2-831f-faece6ff0719" providerId="ADAL" clId="{C1DCF599-21F6-486F-8B55-2100CA948F62}" dt="2023-09-24T02:32:13.810" v="2458" actId="2696"/>
        <pc:sldMkLst>
          <pc:docMk/>
          <pc:sldMk cId="312992501" sldId="8407"/>
        </pc:sldMkLst>
        <pc:spChg chg="mod">
          <ac:chgData name="SullivanM" userId="350d618f-92d9-45c2-831f-faece6ff0719" providerId="ADAL" clId="{C1DCF599-21F6-486F-8B55-2100CA948F62}" dt="2023-09-24T02:28:19.862" v="2321" actId="948"/>
          <ac:spMkLst>
            <pc:docMk/>
            <pc:sldMk cId="312992501" sldId="8407"/>
            <ac:spMk id="2" creationId="{28D2F840-9EDF-43C3-B506-ADBA84ED5A4F}"/>
          </ac:spMkLst>
        </pc:spChg>
      </pc:sldChg>
      <pc:sldChg chg="add del">
        <pc:chgData name="SullivanM" userId="350d618f-92d9-45c2-831f-faece6ff0719" providerId="ADAL" clId="{C1DCF599-21F6-486F-8B55-2100CA948F62}" dt="2023-09-24T02:26:26.593" v="2266" actId="2696"/>
        <pc:sldMkLst>
          <pc:docMk/>
          <pc:sldMk cId="550555315" sldId="8407"/>
        </pc:sldMkLst>
      </pc:sldChg>
      <pc:sldChg chg="modSp add del">
        <pc:chgData name="SullivanM" userId="350d618f-92d9-45c2-831f-faece6ff0719" providerId="ADAL" clId="{C1DCF599-21F6-486F-8B55-2100CA948F62}" dt="2023-09-24T02:32:17.676" v="2460" actId="2696"/>
        <pc:sldMkLst>
          <pc:docMk/>
          <pc:sldMk cId="2447886788" sldId="8408"/>
        </pc:sldMkLst>
        <pc:spChg chg="mod">
          <ac:chgData name="SullivanM" userId="350d618f-92d9-45c2-831f-faece6ff0719" providerId="ADAL" clId="{C1DCF599-21F6-486F-8B55-2100CA948F62}" dt="2023-09-24T02:27:48.344" v="2320" actId="948"/>
          <ac:spMkLst>
            <pc:docMk/>
            <pc:sldMk cId="2447886788" sldId="8408"/>
            <ac:spMk id="2" creationId="{28D2F840-9EDF-43C3-B506-ADBA84ED5A4F}"/>
          </ac:spMkLst>
        </pc:spChg>
      </pc:sldChg>
      <pc:sldChg chg="modSp add del">
        <pc:chgData name="SullivanM" userId="350d618f-92d9-45c2-831f-faece6ff0719" providerId="ADAL" clId="{C1DCF599-21F6-486F-8B55-2100CA948F62}" dt="2023-09-24T02:32:14.682" v="2459" actId="2696"/>
        <pc:sldMkLst>
          <pc:docMk/>
          <pc:sldMk cId="3197677623" sldId="8409"/>
        </pc:sldMkLst>
        <pc:spChg chg="mod">
          <ac:chgData name="SullivanM" userId="350d618f-92d9-45c2-831f-faece6ff0719" providerId="ADAL" clId="{C1DCF599-21F6-486F-8B55-2100CA948F62}" dt="2023-09-24T02:30:25.644" v="2406" actId="948"/>
          <ac:spMkLst>
            <pc:docMk/>
            <pc:sldMk cId="3197677623" sldId="8409"/>
            <ac:spMk id="2" creationId="{28D2F840-9EDF-43C3-B506-ADBA84ED5A4F}"/>
          </ac:spMkLst>
        </pc:spChg>
      </pc:sldChg>
      <pc:sldChg chg="modSp">
        <pc:chgData name="SullivanM" userId="350d618f-92d9-45c2-831f-faece6ff0719" providerId="ADAL" clId="{C1DCF599-21F6-486F-8B55-2100CA948F62}" dt="2023-09-24T02:34:11.343" v="2609" actId="20577"/>
        <pc:sldMkLst>
          <pc:docMk/>
          <pc:sldMk cId="1391868164" sldId="8410"/>
        </pc:sldMkLst>
        <pc:spChg chg="mod">
          <ac:chgData name="SullivanM" userId="350d618f-92d9-45c2-831f-faece6ff0719" providerId="ADAL" clId="{C1DCF599-21F6-486F-8B55-2100CA948F62}" dt="2023-09-24T02:34:11.343" v="2609" actId="20577"/>
          <ac:spMkLst>
            <pc:docMk/>
            <pc:sldMk cId="1391868164" sldId="8410"/>
            <ac:spMk id="3" creationId="{E0AB7956-7D3F-4639-8DFC-F67F2A9A28AC}"/>
          </ac:spMkLst>
        </pc:spChg>
      </pc:sldChg>
      <pc:sldChg chg="addSp delSp modSp add">
        <pc:chgData name="SullivanM" userId="350d618f-92d9-45c2-831f-faece6ff0719" providerId="ADAL" clId="{C1DCF599-21F6-486F-8B55-2100CA948F62}" dt="2023-09-24T02:33:57.234" v="2603" actId="20577"/>
        <pc:sldMkLst>
          <pc:docMk/>
          <pc:sldMk cId="4185797688" sldId="8411"/>
        </pc:sldMkLst>
        <pc:spChg chg="del mod">
          <ac:chgData name="SullivanM" userId="350d618f-92d9-45c2-831f-faece6ff0719" providerId="ADAL" clId="{C1DCF599-21F6-486F-8B55-2100CA948F62}" dt="2023-09-24T02:33:04.786" v="2523" actId="478"/>
          <ac:spMkLst>
            <pc:docMk/>
            <pc:sldMk cId="4185797688" sldId="8411"/>
            <ac:spMk id="3" creationId="{E0AB7956-7D3F-4639-8DFC-F67F2A9A28AC}"/>
          </ac:spMkLst>
        </pc:spChg>
        <pc:spChg chg="add mod">
          <ac:chgData name="SullivanM" userId="350d618f-92d9-45c2-831f-faece6ff0719" providerId="ADAL" clId="{C1DCF599-21F6-486F-8B55-2100CA948F62}" dt="2023-09-24T02:33:35.443" v="2573" actId="20577"/>
          <ac:spMkLst>
            <pc:docMk/>
            <pc:sldMk cId="4185797688" sldId="8411"/>
            <ac:spMk id="4" creationId="{EFBBFCEC-6B98-425D-B678-DB9251D1E587}"/>
          </ac:spMkLst>
        </pc:spChg>
        <pc:spChg chg="add mod">
          <ac:chgData name="SullivanM" userId="350d618f-92d9-45c2-831f-faece6ff0719" providerId="ADAL" clId="{C1DCF599-21F6-486F-8B55-2100CA948F62}" dt="2023-09-24T02:33:57.234" v="2603" actId="20577"/>
          <ac:spMkLst>
            <pc:docMk/>
            <pc:sldMk cId="4185797688" sldId="8411"/>
            <ac:spMk id="5" creationId="{FF49D0FD-C8AD-4100-BFF7-1F1655AE0B25}"/>
          </ac:spMkLst>
        </pc:spChg>
      </pc:sldChg>
      <pc:sldChg chg="addSp modSp add modAnim">
        <pc:chgData name="SullivanM" userId="350d618f-92d9-45c2-831f-faece6ff0719" providerId="ADAL" clId="{C1DCF599-21F6-486F-8B55-2100CA948F62}" dt="2023-09-24T06:04:33.838" v="6913"/>
        <pc:sldMkLst>
          <pc:docMk/>
          <pc:sldMk cId="2293757588" sldId="8412"/>
        </pc:sldMkLst>
        <pc:spChg chg="add mod">
          <ac:chgData name="SullivanM" userId="350d618f-92d9-45c2-831f-faece6ff0719" providerId="ADAL" clId="{C1DCF599-21F6-486F-8B55-2100CA948F62}" dt="2023-09-24T02:38:20.036" v="2692" actId="1036"/>
          <ac:spMkLst>
            <pc:docMk/>
            <pc:sldMk cId="2293757588" sldId="8412"/>
            <ac:spMk id="3" creationId="{C987432C-E35D-4486-96E1-FED242990AE5}"/>
          </ac:spMkLst>
        </pc:spChg>
        <pc:spChg chg="mod">
          <ac:chgData name="SullivanM" userId="350d618f-92d9-45c2-831f-faece6ff0719" providerId="ADAL" clId="{C1DCF599-21F6-486F-8B55-2100CA948F62}" dt="2023-09-24T02:37:28.516" v="2619" actId="114"/>
          <ac:spMkLst>
            <pc:docMk/>
            <pc:sldMk cId="2293757588" sldId="8412"/>
            <ac:spMk id="18434" creationId="{C7D27934-BA8D-0729-FEBE-700E6E619618}"/>
          </ac:spMkLst>
        </pc:spChg>
      </pc:sldChg>
      <pc:sldChg chg="delSp modSp add">
        <pc:chgData name="SullivanM" userId="350d618f-92d9-45c2-831f-faece6ff0719" providerId="ADAL" clId="{C1DCF599-21F6-486F-8B55-2100CA948F62}" dt="2023-09-24T02:39:23.307" v="2699" actId="478"/>
        <pc:sldMkLst>
          <pc:docMk/>
          <pc:sldMk cId="3810399668" sldId="8413"/>
        </pc:sldMkLst>
        <pc:spChg chg="del">
          <ac:chgData name="SullivanM" userId="350d618f-92d9-45c2-831f-faece6ff0719" providerId="ADAL" clId="{C1DCF599-21F6-486F-8B55-2100CA948F62}" dt="2023-09-24T02:39:23.307" v="2699" actId="478"/>
          <ac:spMkLst>
            <pc:docMk/>
            <pc:sldMk cId="3810399668" sldId="8413"/>
            <ac:spMk id="3" creationId="{C987432C-E35D-4486-96E1-FED242990AE5}"/>
          </ac:spMkLst>
        </pc:spChg>
        <pc:spChg chg="mod">
          <ac:chgData name="SullivanM" userId="350d618f-92d9-45c2-831f-faece6ff0719" providerId="ADAL" clId="{C1DCF599-21F6-486F-8B55-2100CA948F62}" dt="2023-09-24T02:39:17.638" v="2698" actId="114"/>
          <ac:spMkLst>
            <pc:docMk/>
            <pc:sldMk cId="3810399668" sldId="8413"/>
            <ac:spMk id="18434" creationId="{C7D27934-BA8D-0729-FEBE-700E6E619618}"/>
          </ac:spMkLst>
        </pc:spChg>
      </pc:sldChg>
      <pc:sldChg chg="addSp modSp add modAnim">
        <pc:chgData name="SullivanM" userId="350d618f-92d9-45c2-831f-faece6ff0719" providerId="ADAL" clId="{C1DCF599-21F6-486F-8B55-2100CA948F62}" dt="2023-09-24T06:40:56.056" v="7179"/>
        <pc:sldMkLst>
          <pc:docMk/>
          <pc:sldMk cId="2741284534" sldId="8414"/>
        </pc:sldMkLst>
        <pc:spChg chg="add mod">
          <ac:chgData name="SullivanM" userId="350d618f-92d9-45c2-831f-faece6ff0719" providerId="ADAL" clId="{C1DCF599-21F6-486F-8B55-2100CA948F62}" dt="2023-09-24T02:41:36.243" v="2721" actId="207"/>
          <ac:spMkLst>
            <pc:docMk/>
            <pc:sldMk cId="2741284534" sldId="8414"/>
            <ac:spMk id="3" creationId="{58F9960B-B741-4830-A096-4AFBAD137490}"/>
          </ac:spMkLst>
        </pc:spChg>
        <pc:spChg chg="mod">
          <ac:chgData name="SullivanM" userId="350d618f-92d9-45c2-831f-faece6ff0719" providerId="ADAL" clId="{C1DCF599-21F6-486F-8B55-2100CA948F62}" dt="2023-09-24T02:39:47.272" v="2704" actId="115"/>
          <ac:spMkLst>
            <pc:docMk/>
            <pc:sldMk cId="2741284534" sldId="8414"/>
            <ac:spMk id="18434" creationId="{C7D27934-BA8D-0729-FEBE-700E6E619618}"/>
          </ac:spMkLst>
        </pc:spChg>
      </pc:sldChg>
      <pc:sldChg chg="addSp modSp add modAnim">
        <pc:chgData name="SullivanM" userId="350d618f-92d9-45c2-831f-faece6ff0719" providerId="ADAL" clId="{C1DCF599-21F6-486F-8B55-2100CA948F62}" dt="2023-09-24T06:42:39.802" v="7189"/>
        <pc:sldMkLst>
          <pc:docMk/>
          <pc:sldMk cId="3329325119" sldId="8415"/>
        </pc:sldMkLst>
        <pc:spChg chg="mod">
          <ac:chgData name="SullivanM" userId="350d618f-92d9-45c2-831f-faece6ff0719" providerId="ADAL" clId="{C1DCF599-21F6-486F-8B55-2100CA948F62}" dt="2023-09-24T02:42:37.484" v="2723" actId="115"/>
          <ac:spMkLst>
            <pc:docMk/>
            <pc:sldMk cId="3329325119" sldId="8415"/>
            <ac:spMk id="3" creationId="{58F9960B-B741-4830-A096-4AFBAD137490}"/>
          </ac:spMkLst>
        </pc:spChg>
        <pc:spChg chg="add mod">
          <ac:chgData name="SullivanM" userId="350d618f-92d9-45c2-831f-faece6ff0719" providerId="ADAL" clId="{C1DCF599-21F6-486F-8B55-2100CA948F62}" dt="2023-09-24T06:41:47.496" v="7188" actId="14100"/>
          <ac:spMkLst>
            <pc:docMk/>
            <pc:sldMk cId="3329325119" sldId="8415"/>
            <ac:spMk id="4" creationId="{BD641E18-14EC-434B-B108-5D699345CEE6}"/>
          </ac:spMkLst>
        </pc:spChg>
      </pc:sldChg>
      <pc:sldChg chg="delSp modSp">
        <pc:chgData name="SullivanM" userId="350d618f-92d9-45c2-831f-faece6ff0719" providerId="ADAL" clId="{C1DCF599-21F6-486F-8B55-2100CA948F62}" dt="2023-09-24T02:46:00.914" v="2890" actId="20577"/>
        <pc:sldMkLst>
          <pc:docMk/>
          <pc:sldMk cId="730538586" sldId="8416"/>
        </pc:sldMkLst>
        <pc:spChg chg="mod">
          <ac:chgData name="SullivanM" userId="350d618f-92d9-45c2-831f-faece6ff0719" providerId="ADAL" clId="{C1DCF599-21F6-486F-8B55-2100CA948F62}" dt="2023-09-24T02:46:00.914" v="2890" actId="20577"/>
          <ac:spMkLst>
            <pc:docMk/>
            <pc:sldMk cId="730538586" sldId="8416"/>
            <ac:spMk id="4" creationId="{EFBBFCEC-6B98-425D-B678-DB9251D1E587}"/>
          </ac:spMkLst>
        </pc:spChg>
        <pc:spChg chg="del">
          <ac:chgData name="SullivanM" userId="350d618f-92d9-45c2-831f-faece6ff0719" providerId="ADAL" clId="{C1DCF599-21F6-486F-8B55-2100CA948F62}" dt="2023-09-24T02:45:44.908" v="2843" actId="478"/>
          <ac:spMkLst>
            <pc:docMk/>
            <pc:sldMk cId="730538586" sldId="8416"/>
            <ac:spMk id="5" creationId="{FF49D0FD-C8AD-4100-BFF7-1F1655AE0B25}"/>
          </ac:spMkLst>
        </pc:spChg>
      </pc:sldChg>
      <pc:sldChg chg="modSp add">
        <pc:chgData name="SullivanM" userId="350d618f-92d9-45c2-831f-faece6ff0719" providerId="ADAL" clId="{C1DCF599-21F6-486F-8B55-2100CA948F62}" dt="2023-09-24T02:48:56.230" v="3040" actId="113"/>
        <pc:sldMkLst>
          <pc:docMk/>
          <pc:sldMk cId="3716761909" sldId="8417"/>
        </pc:sldMkLst>
        <pc:spChg chg="mod">
          <ac:chgData name="SullivanM" userId="350d618f-92d9-45c2-831f-faece6ff0719" providerId="ADAL" clId="{C1DCF599-21F6-486F-8B55-2100CA948F62}" dt="2023-09-24T02:48:56.230" v="3040" actId="113"/>
          <ac:spMkLst>
            <pc:docMk/>
            <pc:sldMk cId="3716761909" sldId="8417"/>
            <ac:spMk id="18434" creationId="{C7D27934-BA8D-0729-FEBE-700E6E619618}"/>
          </ac:spMkLst>
        </pc:spChg>
      </pc:sldChg>
      <pc:sldChg chg="addSp delSp modSp add modAnim">
        <pc:chgData name="SullivanM" userId="350d618f-92d9-45c2-831f-faece6ff0719" providerId="ADAL" clId="{C1DCF599-21F6-486F-8B55-2100CA948F62}" dt="2023-09-24T06:07:06.828" v="6917"/>
        <pc:sldMkLst>
          <pc:docMk/>
          <pc:sldMk cId="562040070" sldId="8418"/>
        </pc:sldMkLst>
        <pc:spChg chg="del">
          <ac:chgData name="SullivanM" userId="350d618f-92d9-45c2-831f-faece6ff0719" providerId="ADAL" clId="{C1DCF599-21F6-486F-8B55-2100CA948F62}" dt="2023-09-24T02:49:59.300" v="3042" actId="478"/>
          <ac:spMkLst>
            <pc:docMk/>
            <pc:sldMk cId="562040070" sldId="8418"/>
            <ac:spMk id="2" creationId="{9B2AC779-1CB4-47DA-9BB0-F7BEB11362DC}"/>
          </ac:spMkLst>
        </pc:spChg>
        <pc:spChg chg="del">
          <ac:chgData name="SullivanM" userId="350d618f-92d9-45c2-831f-faece6ff0719" providerId="ADAL" clId="{C1DCF599-21F6-486F-8B55-2100CA948F62}" dt="2023-09-24T02:49:59.300" v="3042" actId="478"/>
          <ac:spMkLst>
            <pc:docMk/>
            <pc:sldMk cId="562040070" sldId="8418"/>
            <ac:spMk id="3" creationId="{29C09B8A-CF9C-44D6-8EB2-D4EC2A61BC13}"/>
          </ac:spMkLst>
        </pc:spChg>
        <pc:spChg chg="add mod">
          <ac:chgData name="SullivanM" userId="350d618f-92d9-45c2-831f-faece6ff0719" providerId="ADAL" clId="{C1DCF599-21F6-486F-8B55-2100CA948F62}" dt="2023-09-24T02:51:59.233" v="3055" actId="1035"/>
          <ac:spMkLst>
            <pc:docMk/>
            <pc:sldMk cId="562040070" sldId="8418"/>
            <ac:spMk id="5" creationId="{9BD591FB-AA0A-4866-9F8E-827EE73060E0}"/>
          </ac:spMkLst>
        </pc:spChg>
        <pc:picChg chg="add mod">
          <ac:chgData name="SullivanM" userId="350d618f-92d9-45c2-831f-faece6ff0719" providerId="ADAL" clId="{C1DCF599-21F6-486F-8B55-2100CA948F62}" dt="2023-09-24T02:50:52.948" v="3045" actId="1076"/>
          <ac:picMkLst>
            <pc:docMk/>
            <pc:sldMk cId="562040070" sldId="8418"/>
            <ac:picMk id="4" creationId="{E17B8139-E4A2-46AD-B534-98E01547EAED}"/>
          </ac:picMkLst>
        </pc:picChg>
      </pc:sldChg>
      <pc:sldChg chg="modSp add">
        <pc:chgData name="SullivanM" userId="350d618f-92d9-45c2-831f-faece6ff0719" providerId="ADAL" clId="{C1DCF599-21F6-486F-8B55-2100CA948F62}" dt="2023-09-24T02:53:00.117" v="3058" actId="948"/>
        <pc:sldMkLst>
          <pc:docMk/>
          <pc:sldMk cId="3519224048" sldId="8419"/>
        </pc:sldMkLst>
        <pc:spChg chg="mod">
          <ac:chgData name="SullivanM" userId="350d618f-92d9-45c2-831f-faece6ff0719" providerId="ADAL" clId="{C1DCF599-21F6-486F-8B55-2100CA948F62}" dt="2023-09-24T02:53:00.117" v="3058" actId="948"/>
          <ac:spMkLst>
            <pc:docMk/>
            <pc:sldMk cId="3519224048" sldId="8419"/>
            <ac:spMk id="5" creationId="{9BD591FB-AA0A-4866-9F8E-827EE73060E0}"/>
          </ac:spMkLst>
        </pc:spChg>
      </pc:sldChg>
      <pc:sldChg chg="addSp delSp modSp add modAnim">
        <pc:chgData name="SullivanM" userId="350d618f-92d9-45c2-831f-faece6ff0719" providerId="ADAL" clId="{C1DCF599-21F6-486F-8B55-2100CA948F62}" dt="2023-09-24T02:56:56.766" v="3119" actId="14100"/>
        <pc:sldMkLst>
          <pc:docMk/>
          <pc:sldMk cId="1706894907" sldId="8420"/>
        </pc:sldMkLst>
        <pc:spChg chg="mod">
          <ac:chgData name="SullivanM" userId="350d618f-92d9-45c2-831f-faece6ff0719" providerId="ADAL" clId="{C1DCF599-21F6-486F-8B55-2100CA948F62}" dt="2023-09-24T02:54:15.783" v="3060" actId="207"/>
          <ac:spMkLst>
            <pc:docMk/>
            <pc:sldMk cId="1706894907" sldId="8420"/>
            <ac:spMk id="5" creationId="{9BD591FB-AA0A-4866-9F8E-827EE73060E0}"/>
          </ac:spMkLst>
        </pc:spChg>
        <pc:spChg chg="add del mod">
          <ac:chgData name="SullivanM" userId="350d618f-92d9-45c2-831f-faece6ff0719" providerId="ADAL" clId="{C1DCF599-21F6-486F-8B55-2100CA948F62}" dt="2023-09-24T02:56:22.524" v="3106" actId="478"/>
          <ac:spMkLst>
            <pc:docMk/>
            <pc:sldMk cId="1706894907" sldId="8420"/>
            <ac:spMk id="6" creationId="{395E0202-433B-43B9-8A19-DABE4F6333AC}"/>
          </ac:spMkLst>
        </pc:spChg>
        <pc:spChg chg="add mod">
          <ac:chgData name="SullivanM" userId="350d618f-92d9-45c2-831f-faece6ff0719" providerId="ADAL" clId="{C1DCF599-21F6-486F-8B55-2100CA948F62}" dt="2023-09-24T02:56:56.766" v="3119" actId="14100"/>
          <ac:spMkLst>
            <pc:docMk/>
            <pc:sldMk cId="1706894907" sldId="8420"/>
            <ac:spMk id="7" creationId="{681307DC-06CA-41B6-874A-D6F45CBC0440}"/>
          </ac:spMkLst>
        </pc:spChg>
      </pc:sldChg>
      <pc:sldChg chg="addSp delSp modSp add del modAnim">
        <pc:chgData name="SullivanM" userId="350d618f-92d9-45c2-831f-faece6ff0719" providerId="ADAL" clId="{C1DCF599-21F6-486F-8B55-2100CA948F62}" dt="2023-09-24T06:44:17.512" v="7197" actId="1035"/>
        <pc:sldMkLst>
          <pc:docMk/>
          <pc:sldMk cId="2142261982" sldId="8421"/>
        </pc:sldMkLst>
        <pc:spChg chg="mod">
          <ac:chgData name="SullivanM" userId="350d618f-92d9-45c2-831f-faece6ff0719" providerId="ADAL" clId="{C1DCF599-21F6-486F-8B55-2100CA948F62}" dt="2023-09-24T02:55:47.589" v="3081" actId="207"/>
          <ac:spMkLst>
            <pc:docMk/>
            <pc:sldMk cId="2142261982" sldId="8421"/>
            <ac:spMk id="5" creationId="{9BD591FB-AA0A-4866-9F8E-827EE73060E0}"/>
          </ac:spMkLst>
        </pc:spChg>
        <pc:spChg chg="del mod">
          <ac:chgData name="SullivanM" userId="350d618f-92d9-45c2-831f-faece6ff0719" providerId="ADAL" clId="{C1DCF599-21F6-486F-8B55-2100CA948F62}" dt="2023-09-24T02:57:04.820" v="3120" actId="478"/>
          <ac:spMkLst>
            <pc:docMk/>
            <pc:sldMk cId="2142261982" sldId="8421"/>
            <ac:spMk id="6" creationId="{395E0202-433B-43B9-8A19-DABE4F6333AC}"/>
          </ac:spMkLst>
        </pc:spChg>
        <pc:spChg chg="add mod">
          <ac:chgData name="SullivanM" userId="350d618f-92d9-45c2-831f-faece6ff0719" providerId="ADAL" clId="{C1DCF599-21F6-486F-8B55-2100CA948F62}" dt="2023-09-24T06:44:17.512" v="7197" actId="1035"/>
          <ac:spMkLst>
            <pc:docMk/>
            <pc:sldMk cId="2142261982" sldId="8421"/>
            <ac:spMk id="7" creationId="{5D110B78-2FC1-4BF9-A2C6-74D1E1A12ED0}"/>
          </ac:spMkLst>
        </pc:spChg>
      </pc:sldChg>
      <pc:sldChg chg="modSp add modAnim">
        <pc:chgData name="SullivanM" userId="350d618f-92d9-45c2-831f-faece6ff0719" providerId="ADAL" clId="{C1DCF599-21F6-486F-8B55-2100CA948F62}" dt="2023-09-24T06:43:01.683" v="7190"/>
        <pc:sldMkLst>
          <pc:docMk/>
          <pc:sldMk cId="1828061878" sldId="8422"/>
        </pc:sldMkLst>
        <pc:spChg chg="mod">
          <ac:chgData name="SullivanM" userId="350d618f-92d9-45c2-831f-faece6ff0719" providerId="ADAL" clId="{C1DCF599-21F6-486F-8B55-2100CA948F62}" dt="2023-09-24T02:59:33.775" v="3256" actId="207"/>
          <ac:spMkLst>
            <pc:docMk/>
            <pc:sldMk cId="1828061878" sldId="8422"/>
            <ac:spMk id="5" creationId="{9BD591FB-AA0A-4866-9F8E-827EE73060E0}"/>
          </ac:spMkLst>
        </pc:spChg>
        <pc:spChg chg="mod">
          <ac:chgData name="SullivanM" userId="350d618f-92d9-45c2-831f-faece6ff0719" providerId="ADAL" clId="{C1DCF599-21F6-486F-8B55-2100CA948F62}" dt="2023-09-24T03:00:02.097" v="3263" actId="14100"/>
          <ac:spMkLst>
            <pc:docMk/>
            <pc:sldMk cId="1828061878" sldId="8422"/>
            <ac:spMk id="7" creationId="{5D110B78-2FC1-4BF9-A2C6-74D1E1A12ED0}"/>
          </ac:spMkLst>
        </pc:spChg>
      </pc:sldChg>
      <pc:sldChg chg="modSp add modAnim">
        <pc:chgData name="SullivanM" userId="350d618f-92d9-45c2-831f-faece6ff0719" providerId="ADAL" clId="{C1DCF599-21F6-486F-8B55-2100CA948F62}" dt="2023-09-24T06:44:39.516" v="7198" actId="14100"/>
        <pc:sldMkLst>
          <pc:docMk/>
          <pc:sldMk cId="504101046" sldId="8423"/>
        </pc:sldMkLst>
        <pc:spChg chg="mod">
          <ac:chgData name="SullivanM" userId="350d618f-92d9-45c2-831f-faece6ff0719" providerId="ADAL" clId="{C1DCF599-21F6-486F-8B55-2100CA948F62}" dt="2023-09-24T06:44:39.516" v="7198" actId="14100"/>
          <ac:spMkLst>
            <pc:docMk/>
            <pc:sldMk cId="504101046" sldId="8423"/>
            <ac:spMk id="7" creationId="{5D110B78-2FC1-4BF9-A2C6-74D1E1A12ED0}"/>
          </ac:spMkLst>
        </pc:spChg>
      </pc:sldChg>
      <pc:sldChg chg="addSp delSp modSp add ord modAnim">
        <pc:chgData name="SullivanM" userId="350d618f-92d9-45c2-831f-faece6ff0719" providerId="ADAL" clId="{C1DCF599-21F6-486F-8B55-2100CA948F62}" dt="2023-09-24T06:12:15.493" v="7036"/>
        <pc:sldMkLst>
          <pc:docMk/>
          <pc:sldMk cId="3918348689" sldId="8424"/>
        </pc:sldMkLst>
        <pc:spChg chg="add del">
          <ac:chgData name="SullivanM" userId="350d618f-92d9-45c2-831f-faece6ff0719" providerId="ADAL" clId="{C1DCF599-21F6-486F-8B55-2100CA948F62}" dt="2023-09-24T03:06:53.092" v="3456"/>
          <ac:spMkLst>
            <pc:docMk/>
            <pc:sldMk cId="3918348689" sldId="8424"/>
            <ac:spMk id="2" creationId="{D1B4CCD7-AEE9-4F82-B83E-B63A48866C57}"/>
          </ac:spMkLst>
        </pc:spChg>
        <pc:spChg chg="mod">
          <ac:chgData name="SullivanM" userId="350d618f-92d9-45c2-831f-faece6ff0719" providerId="ADAL" clId="{C1DCF599-21F6-486F-8B55-2100CA948F62}" dt="2023-09-24T03:16:41.297" v="3818" actId="20577"/>
          <ac:spMkLst>
            <pc:docMk/>
            <pc:sldMk cId="3918348689" sldId="8424"/>
            <ac:spMk id="18434" creationId="{C7D27934-BA8D-0729-FEBE-700E6E619618}"/>
          </ac:spMkLst>
        </pc:spChg>
      </pc:sldChg>
      <pc:sldChg chg="modSp add modAnim">
        <pc:chgData name="SullivanM" userId="350d618f-92d9-45c2-831f-faece6ff0719" providerId="ADAL" clId="{C1DCF599-21F6-486F-8B55-2100CA948F62}" dt="2023-09-24T06:13:39.137" v="7037"/>
        <pc:sldMkLst>
          <pc:docMk/>
          <pc:sldMk cId="3138316055" sldId="8425"/>
        </pc:sldMkLst>
        <pc:spChg chg="mod">
          <ac:chgData name="SullivanM" userId="350d618f-92d9-45c2-831f-faece6ff0719" providerId="ADAL" clId="{C1DCF599-21F6-486F-8B55-2100CA948F62}" dt="2023-09-24T03:11:29.772" v="3518" actId="115"/>
          <ac:spMkLst>
            <pc:docMk/>
            <pc:sldMk cId="3138316055" sldId="8425"/>
            <ac:spMk id="18434" creationId="{C7D27934-BA8D-0729-FEBE-700E6E619618}"/>
          </ac:spMkLst>
        </pc:spChg>
      </pc:sldChg>
      <pc:sldChg chg="addSp delSp modSp add delAnim modAnim">
        <pc:chgData name="SullivanM" userId="350d618f-92d9-45c2-831f-faece6ff0719" providerId="ADAL" clId="{C1DCF599-21F6-486F-8B55-2100CA948F62}" dt="2023-09-24T03:14:01.537" v="3531" actId="1076"/>
        <pc:sldMkLst>
          <pc:docMk/>
          <pc:sldMk cId="3319270672" sldId="8426"/>
        </pc:sldMkLst>
        <pc:spChg chg="add del mod">
          <ac:chgData name="SullivanM" userId="350d618f-92d9-45c2-831f-faece6ff0719" providerId="ADAL" clId="{C1DCF599-21F6-486F-8B55-2100CA948F62}" dt="2023-09-24T03:10:39.827" v="3510" actId="478"/>
          <ac:spMkLst>
            <pc:docMk/>
            <pc:sldMk cId="3319270672" sldId="8426"/>
            <ac:spMk id="3" creationId="{9B90CAB3-1FDD-4EE8-A234-2D813570BB92}"/>
          </ac:spMkLst>
        </pc:spChg>
        <pc:spChg chg="add mod">
          <ac:chgData name="SullivanM" userId="350d618f-92d9-45c2-831f-faece6ff0719" providerId="ADAL" clId="{C1DCF599-21F6-486F-8B55-2100CA948F62}" dt="2023-09-24T03:14:01.537" v="3531" actId="1076"/>
          <ac:spMkLst>
            <pc:docMk/>
            <pc:sldMk cId="3319270672" sldId="8426"/>
            <ac:spMk id="4" creationId="{28368918-074D-46DB-8602-263A356E09EC}"/>
          </ac:spMkLst>
        </pc:spChg>
        <pc:spChg chg="mod">
          <ac:chgData name="SullivanM" userId="350d618f-92d9-45c2-831f-faece6ff0719" providerId="ADAL" clId="{C1DCF599-21F6-486F-8B55-2100CA948F62}" dt="2023-09-24T03:12:33.736" v="3524" actId="207"/>
          <ac:spMkLst>
            <pc:docMk/>
            <pc:sldMk cId="3319270672" sldId="8426"/>
            <ac:spMk id="18434" creationId="{C7D27934-BA8D-0729-FEBE-700E6E619618}"/>
          </ac:spMkLst>
        </pc:spChg>
      </pc:sldChg>
      <pc:sldChg chg="modSp add modAnim">
        <pc:chgData name="SullivanM" userId="350d618f-92d9-45c2-831f-faece6ff0719" providerId="ADAL" clId="{C1DCF599-21F6-486F-8B55-2100CA948F62}" dt="2023-09-24T06:14:23.865" v="7038"/>
        <pc:sldMkLst>
          <pc:docMk/>
          <pc:sldMk cId="1932463369" sldId="8427"/>
        </pc:sldMkLst>
        <pc:spChg chg="mod">
          <ac:chgData name="SullivanM" userId="350d618f-92d9-45c2-831f-faece6ff0719" providerId="ADAL" clId="{C1DCF599-21F6-486F-8B55-2100CA948F62}" dt="2023-09-24T03:14:39.567" v="3615" actId="14100"/>
          <ac:spMkLst>
            <pc:docMk/>
            <pc:sldMk cId="1932463369" sldId="8427"/>
            <ac:spMk id="4" creationId="{28368918-074D-46DB-8602-263A356E09EC}"/>
          </ac:spMkLst>
        </pc:spChg>
      </pc:sldChg>
      <pc:sldChg chg="delSp modSp add delAnim modAnim">
        <pc:chgData name="SullivanM" userId="350d618f-92d9-45c2-831f-faece6ff0719" providerId="ADAL" clId="{C1DCF599-21F6-486F-8B55-2100CA948F62}" dt="2023-09-24T06:15:02.464" v="7041" actId="478"/>
        <pc:sldMkLst>
          <pc:docMk/>
          <pc:sldMk cId="1262902159" sldId="8428"/>
        </pc:sldMkLst>
        <pc:spChg chg="del">
          <ac:chgData name="SullivanM" userId="350d618f-92d9-45c2-831f-faece6ff0719" providerId="ADAL" clId="{C1DCF599-21F6-486F-8B55-2100CA948F62}" dt="2023-09-24T06:15:02.464" v="7041" actId="478"/>
          <ac:spMkLst>
            <pc:docMk/>
            <pc:sldMk cId="1262902159" sldId="8428"/>
            <ac:spMk id="4" creationId="{28368918-074D-46DB-8602-263A356E09EC}"/>
          </ac:spMkLst>
        </pc:spChg>
        <pc:spChg chg="mod">
          <ac:chgData name="SullivanM" userId="350d618f-92d9-45c2-831f-faece6ff0719" providerId="ADAL" clId="{C1DCF599-21F6-486F-8B55-2100CA948F62}" dt="2023-09-24T03:36:46.287" v="4332" actId="20577"/>
          <ac:spMkLst>
            <pc:docMk/>
            <pc:sldMk cId="1262902159" sldId="8428"/>
            <ac:spMk id="18434" creationId="{C7D27934-BA8D-0729-FEBE-700E6E619618}"/>
          </ac:spMkLst>
        </pc:spChg>
      </pc:sldChg>
      <pc:sldChg chg="delSp modSp add del delAnim">
        <pc:chgData name="SullivanM" userId="350d618f-92d9-45c2-831f-faece6ff0719" providerId="ADAL" clId="{C1DCF599-21F6-486F-8B55-2100CA948F62}" dt="2023-09-24T03:37:15.518" v="4333" actId="2696"/>
        <pc:sldMkLst>
          <pc:docMk/>
          <pc:sldMk cId="601040425" sldId="8429"/>
        </pc:sldMkLst>
        <pc:spChg chg="del">
          <ac:chgData name="SullivanM" userId="350d618f-92d9-45c2-831f-faece6ff0719" providerId="ADAL" clId="{C1DCF599-21F6-486F-8B55-2100CA948F62}" dt="2023-09-24T03:19:03.856" v="3934" actId="478"/>
          <ac:spMkLst>
            <pc:docMk/>
            <pc:sldMk cId="601040425" sldId="8429"/>
            <ac:spMk id="4" creationId="{28368918-074D-46DB-8602-263A356E09EC}"/>
          </ac:spMkLst>
        </pc:spChg>
        <pc:spChg chg="mod">
          <ac:chgData name="SullivanM" userId="350d618f-92d9-45c2-831f-faece6ff0719" providerId="ADAL" clId="{C1DCF599-21F6-486F-8B55-2100CA948F62}" dt="2023-09-24T03:35:44.489" v="4323" actId="20577"/>
          <ac:spMkLst>
            <pc:docMk/>
            <pc:sldMk cId="601040425" sldId="8429"/>
            <ac:spMk id="18434" creationId="{C7D27934-BA8D-0729-FEBE-700E6E619618}"/>
          </ac:spMkLst>
        </pc:spChg>
      </pc:sldChg>
      <pc:sldChg chg="modSp add del">
        <pc:chgData name="SullivanM" userId="350d618f-92d9-45c2-831f-faece6ff0719" providerId="ADAL" clId="{C1DCF599-21F6-486F-8B55-2100CA948F62}" dt="2023-09-24T03:37:17.023" v="4334" actId="2696"/>
        <pc:sldMkLst>
          <pc:docMk/>
          <pc:sldMk cId="4030727710" sldId="8430"/>
        </pc:sldMkLst>
        <pc:spChg chg="mod">
          <ac:chgData name="SullivanM" userId="350d618f-92d9-45c2-831f-faece6ff0719" providerId="ADAL" clId="{C1DCF599-21F6-486F-8B55-2100CA948F62}" dt="2023-09-24T03:36:07.885" v="4325" actId="20577"/>
          <ac:spMkLst>
            <pc:docMk/>
            <pc:sldMk cId="4030727710" sldId="8430"/>
            <ac:spMk id="18434" creationId="{C7D27934-BA8D-0729-FEBE-700E6E619618}"/>
          </ac:spMkLst>
        </pc:spChg>
      </pc:sldChg>
      <pc:sldChg chg="modSp add">
        <pc:chgData name="SullivanM" userId="350d618f-92d9-45c2-831f-faece6ff0719" providerId="ADAL" clId="{C1DCF599-21F6-486F-8B55-2100CA948F62}" dt="2023-09-24T06:15:26.465" v="7043" actId="6549"/>
        <pc:sldMkLst>
          <pc:docMk/>
          <pc:sldMk cId="1292252343" sldId="8431"/>
        </pc:sldMkLst>
        <pc:spChg chg="mod">
          <ac:chgData name="SullivanM" userId="350d618f-92d9-45c2-831f-faece6ff0719" providerId="ADAL" clId="{C1DCF599-21F6-486F-8B55-2100CA948F62}" dt="2023-09-24T06:15:26.465" v="7043" actId="6549"/>
          <ac:spMkLst>
            <pc:docMk/>
            <pc:sldMk cId="1292252343" sldId="8431"/>
            <ac:spMk id="18434" creationId="{C7D27934-BA8D-0729-FEBE-700E6E619618}"/>
          </ac:spMkLst>
        </pc:spChg>
      </pc:sldChg>
      <pc:sldChg chg="modSp add">
        <pc:chgData name="SullivanM" userId="350d618f-92d9-45c2-831f-faece6ff0719" providerId="ADAL" clId="{C1DCF599-21F6-486F-8B55-2100CA948F62}" dt="2023-09-24T03:37:50.739" v="4354" actId="6549"/>
        <pc:sldMkLst>
          <pc:docMk/>
          <pc:sldMk cId="67397785" sldId="8432"/>
        </pc:sldMkLst>
        <pc:spChg chg="mod">
          <ac:chgData name="SullivanM" userId="350d618f-92d9-45c2-831f-faece6ff0719" providerId="ADAL" clId="{C1DCF599-21F6-486F-8B55-2100CA948F62}" dt="2023-09-24T03:37:50.739" v="4354" actId="6549"/>
          <ac:spMkLst>
            <pc:docMk/>
            <pc:sldMk cId="67397785" sldId="8432"/>
            <ac:spMk id="18434" creationId="{C7D27934-BA8D-0729-FEBE-700E6E619618}"/>
          </ac:spMkLst>
        </pc:spChg>
      </pc:sldChg>
      <pc:sldChg chg="addSp delSp modSp add del">
        <pc:chgData name="SullivanM" userId="350d618f-92d9-45c2-831f-faece6ff0719" providerId="ADAL" clId="{C1DCF599-21F6-486F-8B55-2100CA948F62}" dt="2023-09-24T04:03:18.016" v="4479" actId="2696"/>
        <pc:sldMkLst>
          <pc:docMk/>
          <pc:sldMk cId="4269932340" sldId="8433"/>
        </pc:sldMkLst>
        <pc:spChg chg="add mod">
          <ac:chgData name="SullivanM" userId="350d618f-92d9-45c2-831f-faece6ff0719" providerId="ADAL" clId="{C1DCF599-21F6-486F-8B55-2100CA948F62}" dt="2023-09-24T04:00:20.993" v="4470" actId="1035"/>
          <ac:spMkLst>
            <pc:docMk/>
            <pc:sldMk cId="4269932340" sldId="8433"/>
            <ac:spMk id="2" creationId="{C110C630-F123-4AB7-82EB-699B04F06FB1}"/>
          </ac:spMkLst>
        </pc:spChg>
        <pc:spChg chg="add del mod">
          <ac:chgData name="SullivanM" userId="350d618f-92d9-45c2-831f-faece6ff0719" providerId="ADAL" clId="{C1DCF599-21F6-486F-8B55-2100CA948F62}" dt="2023-09-24T03:58:15.517" v="4455" actId="478"/>
          <ac:spMkLst>
            <pc:docMk/>
            <pc:sldMk cId="4269932340" sldId="8433"/>
            <ac:spMk id="3" creationId="{82D03A8A-B12C-4505-9E83-125453852AD3}"/>
          </ac:spMkLst>
        </pc:spChg>
        <pc:spChg chg="add">
          <ac:chgData name="SullivanM" userId="350d618f-92d9-45c2-831f-faece6ff0719" providerId="ADAL" clId="{C1DCF599-21F6-486F-8B55-2100CA948F62}" dt="2023-09-24T03:59:26.246" v="4463"/>
          <ac:spMkLst>
            <pc:docMk/>
            <pc:sldMk cId="4269932340" sldId="8433"/>
            <ac:spMk id="4" creationId="{00199B25-0588-439C-9DB5-F81B21655885}"/>
          </ac:spMkLst>
        </pc:spChg>
        <pc:spChg chg="add">
          <ac:chgData name="SullivanM" userId="350d618f-92d9-45c2-831f-faece6ff0719" providerId="ADAL" clId="{C1DCF599-21F6-486F-8B55-2100CA948F62}" dt="2023-09-24T03:59:26.246" v="4463"/>
          <ac:spMkLst>
            <pc:docMk/>
            <pc:sldMk cId="4269932340" sldId="8433"/>
            <ac:spMk id="5" creationId="{CFB100BE-F79E-4EF5-9222-037556F44918}"/>
          </ac:spMkLst>
        </pc:spChg>
        <pc:spChg chg="mod">
          <ac:chgData name="SullivanM" userId="350d618f-92d9-45c2-831f-faece6ff0719" providerId="ADAL" clId="{C1DCF599-21F6-486F-8B55-2100CA948F62}" dt="2023-09-24T03:59:15.664" v="4462" actId="20577"/>
          <ac:spMkLst>
            <pc:docMk/>
            <pc:sldMk cId="4269932340" sldId="8433"/>
            <ac:spMk id="18434" creationId="{C7D27934-BA8D-0729-FEBE-700E6E619618}"/>
          </ac:spMkLst>
        </pc:spChg>
      </pc:sldChg>
      <pc:sldChg chg="addSp delSp modSp add modAnim">
        <pc:chgData name="SullivanM" userId="350d618f-92d9-45c2-831f-faece6ff0719" providerId="ADAL" clId="{C1DCF599-21F6-486F-8B55-2100CA948F62}" dt="2023-09-24T06:20:27.501" v="7063"/>
        <pc:sldMkLst>
          <pc:docMk/>
          <pc:sldMk cId="1979236663" sldId="8434"/>
        </pc:sldMkLst>
        <pc:spChg chg="del">
          <ac:chgData name="SullivanM" userId="350d618f-92d9-45c2-831f-faece6ff0719" providerId="ADAL" clId="{C1DCF599-21F6-486F-8B55-2100CA948F62}" dt="2023-09-24T03:27:08.712" v="4222" actId="478"/>
          <ac:spMkLst>
            <pc:docMk/>
            <pc:sldMk cId="1979236663" sldId="8434"/>
            <ac:spMk id="3" creationId="{82D03A8A-B12C-4505-9E83-125453852AD3}"/>
          </ac:spMkLst>
        </pc:spChg>
        <pc:spChg chg="mod">
          <ac:chgData name="SullivanM" userId="350d618f-92d9-45c2-831f-faece6ff0719" providerId="ADAL" clId="{C1DCF599-21F6-486F-8B55-2100CA948F62}" dt="2023-09-24T04:28:11.892" v="5232" actId="20577"/>
          <ac:spMkLst>
            <pc:docMk/>
            <pc:sldMk cId="1979236663" sldId="8434"/>
            <ac:spMk id="18434" creationId="{C7D27934-BA8D-0729-FEBE-700E6E619618}"/>
          </ac:spMkLst>
        </pc:spChg>
        <pc:picChg chg="add del mod">
          <ac:chgData name="SullivanM" userId="350d618f-92d9-45c2-831f-faece6ff0719" providerId="ADAL" clId="{C1DCF599-21F6-486F-8B55-2100CA948F62}" dt="2023-09-24T03:33:25.869" v="4298" actId="478"/>
          <ac:picMkLst>
            <pc:docMk/>
            <pc:sldMk cId="1979236663" sldId="8434"/>
            <ac:picMk id="4" creationId="{C11403A5-D80E-47CF-BCA7-23E1D0119D08}"/>
          </ac:picMkLst>
        </pc:picChg>
        <pc:picChg chg="add del mod modCrop">
          <ac:chgData name="SullivanM" userId="350d618f-92d9-45c2-831f-faece6ff0719" providerId="ADAL" clId="{C1DCF599-21F6-486F-8B55-2100CA948F62}" dt="2023-09-24T03:44:35.263" v="4378" actId="478"/>
          <ac:picMkLst>
            <pc:docMk/>
            <pc:sldMk cId="1979236663" sldId="8434"/>
            <ac:picMk id="6" creationId="{E26084FF-8AD7-4F22-A2CB-C17DF9839B84}"/>
          </ac:picMkLst>
        </pc:picChg>
      </pc:sldChg>
      <pc:sldChg chg="add del">
        <pc:chgData name="SullivanM" userId="350d618f-92d9-45c2-831f-faece6ff0719" providerId="ADAL" clId="{C1DCF599-21F6-486F-8B55-2100CA948F62}" dt="2023-09-24T04:23:07.202" v="5150" actId="2696"/>
        <pc:sldMkLst>
          <pc:docMk/>
          <pc:sldMk cId="637331538" sldId="8435"/>
        </pc:sldMkLst>
      </pc:sldChg>
      <pc:sldChg chg="add del">
        <pc:chgData name="SullivanM" userId="350d618f-92d9-45c2-831f-faece6ff0719" providerId="ADAL" clId="{C1DCF599-21F6-486F-8B55-2100CA948F62}" dt="2023-09-24T04:23:10.940" v="5151" actId="2696"/>
        <pc:sldMkLst>
          <pc:docMk/>
          <pc:sldMk cId="2205606895" sldId="8436"/>
        </pc:sldMkLst>
      </pc:sldChg>
      <pc:sldChg chg="add del">
        <pc:chgData name="SullivanM" userId="350d618f-92d9-45c2-831f-faece6ff0719" providerId="ADAL" clId="{C1DCF599-21F6-486F-8B55-2100CA948F62}" dt="2023-09-24T04:23:13.810" v="5152" actId="2696"/>
        <pc:sldMkLst>
          <pc:docMk/>
          <pc:sldMk cId="218319806" sldId="8437"/>
        </pc:sldMkLst>
      </pc:sldChg>
      <pc:sldChg chg="addSp delSp modSp add modAnim">
        <pc:chgData name="SullivanM" userId="350d618f-92d9-45c2-831f-faece6ff0719" providerId="ADAL" clId="{C1DCF599-21F6-486F-8B55-2100CA948F62}" dt="2023-09-24T06:16:12.034" v="7045"/>
        <pc:sldMkLst>
          <pc:docMk/>
          <pc:sldMk cId="1984843534" sldId="8438"/>
        </pc:sldMkLst>
        <pc:spChg chg="add mod">
          <ac:chgData name="SullivanM" userId="350d618f-92d9-45c2-831f-faece6ff0719" providerId="ADAL" clId="{C1DCF599-21F6-486F-8B55-2100CA948F62}" dt="2023-09-24T03:57:33.178" v="4454" actId="1036"/>
          <ac:spMkLst>
            <pc:docMk/>
            <pc:sldMk cId="1984843534" sldId="8438"/>
            <ac:spMk id="2" creationId="{12B7667D-A262-49E8-AA0A-3805EE85BFC9}"/>
          </ac:spMkLst>
        </pc:spChg>
        <pc:spChg chg="add mod">
          <ac:chgData name="SullivanM" userId="350d618f-92d9-45c2-831f-faece6ff0719" providerId="ADAL" clId="{C1DCF599-21F6-486F-8B55-2100CA948F62}" dt="2023-09-24T03:57:33.178" v="4454" actId="1036"/>
          <ac:spMkLst>
            <pc:docMk/>
            <pc:sldMk cId="1984843534" sldId="8438"/>
            <ac:spMk id="5" creationId="{DF56BF27-6C09-45AE-9306-4994C04F35B9}"/>
          </ac:spMkLst>
        </pc:spChg>
        <pc:spChg chg="mod">
          <ac:chgData name="SullivanM" userId="350d618f-92d9-45c2-831f-faece6ff0719" providerId="ADAL" clId="{C1DCF599-21F6-486F-8B55-2100CA948F62}" dt="2023-09-24T03:39:08.049" v="4356" actId="6549"/>
          <ac:spMkLst>
            <pc:docMk/>
            <pc:sldMk cId="1984843534" sldId="8438"/>
            <ac:spMk id="18434" creationId="{C7D27934-BA8D-0729-FEBE-700E6E619618}"/>
          </ac:spMkLst>
        </pc:spChg>
        <pc:picChg chg="add del mod">
          <ac:chgData name="SullivanM" userId="350d618f-92d9-45c2-831f-faece6ff0719" providerId="ADAL" clId="{C1DCF599-21F6-486F-8B55-2100CA948F62}" dt="2023-09-24T03:53:03.424" v="4379" actId="478"/>
          <ac:picMkLst>
            <pc:docMk/>
            <pc:sldMk cId="1984843534" sldId="8438"/>
            <ac:picMk id="3" creationId="{EF400361-6F9A-4D50-BB39-CDB7D5A89BB2}"/>
          </ac:picMkLst>
        </pc:picChg>
      </pc:sldChg>
      <pc:sldChg chg="delSp modSp add">
        <pc:chgData name="SullivanM" userId="350d618f-92d9-45c2-831f-faece6ff0719" providerId="ADAL" clId="{C1DCF599-21F6-486F-8B55-2100CA948F62}" dt="2023-09-24T06:16:46.296" v="7049" actId="6549"/>
        <pc:sldMkLst>
          <pc:docMk/>
          <pc:sldMk cId="3992556475" sldId="8439"/>
        </pc:sldMkLst>
        <pc:spChg chg="del">
          <ac:chgData name="SullivanM" userId="350d618f-92d9-45c2-831f-faece6ff0719" providerId="ADAL" clId="{C1DCF599-21F6-486F-8B55-2100CA948F62}" dt="2023-09-24T06:16:42.071" v="7048" actId="478"/>
          <ac:spMkLst>
            <pc:docMk/>
            <pc:sldMk cId="3992556475" sldId="8439"/>
            <ac:spMk id="2" creationId="{C110C630-F123-4AB7-82EB-699B04F06FB1}"/>
          </ac:spMkLst>
        </pc:spChg>
        <pc:spChg chg="del">
          <ac:chgData name="SullivanM" userId="350d618f-92d9-45c2-831f-faece6ff0719" providerId="ADAL" clId="{C1DCF599-21F6-486F-8B55-2100CA948F62}" dt="2023-09-24T06:16:42.071" v="7048" actId="478"/>
          <ac:spMkLst>
            <pc:docMk/>
            <pc:sldMk cId="3992556475" sldId="8439"/>
            <ac:spMk id="4" creationId="{00199B25-0588-439C-9DB5-F81B21655885}"/>
          </ac:spMkLst>
        </pc:spChg>
        <pc:spChg chg="del">
          <ac:chgData name="SullivanM" userId="350d618f-92d9-45c2-831f-faece6ff0719" providerId="ADAL" clId="{C1DCF599-21F6-486F-8B55-2100CA948F62}" dt="2023-09-24T06:16:42.071" v="7048" actId="478"/>
          <ac:spMkLst>
            <pc:docMk/>
            <pc:sldMk cId="3992556475" sldId="8439"/>
            <ac:spMk id="5" creationId="{CFB100BE-F79E-4EF5-9222-037556F44918}"/>
          </ac:spMkLst>
        </pc:spChg>
        <pc:spChg chg="mod">
          <ac:chgData name="SullivanM" userId="350d618f-92d9-45c2-831f-faece6ff0719" providerId="ADAL" clId="{C1DCF599-21F6-486F-8B55-2100CA948F62}" dt="2023-09-24T06:16:46.296" v="7049" actId="6549"/>
          <ac:spMkLst>
            <pc:docMk/>
            <pc:sldMk cId="3992556475" sldId="8439"/>
            <ac:spMk id="18434" creationId="{C7D27934-BA8D-0729-FEBE-700E6E619618}"/>
          </ac:spMkLst>
        </pc:spChg>
      </pc:sldChg>
      <pc:sldChg chg="addSp delSp modSp add modAnim">
        <pc:chgData name="SullivanM" userId="350d618f-92d9-45c2-831f-faece6ff0719" providerId="ADAL" clId="{C1DCF599-21F6-486F-8B55-2100CA948F62}" dt="2023-09-24T06:18:20.048" v="7060"/>
        <pc:sldMkLst>
          <pc:docMk/>
          <pc:sldMk cId="838242220" sldId="8440"/>
        </pc:sldMkLst>
        <pc:spChg chg="del">
          <ac:chgData name="SullivanM" userId="350d618f-92d9-45c2-831f-faece6ff0719" providerId="ADAL" clId="{C1DCF599-21F6-486F-8B55-2100CA948F62}" dt="2023-09-24T04:04:25.692" v="4481" actId="478"/>
          <ac:spMkLst>
            <pc:docMk/>
            <pc:sldMk cId="838242220" sldId="8440"/>
            <ac:spMk id="2" creationId="{C110C630-F123-4AB7-82EB-699B04F06FB1}"/>
          </ac:spMkLst>
        </pc:spChg>
        <pc:spChg chg="del">
          <ac:chgData name="SullivanM" userId="350d618f-92d9-45c2-831f-faece6ff0719" providerId="ADAL" clId="{C1DCF599-21F6-486F-8B55-2100CA948F62}" dt="2023-09-24T04:04:25.692" v="4481" actId="478"/>
          <ac:spMkLst>
            <pc:docMk/>
            <pc:sldMk cId="838242220" sldId="8440"/>
            <ac:spMk id="4" creationId="{00199B25-0588-439C-9DB5-F81B21655885}"/>
          </ac:spMkLst>
        </pc:spChg>
        <pc:spChg chg="del">
          <ac:chgData name="SullivanM" userId="350d618f-92d9-45c2-831f-faece6ff0719" providerId="ADAL" clId="{C1DCF599-21F6-486F-8B55-2100CA948F62}" dt="2023-09-24T04:04:25.692" v="4481" actId="478"/>
          <ac:spMkLst>
            <pc:docMk/>
            <pc:sldMk cId="838242220" sldId="8440"/>
            <ac:spMk id="5" creationId="{CFB100BE-F79E-4EF5-9222-037556F44918}"/>
          </ac:spMkLst>
        </pc:spChg>
        <pc:spChg chg="add del">
          <ac:chgData name="SullivanM" userId="350d618f-92d9-45c2-831f-faece6ff0719" providerId="ADAL" clId="{C1DCF599-21F6-486F-8B55-2100CA948F62}" dt="2023-09-24T04:04:28.869" v="4483"/>
          <ac:spMkLst>
            <pc:docMk/>
            <pc:sldMk cId="838242220" sldId="8440"/>
            <ac:spMk id="6" creationId="{5B47ABB3-4550-4129-A1F3-04AC7218C79E}"/>
          </ac:spMkLst>
        </pc:spChg>
        <pc:spChg chg="add del">
          <ac:chgData name="SullivanM" userId="350d618f-92d9-45c2-831f-faece6ff0719" providerId="ADAL" clId="{C1DCF599-21F6-486F-8B55-2100CA948F62}" dt="2023-09-24T04:04:28.869" v="4483"/>
          <ac:spMkLst>
            <pc:docMk/>
            <pc:sldMk cId="838242220" sldId="8440"/>
            <ac:spMk id="7" creationId="{FF873FD6-A4E9-4844-8980-3FC69AAE45A0}"/>
          </ac:spMkLst>
        </pc:spChg>
        <pc:spChg chg="add mod">
          <ac:chgData name="SullivanM" userId="350d618f-92d9-45c2-831f-faece6ff0719" providerId="ADAL" clId="{C1DCF599-21F6-486F-8B55-2100CA948F62}" dt="2023-09-24T06:18:15.704" v="7059" actId="1076"/>
          <ac:spMkLst>
            <pc:docMk/>
            <pc:sldMk cId="838242220" sldId="8440"/>
            <ac:spMk id="8" creationId="{EE0A09A3-EB5C-45DF-A753-F35EE6A24B4B}"/>
          </ac:spMkLst>
        </pc:spChg>
        <pc:spChg chg="mod">
          <ac:chgData name="SullivanM" userId="350d618f-92d9-45c2-831f-faece6ff0719" providerId="ADAL" clId="{C1DCF599-21F6-486F-8B55-2100CA948F62}" dt="2023-09-24T04:11:35.828" v="4607" actId="20577"/>
          <ac:spMkLst>
            <pc:docMk/>
            <pc:sldMk cId="838242220" sldId="8440"/>
            <ac:spMk id="18434" creationId="{C7D27934-BA8D-0729-FEBE-700E6E619618}"/>
          </ac:spMkLst>
        </pc:spChg>
      </pc:sldChg>
      <pc:sldChg chg="delSp modSp add modAnim">
        <pc:chgData name="SullivanM" userId="350d618f-92d9-45c2-831f-faece6ff0719" providerId="ADAL" clId="{C1DCF599-21F6-486F-8B55-2100CA948F62}" dt="2023-09-24T06:45:48.586" v="7199"/>
        <pc:sldMkLst>
          <pc:docMk/>
          <pc:sldMk cId="3459290027" sldId="8441"/>
        </pc:sldMkLst>
        <pc:spChg chg="del">
          <ac:chgData name="SullivanM" userId="350d618f-92d9-45c2-831f-faece6ff0719" providerId="ADAL" clId="{C1DCF599-21F6-486F-8B55-2100CA948F62}" dt="2023-09-24T04:08:32.475" v="4572" actId="478"/>
          <ac:spMkLst>
            <pc:docMk/>
            <pc:sldMk cId="3459290027" sldId="8441"/>
            <ac:spMk id="8" creationId="{EE0A09A3-EB5C-45DF-A753-F35EE6A24B4B}"/>
          </ac:spMkLst>
        </pc:spChg>
        <pc:spChg chg="mod">
          <ac:chgData name="SullivanM" userId="350d618f-92d9-45c2-831f-faece6ff0719" providerId="ADAL" clId="{C1DCF599-21F6-486F-8B55-2100CA948F62}" dt="2023-09-24T04:11:49.042" v="4645" actId="20577"/>
          <ac:spMkLst>
            <pc:docMk/>
            <pc:sldMk cId="3459290027" sldId="8441"/>
            <ac:spMk id="18434" creationId="{C7D27934-BA8D-0729-FEBE-700E6E619618}"/>
          </ac:spMkLst>
        </pc:spChg>
      </pc:sldChg>
      <pc:sldChg chg="add del">
        <pc:chgData name="SullivanM" userId="350d618f-92d9-45c2-831f-faece6ff0719" providerId="ADAL" clId="{C1DCF599-21F6-486F-8B55-2100CA948F62}" dt="2023-09-24T04:10:40.608" v="4582"/>
        <pc:sldMkLst>
          <pc:docMk/>
          <pc:sldMk cId="1071580708" sldId="8442"/>
        </pc:sldMkLst>
      </pc:sldChg>
      <pc:sldChg chg="delSp modSp add modAnim">
        <pc:chgData name="SullivanM" userId="350d618f-92d9-45c2-831f-faece6ff0719" providerId="ADAL" clId="{C1DCF599-21F6-486F-8B55-2100CA948F62}" dt="2023-09-24T06:20:16.269" v="7062"/>
        <pc:sldMkLst>
          <pc:docMk/>
          <pc:sldMk cId="1514548344" sldId="8442"/>
        </pc:sldMkLst>
        <pc:spChg chg="mod">
          <ac:chgData name="SullivanM" userId="350d618f-92d9-45c2-831f-faece6ff0719" providerId="ADAL" clId="{C1DCF599-21F6-486F-8B55-2100CA948F62}" dt="2023-09-24T04:13:26.973" v="4691" actId="20577"/>
          <ac:spMkLst>
            <pc:docMk/>
            <pc:sldMk cId="1514548344" sldId="8442"/>
            <ac:spMk id="4" creationId="{EFBBFCEC-6B98-425D-B678-DB9251D1E587}"/>
          </ac:spMkLst>
        </pc:spChg>
        <pc:spChg chg="del">
          <ac:chgData name="SullivanM" userId="350d618f-92d9-45c2-831f-faece6ff0719" providerId="ADAL" clId="{C1DCF599-21F6-486F-8B55-2100CA948F62}" dt="2023-09-24T04:13:30.552" v="4692" actId="478"/>
          <ac:spMkLst>
            <pc:docMk/>
            <pc:sldMk cId="1514548344" sldId="8442"/>
            <ac:spMk id="5" creationId="{FF49D0FD-C8AD-4100-BFF7-1F1655AE0B25}"/>
          </ac:spMkLst>
        </pc:spChg>
      </pc:sldChg>
      <pc:sldChg chg="delSp modSp modAnim">
        <pc:chgData name="SullivanM" userId="350d618f-92d9-45c2-831f-faece6ff0719" providerId="ADAL" clId="{C1DCF599-21F6-486F-8B55-2100CA948F62}" dt="2023-09-24T06:21:08.882" v="7066"/>
        <pc:sldMkLst>
          <pc:docMk/>
          <pc:sldMk cId="377144478" sldId="8443"/>
        </pc:sldMkLst>
        <pc:spChg chg="mod">
          <ac:chgData name="SullivanM" userId="350d618f-92d9-45c2-831f-faece6ff0719" providerId="ADAL" clId="{C1DCF599-21F6-486F-8B55-2100CA948F62}" dt="2023-09-24T04:53:05.414" v="5787" actId="20577"/>
          <ac:spMkLst>
            <pc:docMk/>
            <pc:sldMk cId="377144478" sldId="8443"/>
            <ac:spMk id="4" creationId="{EFBBFCEC-6B98-425D-B678-DB9251D1E587}"/>
          </ac:spMkLst>
        </pc:spChg>
        <pc:spChg chg="del mod">
          <ac:chgData name="SullivanM" userId="350d618f-92d9-45c2-831f-faece6ff0719" providerId="ADAL" clId="{C1DCF599-21F6-486F-8B55-2100CA948F62}" dt="2023-09-24T04:53:09.508" v="5788" actId="478"/>
          <ac:spMkLst>
            <pc:docMk/>
            <pc:sldMk cId="377144478" sldId="8443"/>
            <ac:spMk id="5" creationId="{FF49D0FD-C8AD-4100-BFF7-1F1655AE0B25}"/>
          </ac:spMkLst>
        </pc:spChg>
      </pc:sldChg>
      <pc:sldChg chg="add del">
        <pc:chgData name="SullivanM" userId="350d618f-92d9-45c2-831f-faece6ff0719" providerId="ADAL" clId="{C1DCF599-21F6-486F-8B55-2100CA948F62}" dt="2023-09-24T05:29:05.940" v="6531" actId="2696"/>
        <pc:sldMkLst>
          <pc:docMk/>
          <pc:sldMk cId="2612373769" sldId="8444"/>
        </pc:sldMkLst>
      </pc:sldChg>
      <pc:sldChg chg="addSp delSp modSp add modAnim">
        <pc:chgData name="SullivanM" userId="350d618f-92d9-45c2-831f-faece6ff0719" providerId="ADAL" clId="{C1DCF599-21F6-486F-8B55-2100CA948F62}" dt="2023-09-24T06:20:35.451" v="7064"/>
        <pc:sldMkLst>
          <pc:docMk/>
          <pc:sldMk cId="2949098713" sldId="8445"/>
        </pc:sldMkLst>
        <pc:spChg chg="del">
          <ac:chgData name="SullivanM" userId="350d618f-92d9-45c2-831f-faece6ff0719" providerId="ADAL" clId="{C1DCF599-21F6-486F-8B55-2100CA948F62}" dt="2023-09-24T04:25:06.615" v="5225" actId="478"/>
          <ac:spMkLst>
            <pc:docMk/>
            <pc:sldMk cId="2949098713" sldId="8445"/>
            <ac:spMk id="2" creationId="{EE5D7082-1941-4E6A-BB99-05171234D439}"/>
          </ac:spMkLst>
        </pc:spChg>
        <pc:spChg chg="del">
          <ac:chgData name="SullivanM" userId="350d618f-92d9-45c2-831f-faece6ff0719" providerId="ADAL" clId="{C1DCF599-21F6-486F-8B55-2100CA948F62}" dt="2023-09-24T04:25:06.615" v="5225" actId="478"/>
          <ac:spMkLst>
            <pc:docMk/>
            <pc:sldMk cId="2949098713" sldId="8445"/>
            <ac:spMk id="3" creationId="{87603B8B-60E4-4552-8253-BE5A72D40A3E}"/>
          </ac:spMkLst>
        </pc:spChg>
        <pc:spChg chg="add mod">
          <ac:chgData name="SullivanM" userId="350d618f-92d9-45c2-831f-faece6ff0719" providerId="ADAL" clId="{C1DCF599-21F6-486F-8B55-2100CA948F62}" dt="2023-09-24T04:28:45.667" v="5243" actId="20577"/>
          <ac:spMkLst>
            <pc:docMk/>
            <pc:sldMk cId="2949098713" sldId="8445"/>
            <ac:spMk id="6" creationId="{0EC7176A-AEBF-4CED-B660-DD3E0A9DD5DA}"/>
          </ac:spMkLst>
        </pc:spChg>
        <pc:picChg chg="add mod modCrop">
          <ac:chgData name="SullivanM" userId="350d618f-92d9-45c2-831f-faece6ff0719" providerId="ADAL" clId="{C1DCF599-21F6-486F-8B55-2100CA948F62}" dt="2023-09-24T04:27:45.850" v="5231" actId="1076"/>
          <ac:picMkLst>
            <pc:docMk/>
            <pc:sldMk cId="2949098713" sldId="8445"/>
            <ac:picMk id="5" creationId="{E4CDFA9F-1257-46DC-BBF8-77F5C2391392}"/>
          </ac:picMkLst>
        </pc:picChg>
      </pc:sldChg>
      <pc:sldChg chg="modSp add modAnim">
        <pc:chgData name="SullivanM" userId="350d618f-92d9-45c2-831f-faece6ff0719" providerId="ADAL" clId="{C1DCF599-21F6-486F-8B55-2100CA948F62}" dt="2023-09-24T06:20:50.128" v="7065"/>
        <pc:sldMkLst>
          <pc:docMk/>
          <pc:sldMk cId="1206455270" sldId="8446"/>
        </pc:sldMkLst>
        <pc:spChg chg="mod">
          <ac:chgData name="SullivanM" userId="350d618f-92d9-45c2-831f-faece6ff0719" providerId="ADAL" clId="{C1DCF599-21F6-486F-8B55-2100CA948F62}" dt="2023-09-24T04:30:07.486" v="5318" actId="113"/>
          <ac:spMkLst>
            <pc:docMk/>
            <pc:sldMk cId="1206455270" sldId="8446"/>
            <ac:spMk id="6" creationId="{0EC7176A-AEBF-4CED-B660-DD3E0A9DD5DA}"/>
          </ac:spMkLst>
        </pc:spChg>
      </pc:sldChg>
      <pc:sldChg chg="modSp add">
        <pc:chgData name="SullivanM" userId="350d618f-92d9-45c2-831f-faece6ff0719" providerId="ADAL" clId="{C1DCF599-21F6-486F-8B55-2100CA948F62}" dt="2023-09-24T04:32:23.451" v="5392" actId="113"/>
        <pc:sldMkLst>
          <pc:docMk/>
          <pc:sldMk cId="843438065" sldId="8447"/>
        </pc:sldMkLst>
        <pc:spChg chg="mod">
          <ac:chgData name="SullivanM" userId="350d618f-92d9-45c2-831f-faece6ff0719" providerId="ADAL" clId="{C1DCF599-21F6-486F-8B55-2100CA948F62}" dt="2023-09-24T04:32:23.451" v="5392" actId="113"/>
          <ac:spMkLst>
            <pc:docMk/>
            <pc:sldMk cId="843438065" sldId="8447"/>
            <ac:spMk id="18434" creationId="{C7D27934-BA8D-0729-FEBE-700E6E619618}"/>
          </ac:spMkLst>
        </pc:spChg>
      </pc:sldChg>
      <pc:sldChg chg="addSp delSp modSp add modAnim">
        <pc:chgData name="SullivanM" userId="350d618f-92d9-45c2-831f-faece6ff0719" providerId="ADAL" clId="{C1DCF599-21F6-486F-8B55-2100CA948F62}" dt="2023-09-24T06:21:20.647" v="7067"/>
        <pc:sldMkLst>
          <pc:docMk/>
          <pc:sldMk cId="1190697164" sldId="8448"/>
        </pc:sldMkLst>
        <pc:spChg chg="del">
          <ac:chgData name="SullivanM" userId="350d618f-92d9-45c2-831f-faece6ff0719" providerId="ADAL" clId="{C1DCF599-21F6-486F-8B55-2100CA948F62}" dt="2023-09-24T04:32:44.184" v="5394" actId="478"/>
          <ac:spMkLst>
            <pc:docMk/>
            <pc:sldMk cId="1190697164" sldId="8448"/>
            <ac:spMk id="2" creationId="{A66A1869-9055-4868-871B-018C3A063BD5}"/>
          </ac:spMkLst>
        </pc:spChg>
        <pc:spChg chg="del">
          <ac:chgData name="SullivanM" userId="350d618f-92d9-45c2-831f-faece6ff0719" providerId="ADAL" clId="{C1DCF599-21F6-486F-8B55-2100CA948F62}" dt="2023-09-24T04:32:44.184" v="5394" actId="478"/>
          <ac:spMkLst>
            <pc:docMk/>
            <pc:sldMk cId="1190697164" sldId="8448"/>
            <ac:spMk id="3" creationId="{A2BA321F-3342-4CB9-91B5-02391AED52A1}"/>
          </ac:spMkLst>
        </pc:spChg>
        <pc:spChg chg="add mod">
          <ac:chgData name="SullivanM" userId="350d618f-92d9-45c2-831f-faece6ff0719" providerId="ADAL" clId="{C1DCF599-21F6-486F-8B55-2100CA948F62}" dt="2023-09-24T04:35:37.365" v="5455" actId="14100"/>
          <ac:spMkLst>
            <pc:docMk/>
            <pc:sldMk cId="1190697164" sldId="8448"/>
            <ac:spMk id="5" creationId="{FC2C9436-1577-4539-B287-1CF1187EA139}"/>
          </ac:spMkLst>
        </pc:spChg>
        <pc:picChg chg="add mod modCrop">
          <ac:chgData name="SullivanM" userId="350d618f-92d9-45c2-831f-faece6ff0719" providerId="ADAL" clId="{C1DCF599-21F6-486F-8B55-2100CA948F62}" dt="2023-09-24T04:34:01.329" v="5403" actId="14100"/>
          <ac:picMkLst>
            <pc:docMk/>
            <pc:sldMk cId="1190697164" sldId="8448"/>
            <ac:picMk id="4" creationId="{F1579654-3708-46A7-834E-BBD30EC77A2F}"/>
          </ac:picMkLst>
        </pc:picChg>
      </pc:sldChg>
      <pc:sldChg chg="addSp modSp add modAnim">
        <pc:chgData name="SullivanM" userId="350d618f-92d9-45c2-831f-faece6ff0719" providerId="ADAL" clId="{C1DCF599-21F6-486F-8B55-2100CA948F62}" dt="2023-09-24T06:47:31.866" v="7209" actId="20577"/>
        <pc:sldMkLst>
          <pc:docMk/>
          <pc:sldMk cId="1847144668" sldId="8449"/>
        </pc:sldMkLst>
        <pc:spChg chg="add mod">
          <ac:chgData name="SullivanM" userId="350d618f-92d9-45c2-831f-faece6ff0719" providerId="ADAL" clId="{C1DCF599-21F6-486F-8B55-2100CA948F62}" dt="2023-09-24T06:47:31.866" v="7209" actId="20577"/>
          <ac:spMkLst>
            <pc:docMk/>
            <pc:sldMk cId="1847144668" sldId="8449"/>
            <ac:spMk id="3" creationId="{4040CC7C-72D0-409F-A507-107B34D16B05}"/>
          </ac:spMkLst>
        </pc:spChg>
        <pc:spChg chg="mod">
          <ac:chgData name="SullivanM" userId="350d618f-92d9-45c2-831f-faece6ff0719" providerId="ADAL" clId="{C1DCF599-21F6-486F-8B55-2100CA948F62}" dt="2023-09-24T04:38:20.809" v="5466" actId="948"/>
          <ac:spMkLst>
            <pc:docMk/>
            <pc:sldMk cId="1847144668" sldId="8449"/>
            <ac:spMk id="18434" creationId="{C7D27934-BA8D-0729-FEBE-700E6E619618}"/>
          </ac:spMkLst>
        </pc:spChg>
      </pc:sldChg>
      <pc:sldChg chg="addSp delSp modSp add addAnim delAnim modAnim">
        <pc:chgData name="SullivanM" userId="350d618f-92d9-45c2-831f-faece6ff0719" providerId="ADAL" clId="{C1DCF599-21F6-486F-8B55-2100CA948F62}" dt="2023-09-24T06:25:56.746" v="7117"/>
        <pc:sldMkLst>
          <pc:docMk/>
          <pc:sldMk cId="3078464350" sldId="8450"/>
        </pc:sldMkLst>
        <pc:spChg chg="add del mod">
          <ac:chgData name="SullivanM" userId="350d618f-92d9-45c2-831f-faece6ff0719" providerId="ADAL" clId="{C1DCF599-21F6-486F-8B55-2100CA948F62}" dt="2023-09-24T04:42:40.128" v="5623" actId="14100"/>
          <ac:spMkLst>
            <pc:docMk/>
            <pc:sldMk cId="3078464350" sldId="8450"/>
            <ac:spMk id="3" creationId="{4040CC7C-72D0-409F-A507-107B34D16B05}"/>
          </ac:spMkLst>
        </pc:spChg>
      </pc:sldChg>
      <pc:sldChg chg="delSp modSp add delAnim">
        <pc:chgData name="SullivanM" userId="350d618f-92d9-45c2-831f-faece6ff0719" providerId="ADAL" clId="{C1DCF599-21F6-486F-8B55-2100CA948F62}" dt="2023-09-24T04:43:05.896" v="5626" actId="207"/>
        <pc:sldMkLst>
          <pc:docMk/>
          <pc:sldMk cId="1796922983" sldId="8451"/>
        </pc:sldMkLst>
        <pc:spChg chg="del">
          <ac:chgData name="SullivanM" userId="350d618f-92d9-45c2-831f-faece6ff0719" providerId="ADAL" clId="{C1DCF599-21F6-486F-8B55-2100CA948F62}" dt="2023-09-24T04:42:50.138" v="5625" actId="478"/>
          <ac:spMkLst>
            <pc:docMk/>
            <pc:sldMk cId="1796922983" sldId="8451"/>
            <ac:spMk id="3" creationId="{4040CC7C-72D0-409F-A507-107B34D16B05}"/>
          </ac:spMkLst>
        </pc:spChg>
        <pc:spChg chg="mod">
          <ac:chgData name="SullivanM" userId="350d618f-92d9-45c2-831f-faece6ff0719" providerId="ADAL" clId="{C1DCF599-21F6-486F-8B55-2100CA948F62}" dt="2023-09-24T04:43:05.896" v="5626" actId="207"/>
          <ac:spMkLst>
            <pc:docMk/>
            <pc:sldMk cId="1796922983" sldId="8451"/>
            <ac:spMk id="18434" creationId="{C7D27934-BA8D-0729-FEBE-700E6E619618}"/>
          </ac:spMkLst>
        </pc:spChg>
      </pc:sldChg>
      <pc:sldChg chg="modSp add">
        <pc:chgData name="SullivanM" userId="350d618f-92d9-45c2-831f-faece6ff0719" providerId="ADAL" clId="{C1DCF599-21F6-486F-8B55-2100CA948F62}" dt="2023-09-24T04:43:30.822" v="5629" actId="207"/>
        <pc:sldMkLst>
          <pc:docMk/>
          <pc:sldMk cId="1945589034" sldId="8452"/>
        </pc:sldMkLst>
        <pc:spChg chg="mod">
          <ac:chgData name="SullivanM" userId="350d618f-92d9-45c2-831f-faece6ff0719" providerId="ADAL" clId="{C1DCF599-21F6-486F-8B55-2100CA948F62}" dt="2023-09-24T04:43:30.822" v="5629" actId="207"/>
          <ac:spMkLst>
            <pc:docMk/>
            <pc:sldMk cId="1945589034" sldId="8452"/>
            <ac:spMk id="18434" creationId="{C7D27934-BA8D-0729-FEBE-700E6E619618}"/>
          </ac:spMkLst>
        </pc:spChg>
      </pc:sldChg>
      <pc:sldChg chg="modSp add">
        <pc:chgData name="SullivanM" userId="350d618f-92d9-45c2-831f-faece6ff0719" providerId="ADAL" clId="{C1DCF599-21F6-486F-8B55-2100CA948F62}" dt="2023-09-24T04:43:54.573" v="5632" actId="207"/>
        <pc:sldMkLst>
          <pc:docMk/>
          <pc:sldMk cId="766446347" sldId="8453"/>
        </pc:sldMkLst>
        <pc:spChg chg="mod">
          <ac:chgData name="SullivanM" userId="350d618f-92d9-45c2-831f-faece6ff0719" providerId="ADAL" clId="{C1DCF599-21F6-486F-8B55-2100CA948F62}" dt="2023-09-24T04:43:54.573" v="5632" actId="207"/>
          <ac:spMkLst>
            <pc:docMk/>
            <pc:sldMk cId="766446347" sldId="8453"/>
            <ac:spMk id="18434" creationId="{C7D27934-BA8D-0729-FEBE-700E6E619618}"/>
          </ac:spMkLst>
        </pc:spChg>
      </pc:sldChg>
      <pc:sldChg chg="addSp modSp add modAnim">
        <pc:chgData name="SullivanM" userId="350d618f-92d9-45c2-831f-faece6ff0719" providerId="ADAL" clId="{C1DCF599-21F6-486F-8B55-2100CA948F62}" dt="2023-09-24T06:48:26.699" v="7223"/>
        <pc:sldMkLst>
          <pc:docMk/>
          <pc:sldMk cId="3672707097" sldId="8454"/>
        </pc:sldMkLst>
        <pc:spChg chg="add mod">
          <ac:chgData name="SullivanM" userId="350d618f-92d9-45c2-831f-faece6ff0719" providerId="ADAL" clId="{C1DCF599-21F6-486F-8B55-2100CA948F62}" dt="2023-09-24T06:48:20.346" v="7222" actId="1035"/>
          <ac:spMkLst>
            <pc:docMk/>
            <pc:sldMk cId="3672707097" sldId="8454"/>
            <ac:spMk id="3" creationId="{85D2110F-A38A-4329-9027-D37F1D7C543E}"/>
          </ac:spMkLst>
        </pc:spChg>
        <pc:spChg chg="mod">
          <ac:chgData name="SullivanM" userId="350d618f-92d9-45c2-831f-faece6ff0719" providerId="ADAL" clId="{C1DCF599-21F6-486F-8B55-2100CA948F62}" dt="2023-09-24T04:44:31.721" v="5635" actId="207"/>
          <ac:spMkLst>
            <pc:docMk/>
            <pc:sldMk cId="3672707097" sldId="8454"/>
            <ac:spMk id="18434" creationId="{C7D27934-BA8D-0729-FEBE-700E6E619618}"/>
          </ac:spMkLst>
        </pc:spChg>
      </pc:sldChg>
      <pc:sldChg chg="delSp add del delAnim">
        <pc:chgData name="SullivanM" userId="350d618f-92d9-45c2-831f-faece6ff0719" providerId="ADAL" clId="{C1DCF599-21F6-486F-8B55-2100CA948F62}" dt="2023-09-24T05:06:39.175" v="5789" actId="2696"/>
        <pc:sldMkLst>
          <pc:docMk/>
          <pc:sldMk cId="2959178105" sldId="8455"/>
        </pc:sldMkLst>
        <pc:spChg chg="del">
          <ac:chgData name="SullivanM" userId="350d618f-92d9-45c2-831f-faece6ff0719" providerId="ADAL" clId="{C1DCF599-21F6-486F-8B55-2100CA948F62}" dt="2023-09-24T04:47:14.597" v="5764" actId="478"/>
          <ac:spMkLst>
            <pc:docMk/>
            <pc:sldMk cId="2959178105" sldId="8455"/>
            <ac:spMk id="3" creationId="{85D2110F-A38A-4329-9027-D37F1D7C543E}"/>
          </ac:spMkLst>
        </pc:spChg>
      </pc:sldChg>
      <pc:sldChg chg="modSp modAnim">
        <pc:chgData name="SullivanM" userId="350d618f-92d9-45c2-831f-faece6ff0719" providerId="ADAL" clId="{C1DCF599-21F6-486F-8B55-2100CA948F62}" dt="2023-09-24T06:26:46.109" v="7120"/>
        <pc:sldMkLst>
          <pc:docMk/>
          <pc:sldMk cId="3032948289" sldId="8456"/>
        </pc:sldMkLst>
        <pc:spChg chg="mod">
          <ac:chgData name="SullivanM" userId="350d618f-92d9-45c2-831f-faece6ff0719" providerId="ADAL" clId="{C1DCF599-21F6-486F-8B55-2100CA948F62}" dt="2023-09-24T06:26:41.130" v="7119" actId="20577"/>
          <ac:spMkLst>
            <pc:docMk/>
            <pc:sldMk cId="3032948289" sldId="8456"/>
            <ac:spMk id="18434" creationId="{C7D27934-BA8D-0729-FEBE-700E6E619618}"/>
          </ac:spMkLst>
        </pc:spChg>
      </pc:sldChg>
      <pc:sldChg chg="add del">
        <pc:chgData name="SullivanM" userId="350d618f-92d9-45c2-831f-faece6ff0719" providerId="ADAL" clId="{C1DCF599-21F6-486F-8B55-2100CA948F62}" dt="2023-09-24T05:29:05.216" v="6530" actId="2696"/>
        <pc:sldMkLst>
          <pc:docMk/>
          <pc:sldMk cId="2769998087" sldId="8457"/>
        </pc:sldMkLst>
      </pc:sldChg>
      <pc:sldChg chg="delSp modSp add">
        <pc:chgData name="SullivanM" userId="350d618f-92d9-45c2-831f-faece6ff0719" providerId="ADAL" clId="{C1DCF599-21F6-486F-8B55-2100CA948F62}" dt="2023-09-24T05:07:13.120" v="5867" actId="1036"/>
        <pc:sldMkLst>
          <pc:docMk/>
          <pc:sldMk cId="1135370140" sldId="8458"/>
        </pc:sldMkLst>
        <pc:spChg chg="mod">
          <ac:chgData name="SullivanM" userId="350d618f-92d9-45c2-831f-faece6ff0719" providerId="ADAL" clId="{C1DCF599-21F6-486F-8B55-2100CA948F62}" dt="2023-09-24T05:07:13.120" v="5867" actId="1036"/>
          <ac:spMkLst>
            <pc:docMk/>
            <pc:sldMk cId="1135370140" sldId="8458"/>
            <ac:spMk id="2" creationId="{28D2F840-9EDF-43C3-B506-ADBA84ED5A4F}"/>
          </ac:spMkLst>
        </pc:spChg>
        <pc:spChg chg="del">
          <ac:chgData name="SullivanM" userId="350d618f-92d9-45c2-831f-faece6ff0719" providerId="ADAL" clId="{C1DCF599-21F6-486F-8B55-2100CA948F62}" dt="2023-09-24T05:07:08.860" v="5854" actId="478"/>
          <ac:spMkLst>
            <pc:docMk/>
            <pc:sldMk cId="1135370140" sldId="8458"/>
            <ac:spMk id="4" creationId="{EFBBFCEC-6B98-425D-B678-DB9251D1E587}"/>
          </ac:spMkLst>
        </pc:spChg>
      </pc:sldChg>
      <pc:sldChg chg="modSp add modAnim">
        <pc:chgData name="SullivanM" userId="350d618f-92d9-45c2-831f-faece6ff0719" providerId="ADAL" clId="{C1DCF599-21F6-486F-8B55-2100CA948F62}" dt="2023-09-24T06:27:04.459" v="7122"/>
        <pc:sldMkLst>
          <pc:docMk/>
          <pc:sldMk cId="3192653582" sldId="8459"/>
        </pc:sldMkLst>
        <pc:spChg chg="mod">
          <ac:chgData name="SullivanM" userId="350d618f-92d9-45c2-831f-faece6ff0719" providerId="ADAL" clId="{C1DCF599-21F6-486F-8B55-2100CA948F62}" dt="2023-09-24T06:26:59.906" v="7121" actId="20577"/>
          <ac:spMkLst>
            <pc:docMk/>
            <pc:sldMk cId="3192653582" sldId="8459"/>
            <ac:spMk id="18434" creationId="{C7D27934-BA8D-0729-FEBE-700E6E619618}"/>
          </ac:spMkLst>
        </pc:spChg>
      </pc:sldChg>
      <pc:sldChg chg="addSp modSp add modAnim">
        <pc:chgData name="SullivanM" userId="350d618f-92d9-45c2-831f-faece6ff0719" providerId="ADAL" clId="{C1DCF599-21F6-486F-8B55-2100CA948F62}" dt="2023-09-24T06:27:30.595" v="7129"/>
        <pc:sldMkLst>
          <pc:docMk/>
          <pc:sldMk cId="4114080309" sldId="8460"/>
        </pc:sldMkLst>
        <pc:spChg chg="add mod">
          <ac:chgData name="SullivanM" userId="350d618f-92d9-45c2-831f-faece6ff0719" providerId="ADAL" clId="{C1DCF599-21F6-486F-8B55-2100CA948F62}" dt="2023-09-24T05:13:45.931" v="6205" actId="113"/>
          <ac:spMkLst>
            <pc:docMk/>
            <pc:sldMk cId="4114080309" sldId="8460"/>
            <ac:spMk id="3" creationId="{6DF616F4-C0D7-4ED3-BC22-583A25394373}"/>
          </ac:spMkLst>
        </pc:spChg>
        <pc:spChg chg="mod">
          <ac:chgData name="SullivanM" userId="350d618f-92d9-45c2-831f-faece6ff0719" providerId="ADAL" clId="{C1DCF599-21F6-486F-8B55-2100CA948F62}" dt="2023-09-24T05:08:57.878" v="5879" actId="20577"/>
          <ac:spMkLst>
            <pc:docMk/>
            <pc:sldMk cId="4114080309" sldId="8460"/>
            <ac:spMk id="18434" creationId="{C7D27934-BA8D-0729-FEBE-700E6E619618}"/>
          </ac:spMkLst>
        </pc:spChg>
      </pc:sldChg>
      <pc:sldChg chg="modSp add modAnim">
        <pc:chgData name="SullivanM" userId="350d618f-92d9-45c2-831f-faece6ff0719" providerId="ADAL" clId="{C1DCF599-21F6-486F-8B55-2100CA948F62}" dt="2023-09-24T06:49:35.920" v="7235" actId="20577"/>
        <pc:sldMkLst>
          <pc:docMk/>
          <pc:sldMk cId="2946520862" sldId="8461"/>
        </pc:sldMkLst>
        <pc:spChg chg="mod">
          <ac:chgData name="SullivanM" userId="350d618f-92d9-45c2-831f-faece6ff0719" providerId="ADAL" clId="{C1DCF599-21F6-486F-8B55-2100CA948F62}" dt="2023-09-24T06:49:35.920" v="7235" actId="20577"/>
          <ac:spMkLst>
            <pc:docMk/>
            <pc:sldMk cId="2946520862" sldId="8461"/>
            <ac:spMk id="3" creationId="{6DF616F4-C0D7-4ED3-BC22-583A25394373}"/>
          </ac:spMkLst>
        </pc:spChg>
      </pc:sldChg>
      <pc:sldChg chg="modSp add">
        <pc:chgData name="SullivanM" userId="350d618f-92d9-45c2-831f-faece6ff0719" providerId="ADAL" clId="{C1DCF599-21F6-486F-8B55-2100CA948F62}" dt="2023-09-24T05:17:42.299" v="6371" actId="20577"/>
        <pc:sldMkLst>
          <pc:docMk/>
          <pc:sldMk cId="3499243903" sldId="8462"/>
        </pc:sldMkLst>
        <pc:spChg chg="mod">
          <ac:chgData name="SullivanM" userId="350d618f-92d9-45c2-831f-faece6ff0719" providerId="ADAL" clId="{C1DCF599-21F6-486F-8B55-2100CA948F62}" dt="2023-09-24T05:17:42.299" v="6371" actId="20577"/>
          <ac:spMkLst>
            <pc:docMk/>
            <pc:sldMk cId="3499243903" sldId="8462"/>
            <ac:spMk id="2" creationId="{28D2F840-9EDF-43C3-B506-ADBA84ED5A4F}"/>
          </ac:spMkLst>
        </pc:spChg>
      </pc:sldChg>
      <pc:sldChg chg="modSp modAnim">
        <pc:chgData name="SullivanM" userId="350d618f-92d9-45c2-831f-faece6ff0719" providerId="ADAL" clId="{C1DCF599-21F6-486F-8B55-2100CA948F62}" dt="2023-09-24T06:28:49.883" v="7146"/>
        <pc:sldMkLst>
          <pc:docMk/>
          <pc:sldMk cId="3621042970" sldId="8463"/>
        </pc:sldMkLst>
        <pc:spChg chg="mod">
          <ac:chgData name="SullivanM" userId="350d618f-92d9-45c2-831f-faece6ff0719" providerId="ADAL" clId="{C1DCF599-21F6-486F-8B55-2100CA948F62}" dt="2023-09-24T05:18:30.141" v="6377" actId="20577"/>
          <ac:spMkLst>
            <pc:docMk/>
            <pc:sldMk cId="3621042970" sldId="8463"/>
            <ac:spMk id="18434" creationId="{C7D27934-BA8D-0729-FEBE-700E6E619618}"/>
          </ac:spMkLst>
        </pc:spChg>
      </pc:sldChg>
      <pc:sldChg chg="modSp add">
        <pc:chgData name="SullivanM" userId="350d618f-92d9-45c2-831f-faece6ff0719" providerId="ADAL" clId="{C1DCF599-21F6-486F-8B55-2100CA948F62}" dt="2023-09-24T05:18:59.109" v="6379" actId="113"/>
        <pc:sldMkLst>
          <pc:docMk/>
          <pc:sldMk cId="4108238346" sldId="8464"/>
        </pc:sldMkLst>
        <pc:spChg chg="mod">
          <ac:chgData name="SullivanM" userId="350d618f-92d9-45c2-831f-faece6ff0719" providerId="ADAL" clId="{C1DCF599-21F6-486F-8B55-2100CA948F62}" dt="2023-09-24T05:18:59.109" v="6379" actId="113"/>
          <ac:spMkLst>
            <pc:docMk/>
            <pc:sldMk cId="4108238346" sldId="8464"/>
            <ac:spMk id="18434" creationId="{C7D27934-BA8D-0729-FEBE-700E6E619618}"/>
          </ac:spMkLst>
        </pc:spChg>
      </pc:sldChg>
      <pc:sldChg chg="addSp modSp add modAnim">
        <pc:chgData name="SullivanM" userId="350d618f-92d9-45c2-831f-faece6ff0719" providerId="ADAL" clId="{C1DCF599-21F6-486F-8B55-2100CA948F62}" dt="2023-09-24T06:29:11.296" v="7149" actId="20577"/>
        <pc:sldMkLst>
          <pc:docMk/>
          <pc:sldMk cId="3279088497" sldId="8465"/>
        </pc:sldMkLst>
        <pc:spChg chg="add mod">
          <ac:chgData name="SullivanM" userId="350d618f-92d9-45c2-831f-faece6ff0719" providerId="ADAL" clId="{C1DCF599-21F6-486F-8B55-2100CA948F62}" dt="2023-09-24T06:29:11.296" v="7149" actId="20577"/>
          <ac:spMkLst>
            <pc:docMk/>
            <pc:sldMk cId="3279088497" sldId="8465"/>
            <ac:spMk id="3" creationId="{BA896C2D-1AAA-4BEA-9E8D-D2DD7F676810}"/>
          </ac:spMkLst>
        </pc:spChg>
        <pc:spChg chg="mod">
          <ac:chgData name="SullivanM" userId="350d618f-92d9-45c2-831f-faece6ff0719" providerId="ADAL" clId="{C1DCF599-21F6-486F-8B55-2100CA948F62}" dt="2023-09-24T05:21:21.622" v="6391" actId="207"/>
          <ac:spMkLst>
            <pc:docMk/>
            <pc:sldMk cId="3279088497" sldId="8465"/>
            <ac:spMk id="18434" creationId="{C7D27934-BA8D-0729-FEBE-700E6E619618}"/>
          </ac:spMkLst>
        </pc:spChg>
      </pc:sldChg>
      <pc:sldChg chg="modSp add ord modAnim">
        <pc:chgData name="SullivanM" userId="350d618f-92d9-45c2-831f-faece6ff0719" providerId="ADAL" clId="{C1DCF599-21F6-486F-8B55-2100CA948F62}" dt="2023-09-24T06:29:01.685" v="7147"/>
        <pc:sldMkLst>
          <pc:docMk/>
          <pc:sldMk cId="3894313011" sldId="8466"/>
        </pc:sldMkLst>
        <pc:spChg chg="mod">
          <ac:chgData name="SullivanM" userId="350d618f-92d9-45c2-831f-faece6ff0719" providerId="ADAL" clId="{C1DCF599-21F6-486F-8B55-2100CA948F62}" dt="2023-09-24T05:27:48.011" v="6521" actId="207"/>
          <ac:spMkLst>
            <pc:docMk/>
            <pc:sldMk cId="3894313011" sldId="8466"/>
            <ac:spMk id="18434" creationId="{C7D27934-BA8D-0729-FEBE-700E6E619618}"/>
          </ac:spMkLst>
        </pc:spChg>
      </pc:sldChg>
      <pc:sldChg chg="modSp add modAnim">
        <pc:chgData name="SullivanM" userId="350d618f-92d9-45c2-831f-faece6ff0719" providerId="ADAL" clId="{C1DCF599-21F6-486F-8B55-2100CA948F62}" dt="2023-09-24T06:29:27.287" v="7150"/>
        <pc:sldMkLst>
          <pc:docMk/>
          <pc:sldMk cId="4131249726" sldId="8467"/>
        </pc:sldMkLst>
        <pc:spChg chg="mod">
          <ac:chgData name="SullivanM" userId="350d618f-92d9-45c2-831f-faece6ff0719" providerId="ADAL" clId="{C1DCF599-21F6-486F-8B55-2100CA948F62}" dt="2023-09-24T05:25:46.180" v="6517" actId="14100"/>
          <ac:spMkLst>
            <pc:docMk/>
            <pc:sldMk cId="4131249726" sldId="8467"/>
            <ac:spMk id="3" creationId="{BA896C2D-1AAA-4BEA-9E8D-D2DD7F676810}"/>
          </ac:spMkLst>
        </pc:spChg>
      </pc:sldChg>
      <pc:sldChg chg="delSp modSp add delAnim modAnim">
        <pc:chgData name="SullivanM" userId="350d618f-92d9-45c2-831f-faece6ff0719" providerId="ADAL" clId="{C1DCF599-21F6-486F-8B55-2100CA948F62}" dt="2023-09-24T06:29:34.805" v="7151"/>
        <pc:sldMkLst>
          <pc:docMk/>
          <pc:sldMk cId="4020798968" sldId="8468"/>
        </pc:sldMkLst>
        <pc:spChg chg="del">
          <ac:chgData name="SullivanM" userId="350d618f-92d9-45c2-831f-faece6ff0719" providerId="ADAL" clId="{C1DCF599-21F6-486F-8B55-2100CA948F62}" dt="2023-09-24T05:26:20.670" v="6519" actId="478"/>
          <ac:spMkLst>
            <pc:docMk/>
            <pc:sldMk cId="4020798968" sldId="8468"/>
            <ac:spMk id="3" creationId="{BA896C2D-1AAA-4BEA-9E8D-D2DD7F676810}"/>
          </ac:spMkLst>
        </pc:spChg>
        <pc:spChg chg="mod">
          <ac:chgData name="SullivanM" userId="350d618f-92d9-45c2-831f-faece6ff0719" providerId="ADAL" clId="{C1DCF599-21F6-486F-8B55-2100CA948F62}" dt="2023-09-24T05:28:46.084" v="6529" actId="948"/>
          <ac:spMkLst>
            <pc:docMk/>
            <pc:sldMk cId="4020798968" sldId="8468"/>
            <ac:spMk id="18434" creationId="{C7D27934-BA8D-0729-FEBE-700E6E619618}"/>
          </ac:spMkLst>
        </pc:spChg>
      </pc:sldChg>
      <pc:sldChg chg="addSp delSp add">
        <pc:chgData name="SullivanM" userId="350d618f-92d9-45c2-831f-faece6ff0719" providerId="ADAL" clId="{C1DCF599-21F6-486F-8B55-2100CA948F62}" dt="2023-09-24T05:42:02.575" v="6757"/>
        <pc:sldMkLst>
          <pc:docMk/>
          <pc:sldMk cId="3592028197" sldId="8469"/>
        </pc:sldMkLst>
        <pc:spChg chg="del">
          <ac:chgData name="SullivanM" userId="350d618f-92d9-45c2-831f-faece6ff0719" providerId="ADAL" clId="{C1DCF599-21F6-486F-8B55-2100CA948F62}" dt="2023-09-24T05:42:01.542" v="6756" actId="478"/>
          <ac:spMkLst>
            <pc:docMk/>
            <pc:sldMk cId="3592028197" sldId="8469"/>
            <ac:spMk id="2" creationId="{8D88DEDA-9101-49A2-AE0B-D9E1CEEBB99E}"/>
          </ac:spMkLst>
        </pc:spChg>
        <pc:spChg chg="del">
          <ac:chgData name="SullivanM" userId="350d618f-92d9-45c2-831f-faece6ff0719" providerId="ADAL" clId="{C1DCF599-21F6-486F-8B55-2100CA948F62}" dt="2023-09-24T05:42:01.542" v="6756" actId="478"/>
          <ac:spMkLst>
            <pc:docMk/>
            <pc:sldMk cId="3592028197" sldId="8469"/>
            <ac:spMk id="3" creationId="{B2EEC436-DB7E-4291-874A-7DA763747FAC}"/>
          </ac:spMkLst>
        </pc:spChg>
        <pc:picChg chg="add">
          <ac:chgData name="SullivanM" userId="350d618f-92d9-45c2-831f-faece6ff0719" providerId="ADAL" clId="{C1DCF599-21F6-486F-8B55-2100CA948F62}" dt="2023-09-24T05:42:02.575" v="6757"/>
          <ac:picMkLst>
            <pc:docMk/>
            <pc:sldMk cId="3592028197" sldId="8469"/>
            <ac:picMk id="4" creationId="{D5A9E075-E945-4A59-A70A-0E21BCAB9E75}"/>
          </ac:picMkLst>
        </pc:picChg>
      </pc:sldChg>
      <pc:sldChg chg="delSp modSp add modAnim">
        <pc:chgData name="SullivanM" userId="350d618f-92d9-45c2-831f-faece6ff0719" providerId="ADAL" clId="{C1DCF599-21F6-486F-8B55-2100CA948F62}" dt="2023-09-24T06:39:35.684" v="7174" actId="478"/>
        <pc:sldMkLst>
          <pc:docMk/>
          <pc:sldMk cId="602032856" sldId="8470"/>
        </pc:sldMkLst>
        <pc:spChg chg="mod">
          <ac:chgData name="SullivanM" userId="350d618f-92d9-45c2-831f-faece6ff0719" providerId="ADAL" clId="{C1DCF599-21F6-486F-8B55-2100CA948F62}" dt="2023-09-24T06:00:26.437" v="6901" actId="207"/>
          <ac:spMkLst>
            <pc:docMk/>
            <pc:sldMk cId="602032856" sldId="8470"/>
            <ac:spMk id="6" creationId="{A8202B83-69F6-42B5-8F8B-E6D134520D7F}"/>
          </ac:spMkLst>
        </pc:spChg>
        <pc:spChg chg="mod">
          <ac:chgData name="SullivanM" userId="350d618f-92d9-45c2-831f-faece6ff0719" providerId="ADAL" clId="{C1DCF599-21F6-486F-8B55-2100CA948F62}" dt="2023-09-24T06:00:17.750" v="6900" actId="207"/>
          <ac:spMkLst>
            <pc:docMk/>
            <pc:sldMk cId="602032856" sldId="8470"/>
            <ac:spMk id="8" creationId="{8AEDBD1C-2956-46E7-B951-882D4606FEDF}"/>
          </ac:spMkLst>
        </pc:spChg>
        <pc:spChg chg="del mod">
          <ac:chgData name="SullivanM" userId="350d618f-92d9-45c2-831f-faece6ff0719" providerId="ADAL" clId="{C1DCF599-21F6-486F-8B55-2100CA948F62}" dt="2023-09-24T06:39:35.684" v="7174" actId="478"/>
          <ac:spMkLst>
            <pc:docMk/>
            <pc:sldMk cId="602032856" sldId="8470"/>
            <ac:spMk id="11" creationId="{04143123-4D0D-4437-96AD-65BA80A4BB91}"/>
          </ac:spMkLst>
        </pc:spChg>
        <pc:spChg chg="del mod">
          <ac:chgData name="SullivanM" userId="350d618f-92d9-45c2-831f-faece6ff0719" providerId="ADAL" clId="{C1DCF599-21F6-486F-8B55-2100CA948F62}" dt="2023-09-24T06:39:35.684" v="7174" actId="478"/>
          <ac:spMkLst>
            <pc:docMk/>
            <pc:sldMk cId="602032856" sldId="8470"/>
            <ac:spMk id="12" creationId="{4709AD3D-9691-4341-99B5-136A002B0C60}"/>
          </ac:spMkLst>
        </pc:spChg>
        <pc:spChg chg="mod">
          <ac:chgData name="SullivanM" userId="350d618f-92d9-45c2-831f-faece6ff0719" providerId="ADAL" clId="{C1DCF599-21F6-486F-8B55-2100CA948F62}" dt="2023-09-24T06:00:42.803" v="6903" actId="207"/>
          <ac:spMkLst>
            <pc:docMk/>
            <pc:sldMk cId="602032856" sldId="8470"/>
            <ac:spMk id="14" creationId="{531C9B21-E166-4469-A835-B79C2A828395}"/>
          </ac:spMkLst>
        </pc:spChg>
        <pc:spChg chg="mod">
          <ac:chgData name="SullivanM" userId="350d618f-92d9-45c2-831f-faece6ff0719" providerId="ADAL" clId="{C1DCF599-21F6-486F-8B55-2100CA948F62}" dt="2023-09-24T06:01:11.613" v="6906" actId="6549"/>
          <ac:spMkLst>
            <pc:docMk/>
            <pc:sldMk cId="602032856" sldId="8470"/>
            <ac:spMk id="15" creationId="{F5C60D2F-DE5D-41A3-ACB2-97BBC9A62BB5}"/>
          </ac:spMkLst>
        </pc:spChg>
        <pc:cxnChg chg="mod">
          <ac:chgData name="SullivanM" userId="350d618f-92d9-45c2-831f-faece6ff0719" providerId="ADAL" clId="{C1DCF599-21F6-486F-8B55-2100CA948F62}" dt="2023-09-24T06:00:34.913" v="6902" actId="208"/>
          <ac:cxnSpMkLst>
            <pc:docMk/>
            <pc:sldMk cId="602032856" sldId="8470"/>
            <ac:cxnSpMk id="5" creationId="{29BB5F4B-4B7A-4981-AFEF-6AF61261E91B}"/>
          </ac:cxnSpMkLst>
        </pc:cxnChg>
      </pc:sldChg>
      <pc:sldChg chg="add">
        <pc:chgData name="SullivanM" userId="350d618f-92d9-45c2-831f-faece6ff0719" providerId="ADAL" clId="{C1DCF599-21F6-486F-8B55-2100CA948F62}" dt="2023-09-24T06:06:07.726" v="6915"/>
        <pc:sldMkLst>
          <pc:docMk/>
          <pc:sldMk cId="1663332758" sldId="8471"/>
        </pc:sldMkLst>
      </pc:sldChg>
      <pc:sldChg chg="delSp modSp add modNotesTx">
        <pc:chgData name="SullivanM" userId="350d618f-92d9-45c2-831f-faece6ff0719" providerId="ADAL" clId="{C1DCF599-21F6-486F-8B55-2100CA948F62}" dt="2023-09-24T06:11:48.753" v="7035" actId="20577"/>
        <pc:sldMkLst>
          <pc:docMk/>
          <pc:sldMk cId="1012919660" sldId="8472"/>
        </pc:sldMkLst>
        <pc:spChg chg="mod">
          <ac:chgData name="SullivanM" userId="350d618f-92d9-45c2-831f-faece6ff0719" providerId="ADAL" clId="{C1DCF599-21F6-486F-8B55-2100CA948F62}" dt="2023-09-24T06:11:29.453" v="6977" actId="1036"/>
          <ac:spMkLst>
            <pc:docMk/>
            <pc:sldMk cId="1012919660" sldId="8472"/>
            <ac:spMk id="2" creationId="{63CB4023-FE0F-4F60-B40D-1B5F8235B14A}"/>
          </ac:spMkLst>
        </pc:spChg>
        <pc:spChg chg="del">
          <ac:chgData name="SullivanM" userId="350d618f-92d9-45c2-831f-faece6ff0719" providerId="ADAL" clId="{C1DCF599-21F6-486F-8B55-2100CA948F62}" dt="2023-09-24T06:11:24.695" v="6946" actId="478"/>
          <ac:spMkLst>
            <pc:docMk/>
            <pc:sldMk cId="1012919660" sldId="8472"/>
            <ac:spMk id="3" creationId="{024C8E78-E504-4A93-8A5F-83D8E625D30A}"/>
          </ac:spMkLst>
        </pc:spChg>
      </pc:sldChg>
      <pc:sldChg chg="add modAnim">
        <pc:chgData name="SullivanM" userId="350d618f-92d9-45c2-831f-faece6ff0719" providerId="ADAL" clId="{C1DCF599-21F6-486F-8B55-2100CA948F62}" dt="2023-09-24T06:15:34.902" v="7044"/>
        <pc:sldMkLst>
          <pc:docMk/>
          <pc:sldMk cId="464754569" sldId="8473"/>
        </pc:sldMkLst>
      </pc:sldChg>
      <pc:sldChg chg="modSp add modAnim">
        <pc:chgData name="SullivanM" userId="350d618f-92d9-45c2-831f-faece6ff0719" providerId="ADAL" clId="{C1DCF599-21F6-486F-8B55-2100CA948F62}" dt="2023-09-24T06:17:46.002" v="7058"/>
        <pc:sldMkLst>
          <pc:docMk/>
          <pc:sldMk cId="3250407599" sldId="8474"/>
        </pc:sldMkLst>
        <pc:spChg chg="mod">
          <ac:chgData name="SullivanM" userId="350d618f-92d9-45c2-831f-faece6ff0719" providerId="ADAL" clId="{C1DCF599-21F6-486F-8B55-2100CA948F62}" dt="2023-09-24T06:17:19.449" v="7056" actId="20577"/>
          <ac:spMkLst>
            <pc:docMk/>
            <pc:sldMk cId="3250407599" sldId="8474"/>
            <ac:spMk id="18434" creationId="{C7D27934-BA8D-0729-FEBE-700E6E619618}"/>
          </ac:spMkLst>
        </pc:spChg>
      </pc:sldChg>
      <pc:sldChg chg="add modAnim">
        <pc:chgData name="SullivanM" userId="350d618f-92d9-45c2-831f-faece6ff0719" providerId="ADAL" clId="{C1DCF599-21F6-486F-8B55-2100CA948F62}" dt="2023-09-24T06:25:49.494" v="7116"/>
        <pc:sldMkLst>
          <pc:docMk/>
          <pc:sldMk cId="3719542011" sldId="847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xmlns=""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989D8FF-3999-405E-BF22-A70A8BF5833B}" type="datetimeFigureOut">
              <a:rPr lang="en-US"/>
              <a:pPr>
                <a:defRPr/>
              </a:pPr>
              <a:t>10/5/2023</a:t>
            </a:fld>
            <a:endParaRPr lang="en-US" dirty="0"/>
          </a:p>
        </p:txBody>
      </p:sp>
      <p:sp>
        <p:nvSpPr>
          <p:cNvPr id="4" name="Slide Image Placeholder 3">
            <a:extLst>
              <a:ext uri="{FF2B5EF4-FFF2-40B4-BE49-F238E27FC236}">
                <a16:creationId xmlns:a16="http://schemas.microsoft.com/office/drawing/2014/main" xmlns=""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xmlns=""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xmlns=""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9756194-6E61-4C6C-94B4-DDE111584CB3}" type="slidenum">
              <a:rPr lang="en-US" altLang="en-US"/>
              <a:pPr/>
              <a:t>‹#›</a:t>
            </a:fld>
            <a:endParaRPr lang="en-US" altLang="en-US" dirty="0"/>
          </a:p>
        </p:txBody>
      </p:sp>
    </p:spTree>
    <p:extLst>
      <p:ext uri="{BB962C8B-B14F-4D97-AF65-F5344CB8AC3E}">
        <p14:creationId xmlns:p14="http://schemas.microsoft.com/office/powerpoint/2010/main" val="38587129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a:t>
            </a:fld>
            <a:endParaRPr lang="en-US" altLang="en-US" dirty="0">
              <a:solidFill>
                <a:srgbClr val="000000"/>
              </a:solidFill>
            </a:endParaRPr>
          </a:p>
        </p:txBody>
      </p:sp>
    </p:spTree>
    <p:extLst>
      <p:ext uri="{BB962C8B-B14F-4D97-AF65-F5344CB8AC3E}">
        <p14:creationId xmlns:p14="http://schemas.microsoft.com/office/powerpoint/2010/main" val="2884404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11</a:t>
            </a:fld>
            <a:endParaRPr lang="en-US" altLang="en-US" dirty="0">
              <a:solidFill>
                <a:srgbClr val="000000"/>
              </a:solidFill>
            </a:endParaRPr>
          </a:p>
        </p:txBody>
      </p:sp>
    </p:spTree>
    <p:extLst>
      <p:ext uri="{BB962C8B-B14F-4D97-AF65-F5344CB8AC3E}">
        <p14:creationId xmlns:p14="http://schemas.microsoft.com/office/powerpoint/2010/main" val="494651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12</a:t>
            </a:fld>
            <a:endParaRPr lang="en-US" altLang="en-US" dirty="0">
              <a:solidFill>
                <a:srgbClr val="000000"/>
              </a:solidFill>
            </a:endParaRPr>
          </a:p>
        </p:txBody>
      </p:sp>
    </p:spTree>
    <p:extLst>
      <p:ext uri="{BB962C8B-B14F-4D97-AF65-F5344CB8AC3E}">
        <p14:creationId xmlns:p14="http://schemas.microsoft.com/office/powerpoint/2010/main" val="2485150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13</a:t>
            </a:fld>
            <a:endParaRPr lang="en-US" altLang="en-US" dirty="0">
              <a:solidFill>
                <a:srgbClr val="000000"/>
              </a:solidFill>
            </a:endParaRPr>
          </a:p>
        </p:txBody>
      </p:sp>
    </p:spTree>
    <p:extLst>
      <p:ext uri="{BB962C8B-B14F-4D97-AF65-F5344CB8AC3E}">
        <p14:creationId xmlns:p14="http://schemas.microsoft.com/office/powerpoint/2010/main" val="2091722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14</a:t>
            </a:fld>
            <a:endParaRPr lang="en-US" altLang="en-US" dirty="0">
              <a:solidFill>
                <a:srgbClr val="000000"/>
              </a:solidFill>
            </a:endParaRPr>
          </a:p>
        </p:txBody>
      </p:sp>
    </p:spTree>
    <p:extLst>
      <p:ext uri="{BB962C8B-B14F-4D97-AF65-F5344CB8AC3E}">
        <p14:creationId xmlns:p14="http://schemas.microsoft.com/office/powerpoint/2010/main" val="3836437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16</a:t>
            </a:fld>
            <a:endParaRPr lang="en-US" altLang="en-US" dirty="0">
              <a:solidFill>
                <a:srgbClr val="000000"/>
              </a:solidFill>
            </a:endParaRPr>
          </a:p>
        </p:txBody>
      </p:sp>
    </p:spTree>
    <p:extLst>
      <p:ext uri="{BB962C8B-B14F-4D97-AF65-F5344CB8AC3E}">
        <p14:creationId xmlns:p14="http://schemas.microsoft.com/office/powerpoint/2010/main" val="16338721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17</a:t>
            </a:fld>
            <a:endParaRPr lang="en-US" altLang="en-US" dirty="0">
              <a:solidFill>
                <a:srgbClr val="000000"/>
              </a:solidFill>
            </a:endParaRPr>
          </a:p>
        </p:txBody>
      </p:sp>
    </p:spTree>
    <p:extLst>
      <p:ext uri="{BB962C8B-B14F-4D97-AF65-F5344CB8AC3E}">
        <p14:creationId xmlns:p14="http://schemas.microsoft.com/office/powerpoint/2010/main" val="42488798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18</a:t>
            </a:fld>
            <a:endParaRPr lang="en-US" altLang="en-US" dirty="0">
              <a:solidFill>
                <a:srgbClr val="000000"/>
              </a:solidFill>
            </a:endParaRPr>
          </a:p>
        </p:txBody>
      </p:sp>
    </p:spTree>
    <p:extLst>
      <p:ext uri="{BB962C8B-B14F-4D97-AF65-F5344CB8AC3E}">
        <p14:creationId xmlns:p14="http://schemas.microsoft.com/office/powerpoint/2010/main" val="30864364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19</a:t>
            </a:fld>
            <a:endParaRPr lang="en-US" altLang="en-US" dirty="0">
              <a:solidFill>
                <a:srgbClr val="000000"/>
              </a:solidFill>
            </a:endParaRPr>
          </a:p>
        </p:txBody>
      </p:sp>
    </p:spTree>
    <p:extLst>
      <p:ext uri="{BB962C8B-B14F-4D97-AF65-F5344CB8AC3E}">
        <p14:creationId xmlns:p14="http://schemas.microsoft.com/office/powerpoint/2010/main" val="3342947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20</a:t>
            </a:fld>
            <a:endParaRPr lang="en-US" altLang="en-US" dirty="0">
              <a:solidFill>
                <a:srgbClr val="000000"/>
              </a:solidFill>
            </a:endParaRPr>
          </a:p>
        </p:txBody>
      </p:sp>
    </p:spTree>
    <p:extLst>
      <p:ext uri="{BB962C8B-B14F-4D97-AF65-F5344CB8AC3E}">
        <p14:creationId xmlns:p14="http://schemas.microsoft.com/office/powerpoint/2010/main" val="33468851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02624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a:t>
            </a:fld>
            <a:endParaRPr lang="en-US" altLang="en-US" dirty="0">
              <a:solidFill>
                <a:srgbClr val="000000"/>
              </a:solidFill>
            </a:endParaRPr>
          </a:p>
        </p:txBody>
      </p:sp>
    </p:spTree>
    <p:extLst>
      <p:ext uri="{BB962C8B-B14F-4D97-AF65-F5344CB8AC3E}">
        <p14:creationId xmlns:p14="http://schemas.microsoft.com/office/powerpoint/2010/main" val="7639062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492650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817593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25</a:t>
            </a:fld>
            <a:endParaRPr lang="en-US" altLang="en-US" dirty="0">
              <a:solidFill>
                <a:srgbClr val="000000"/>
              </a:solidFill>
            </a:endParaRPr>
          </a:p>
        </p:txBody>
      </p:sp>
    </p:spTree>
    <p:extLst>
      <p:ext uri="{BB962C8B-B14F-4D97-AF65-F5344CB8AC3E}">
        <p14:creationId xmlns:p14="http://schemas.microsoft.com/office/powerpoint/2010/main" val="33560034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26</a:t>
            </a:fld>
            <a:endParaRPr lang="en-US" altLang="en-US" dirty="0">
              <a:solidFill>
                <a:srgbClr val="000000"/>
              </a:solidFill>
            </a:endParaRPr>
          </a:p>
        </p:txBody>
      </p:sp>
    </p:spTree>
    <p:extLst>
      <p:ext uri="{BB962C8B-B14F-4D97-AF65-F5344CB8AC3E}">
        <p14:creationId xmlns:p14="http://schemas.microsoft.com/office/powerpoint/2010/main" val="30804112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27</a:t>
            </a:fld>
            <a:endParaRPr lang="en-US" altLang="en-US" dirty="0">
              <a:solidFill>
                <a:srgbClr val="000000"/>
              </a:solidFill>
            </a:endParaRPr>
          </a:p>
        </p:txBody>
      </p:sp>
    </p:spTree>
    <p:extLst>
      <p:ext uri="{BB962C8B-B14F-4D97-AF65-F5344CB8AC3E}">
        <p14:creationId xmlns:p14="http://schemas.microsoft.com/office/powerpoint/2010/main" val="12156555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30</a:t>
            </a:fld>
            <a:endParaRPr lang="en-US" altLang="en-US" dirty="0">
              <a:solidFill>
                <a:srgbClr val="000000"/>
              </a:solidFill>
            </a:endParaRPr>
          </a:p>
        </p:txBody>
      </p:sp>
    </p:spTree>
    <p:extLst>
      <p:ext uri="{BB962C8B-B14F-4D97-AF65-F5344CB8AC3E}">
        <p14:creationId xmlns:p14="http://schemas.microsoft.com/office/powerpoint/2010/main" val="27344845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31</a:t>
            </a:fld>
            <a:endParaRPr lang="en-US" altLang="en-US" dirty="0">
              <a:solidFill>
                <a:srgbClr val="000000"/>
              </a:solidFill>
            </a:endParaRPr>
          </a:p>
        </p:txBody>
      </p:sp>
    </p:spTree>
    <p:extLst>
      <p:ext uri="{BB962C8B-B14F-4D97-AF65-F5344CB8AC3E}">
        <p14:creationId xmlns:p14="http://schemas.microsoft.com/office/powerpoint/2010/main" val="2117519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32</a:t>
            </a:fld>
            <a:endParaRPr lang="en-US" altLang="en-US" dirty="0">
              <a:solidFill>
                <a:srgbClr val="000000"/>
              </a:solidFill>
            </a:endParaRPr>
          </a:p>
        </p:txBody>
      </p:sp>
    </p:spTree>
    <p:extLst>
      <p:ext uri="{BB962C8B-B14F-4D97-AF65-F5344CB8AC3E}">
        <p14:creationId xmlns:p14="http://schemas.microsoft.com/office/powerpoint/2010/main" val="28205779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33</a:t>
            </a:fld>
            <a:endParaRPr lang="en-US" altLang="en-US" dirty="0">
              <a:solidFill>
                <a:srgbClr val="000000"/>
              </a:solidFill>
            </a:endParaRPr>
          </a:p>
        </p:txBody>
      </p:sp>
    </p:spTree>
    <p:extLst>
      <p:ext uri="{BB962C8B-B14F-4D97-AF65-F5344CB8AC3E}">
        <p14:creationId xmlns:p14="http://schemas.microsoft.com/office/powerpoint/2010/main" val="34624029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34</a:t>
            </a:fld>
            <a:endParaRPr lang="en-US" altLang="en-US" dirty="0">
              <a:solidFill>
                <a:srgbClr val="000000"/>
              </a:solidFill>
            </a:endParaRPr>
          </a:p>
        </p:txBody>
      </p:sp>
    </p:spTree>
    <p:extLst>
      <p:ext uri="{BB962C8B-B14F-4D97-AF65-F5344CB8AC3E}">
        <p14:creationId xmlns:p14="http://schemas.microsoft.com/office/powerpoint/2010/main" val="3340469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a:t>
            </a:fld>
            <a:endParaRPr lang="en-US" altLang="en-US" dirty="0">
              <a:solidFill>
                <a:srgbClr val="000000"/>
              </a:solidFill>
            </a:endParaRPr>
          </a:p>
        </p:txBody>
      </p:sp>
    </p:spTree>
    <p:extLst>
      <p:ext uri="{BB962C8B-B14F-4D97-AF65-F5344CB8AC3E}">
        <p14:creationId xmlns:p14="http://schemas.microsoft.com/office/powerpoint/2010/main" val="15467066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37</a:t>
            </a:fld>
            <a:endParaRPr lang="en-US" altLang="en-US" dirty="0">
              <a:solidFill>
                <a:srgbClr val="000000"/>
              </a:solidFill>
            </a:endParaRPr>
          </a:p>
        </p:txBody>
      </p:sp>
    </p:spTree>
    <p:extLst>
      <p:ext uri="{BB962C8B-B14F-4D97-AF65-F5344CB8AC3E}">
        <p14:creationId xmlns:p14="http://schemas.microsoft.com/office/powerpoint/2010/main" val="14898629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38</a:t>
            </a:fld>
            <a:endParaRPr lang="en-US" altLang="en-US" dirty="0">
              <a:solidFill>
                <a:srgbClr val="000000"/>
              </a:solidFill>
            </a:endParaRPr>
          </a:p>
        </p:txBody>
      </p:sp>
    </p:spTree>
    <p:extLst>
      <p:ext uri="{BB962C8B-B14F-4D97-AF65-F5344CB8AC3E}">
        <p14:creationId xmlns:p14="http://schemas.microsoft.com/office/powerpoint/2010/main" val="33177839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43</a:t>
            </a:fld>
            <a:endParaRPr lang="en-US" altLang="en-US" dirty="0"/>
          </a:p>
        </p:txBody>
      </p:sp>
    </p:spTree>
    <p:extLst>
      <p:ext uri="{BB962C8B-B14F-4D97-AF65-F5344CB8AC3E}">
        <p14:creationId xmlns:p14="http://schemas.microsoft.com/office/powerpoint/2010/main" val="4045568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45</a:t>
            </a:fld>
            <a:endParaRPr lang="en-US" altLang="en-US" dirty="0"/>
          </a:p>
        </p:txBody>
      </p:sp>
    </p:spTree>
    <p:extLst>
      <p:ext uri="{BB962C8B-B14F-4D97-AF65-F5344CB8AC3E}">
        <p14:creationId xmlns:p14="http://schemas.microsoft.com/office/powerpoint/2010/main" val="1739769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46</a:t>
            </a:fld>
            <a:endParaRPr lang="en-US" altLang="en-US" dirty="0">
              <a:solidFill>
                <a:srgbClr val="000000"/>
              </a:solidFill>
            </a:endParaRPr>
          </a:p>
        </p:txBody>
      </p:sp>
    </p:spTree>
    <p:extLst>
      <p:ext uri="{BB962C8B-B14F-4D97-AF65-F5344CB8AC3E}">
        <p14:creationId xmlns:p14="http://schemas.microsoft.com/office/powerpoint/2010/main" val="31798937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47</a:t>
            </a:fld>
            <a:endParaRPr lang="en-US" altLang="en-US" dirty="0">
              <a:solidFill>
                <a:srgbClr val="000000"/>
              </a:solidFill>
            </a:endParaRPr>
          </a:p>
        </p:txBody>
      </p:sp>
    </p:spTree>
    <p:extLst>
      <p:ext uri="{BB962C8B-B14F-4D97-AF65-F5344CB8AC3E}">
        <p14:creationId xmlns:p14="http://schemas.microsoft.com/office/powerpoint/2010/main" val="27807256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48</a:t>
            </a:fld>
            <a:endParaRPr lang="en-US" altLang="en-US" dirty="0">
              <a:solidFill>
                <a:srgbClr val="000000"/>
              </a:solidFill>
            </a:endParaRPr>
          </a:p>
        </p:txBody>
      </p:sp>
    </p:spTree>
    <p:extLst>
      <p:ext uri="{BB962C8B-B14F-4D97-AF65-F5344CB8AC3E}">
        <p14:creationId xmlns:p14="http://schemas.microsoft.com/office/powerpoint/2010/main" val="8285783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49</a:t>
            </a:fld>
            <a:endParaRPr lang="en-US" altLang="en-US" dirty="0">
              <a:solidFill>
                <a:srgbClr val="000000"/>
              </a:solidFill>
            </a:endParaRPr>
          </a:p>
        </p:txBody>
      </p:sp>
    </p:spTree>
    <p:extLst>
      <p:ext uri="{BB962C8B-B14F-4D97-AF65-F5344CB8AC3E}">
        <p14:creationId xmlns:p14="http://schemas.microsoft.com/office/powerpoint/2010/main" val="6028849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50</a:t>
            </a:fld>
            <a:endParaRPr lang="en-US" altLang="en-US" dirty="0">
              <a:solidFill>
                <a:srgbClr val="000000"/>
              </a:solidFill>
            </a:endParaRPr>
          </a:p>
        </p:txBody>
      </p:sp>
    </p:spTree>
    <p:extLst>
      <p:ext uri="{BB962C8B-B14F-4D97-AF65-F5344CB8AC3E}">
        <p14:creationId xmlns:p14="http://schemas.microsoft.com/office/powerpoint/2010/main" val="36173051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51</a:t>
            </a:fld>
            <a:endParaRPr lang="en-US" altLang="en-US" dirty="0">
              <a:solidFill>
                <a:srgbClr val="000000"/>
              </a:solidFill>
            </a:endParaRPr>
          </a:p>
        </p:txBody>
      </p:sp>
    </p:spTree>
    <p:extLst>
      <p:ext uri="{BB962C8B-B14F-4D97-AF65-F5344CB8AC3E}">
        <p14:creationId xmlns:p14="http://schemas.microsoft.com/office/powerpoint/2010/main" val="367025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a:t>
            </a:fld>
            <a:endParaRPr lang="en-US" altLang="en-US" dirty="0">
              <a:solidFill>
                <a:srgbClr val="000000"/>
              </a:solidFill>
            </a:endParaRPr>
          </a:p>
        </p:txBody>
      </p:sp>
    </p:spTree>
    <p:extLst>
      <p:ext uri="{BB962C8B-B14F-4D97-AF65-F5344CB8AC3E}">
        <p14:creationId xmlns:p14="http://schemas.microsoft.com/office/powerpoint/2010/main" val="34915903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52</a:t>
            </a:fld>
            <a:endParaRPr lang="en-US" altLang="en-US" dirty="0">
              <a:solidFill>
                <a:srgbClr val="000000"/>
              </a:solidFill>
            </a:endParaRPr>
          </a:p>
        </p:txBody>
      </p:sp>
    </p:spTree>
    <p:extLst>
      <p:ext uri="{BB962C8B-B14F-4D97-AF65-F5344CB8AC3E}">
        <p14:creationId xmlns:p14="http://schemas.microsoft.com/office/powerpoint/2010/main" val="14971010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53</a:t>
            </a:fld>
            <a:endParaRPr lang="en-US" altLang="en-US" dirty="0">
              <a:solidFill>
                <a:srgbClr val="000000"/>
              </a:solidFill>
            </a:endParaRPr>
          </a:p>
        </p:txBody>
      </p:sp>
    </p:spTree>
    <p:extLst>
      <p:ext uri="{BB962C8B-B14F-4D97-AF65-F5344CB8AC3E}">
        <p14:creationId xmlns:p14="http://schemas.microsoft.com/office/powerpoint/2010/main" val="12202991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54</a:t>
            </a:fld>
            <a:endParaRPr lang="en-US" altLang="en-US" dirty="0">
              <a:solidFill>
                <a:srgbClr val="000000"/>
              </a:solidFill>
            </a:endParaRPr>
          </a:p>
        </p:txBody>
      </p:sp>
    </p:spTree>
    <p:extLst>
      <p:ext uri="{BB962C8B-B14F-4D97-AF65-F5344CB8AC3E}">
        <p14:creationId xmlns:p14="http://schemas.microsoft.com/office/powerpoint/2010/main" val="7344341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55</a:t>
            </a:fld>
            <a:endParaRPr lang="en-US" altLang="en-US" dirty="0">
              <a:solidFill>
                <a:srgbClr val="000000"/>
              </a:solidFill>
            </a:endParaRPr>
          </a:p>
        </p:txBody>
      </p:sp>
    </p:spTree>
    <p:extLst>
      <p:ext uri="{BB962C8B-B14F-4D97-AF65-F5344CB8AC3E}">
        <p14:creationId xmlns:p14="http://schemas.microsoft.com/office/powerpoint/2010/main" val="369525427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56</a:t>
            </a:fld>
            <a:endParaRPr lang="en-US" altLang="en-US" dirty="0">
              <a:solidFill>
                <a:srgbClr val="000000"/>
              </a:solidFill>
            </a:endParaRPr>
          </a:p>
        </p:txBody>
      </p:sp>
    </p:spTree>
    <p:extLst>
      <p:ext uri="{BB962C8B-B14F-4D97-AF65-F5344CB8AC3E}">
        <p14:creationId xmlns:p14="http://schemas.microsoft.com/office/powerpoint/2010/main" val="25119493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57</a:t>
            </a:fld>
            <a:endParaRPr lang="en-US" altLang="en-US" dirty="0">
              <a:solidFill>
                <a:srgbClr val="000000"/>
              </a:solidFill>
            </a:endParaRPr>
          </a:p>
        </p:txBody>
      </p:sp>
    </p:spTree>
    <p:extLst>
      <p:ext uri="{BB962C8B-B14F-4D97-AF65-F5344CB8AC3E}">
        <p14:creationId xmlns:p14="http://schemas.microsoft.com/office/powerpoint/2010/main" val="232154828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58</a:t>
            </a:fld>
            <a:endParaRPr lang="en-US" altLang="en-US" dirty="0">
              <a:solidFill>
                <a:srgbClr val="000000"/>
              </a:solidFill>
            </a:endParaRPr>
          </a:p>
        </p:txBody>
      </p:sp>
    </p:spTree>
    <p:extLst>
      <p:ext uri="{BB962C8B-B14F-4D97-AF65-F5344CB8AC3E}">
        <p14:creationId xmlns:p14="http://schemas.microsoft.com/office/powerpoint/2010/main" val="53598473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59</a:t>
            </a:fld>
            <a:endParaRPr lang="en-US" altLang="en-US" dirty="0">
              <a:solidFill>
                <a:srgbClr val="000000"/>
              </a:solidFill>
            </a:endParaRPr>
          </a:p>
        </p:txBody>
      </p:sp>
    </p:spTree>
    <p:extLst>
      <p:ext uri="{BB962C8B-B14F-4D97-AF65-F5344CB8AC3E}">
        <p14:creationId xmlns:p14="http://schemas.microsoft.com/office/powerpoint/2010/main" val="413062999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61</a:t>
            </a:fld>
            <a:endParaRPr lang="en-US" altLang="en-US" dirty="0">
              <a:solidFill>
                <a:srgbClr val="000000"/>
              </a:solidFill>
            </a:endParaRPr>
          </a:p>
        </p:txBody>
      </p:sp>
    </p:spTree>
    <p:extLst>
      <p:ext uri="{BB962C8B-B14F-4D97-AF65-F5344CB8AC3E}">
        <p14:creationId xmlns:p14="http://schemas.microsoft.com/office/powerpoint/2010/main" val="171814038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62</a:t>
            </a:fld>
            <a:endParaRPr lang="en-US" altLang="en-US" dirty="0">
              <a:solidFill>
                <a:srgbClr val="000000"/>
              </a:solidFill>
            </a:endParaRPr>
          </a:p>
        </p:txBody>
      </p:sp>
    </p:spTree>
    <p:extLst>
      <p:ext uri="{BB962C8B-B14F-4D97-AF65-F5344CB8AC3E}">
        <p14:creationId xmlns:p14="http://schemas.microsoft.com/office/powerpoint/2010/main" val="1953215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a:t>
            </a:fld>
            <a:endParaRPr lang="en-US" altLang="en-US" dirty="0">
              <a:solidFill>
                <a:srgbClr val="000000"/>
              </a:solidFill>
            </a:endParaRPr>
          </a:p>
        </p:txBody>
      </p:sp>
    </p:spTree>
    <p:extLst>
      <p:ext uri="{BB962C8B-B14F-4D97-AF65-F5344CB8AC3E}">
        <p14:creationId xmlns:p14="http://schemas.microsoft.com/office/powerpoint/2010/main" val="216114220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66</a:t>
            </a:fld>
            <a:endParaRPr lang="en-US" altLang="en-US" dirty="0">
              <a:solidFill>
                <a:srgbClr val="000000"/>
              </a:solidFill>
            </a:endParaRPr>
          </a:p>
        </p:txBody>
      </p:sp>
    </p:spTree>
    <p:extLst>
      <p:ext uri="{BB962C8B-B14F-4D97-AF65-F5344CB8AC3E}">
        <p14:creationId xmlns:p14="http://schemas.microsoft.com/office/powerpoint/2010/main" val="25902426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67</a:t>
            </a:fld>
            <a:endParaRPr lang="en-US" altLang="en-US" dirty="0">
              <a:solidFill>
                <a:srgbClr val="000000"/>
              </a:solidFill>
            </a:endParaRPr>
          </a:p>
        </p:txBody>
      </p:sp>
    </p:spTree>
    <p:extLst>
      <p:ext uri="{BB962C8B-B14F-4D97-AF65-F5344CB8AC3E}">
        <p14:creationId xmlns:p14="http://schemas.microsoft.com/office/powerpoint/2010/main" val="60720671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68</a:t>
            </a:fld>
            <a:endParaRPr lang="en-US" altLang="en-US" dirty="0">
              <a:solidFill>
                <a:srgbClr val="000000"/>
              </a:solidFill>
            </a:endParaRPr>
          </a:p>
        </p:txBody>
      </p:sp>
    </p:spTree>
    <p:extLst>
      <p:ext uri="{BB962C8B-B14F-4D97-AF65-F5344CB8AC3E}">
        <p14:creationId xmlns:p14="http://schemas.microsoft.com/office/powerpoint/2010/main" val="167611555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69</a:t>
            </a:fld>
            <a:endParaRPr lang="en-US" altLang="en-US" dirty="0">
              <a:solidFill>
                <a:srgbClr val="000000"/>
              </a:solidFill>
            </a:endParaRPr>
          </a:p>
        </p:txBody>
      </p:sp>
    </p:spTree>
    <p:extLst>
      <p:ext uri="{BB962C8B-B14F-4D97-AF65-F5344CB8AC3E}">
        <p14:creationId xmlns:p14="http://schemas.microsoft.com/office/powerpoint/2010/main" val="219516331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70</a:t>
            </a:fld>
            <a:endParaRPr lang="en-US" altLang="en-US" dirty="0">
              <a:solidFill>
                <a:srgbClr val="000000"/>
              </a:solidFill>
            </a:endParaRPr>
          </a:p>
        </p:txBody>
      </p:sp>
    </p:spTree>
    <p:extLst>
      <p:ext uri="{BB962C8B-B14F-4D97-AF65-F5344CB8AC3E}">
        <p14:creationId xmlns:p14="http://schemas.microsoft.com/office/powerpoint/2010/main" val="21016440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71</a:t>
            </a:fld>
            <a:endParaRPr lang="en-US" altLang="en-US" dirty="0">
              <a:solidFill>
                <a:srgbClr val="000000"/>
              </a:solidFill>
            </a:endParaRPr>
          </a:p>
        </p:txBody>
      </p:sp>
    </p:spTree>
    <p:extLst>
      <p:ext uri="{BB962C8B-B14F-4D97-AF65-F5344CB8AC3E}">
        <p14:creationId xmlns:p14="http://schemas.microsoft.com/office/powerpoint/2010/main" val="89292286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72</a:t>
            </a:fld>
            <a:endParaRPr lang="en-US" altLang="en-US" dirty="0">
              <a:solidFill>
                <a:srgbClr val="000000"/>
              </a:solidFill>
            </a:endParaRPr>
          </a:p>
        </p:txBody>
      </p:sp>
    </p:spTree>
    <p:extLst>
      <p:ext uri="{BB962C8B-B14F-4D97-AF65-F5344CB8AC3E}">
        <p14:creationId xmlns:p14="http://schemas.microsoft.com/office/powerpoint/2010/main" val="132231703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73</a:t>
            </a:fld>
            <a:endParaRPr lang="en-US" altLang="en-US" dirty="0">
              <a:solidFill>
                <a:srgbClr val="000000"/>
              </a:solidFill>
            </a:endParaRPr>
          </a:p>
        </p:txBody>
      </p:sp>
    </p:spTree>
    <p:extLst>
      <p:ext uri="{BB962C8B-B14F-4D97-AF65-F5344CB8AC3E}">
        <p14:creationId xmlns:p14="http://schemas.microsoft.com/office/powerpoint/2010/main" val="254214305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74</a:t>
            </a:fld>
            <a:endParaRPr lang="en-US" altLang="en-US" dirty="0">
              <a:solidFill>
                <a:srgbClr val="000000"/>
              </a:solidFill>
            </a:endParaRPr>
          </a:p>
        </p:txBody>
      </p:sp>
    </p:spTree>
    <p:extLst>
      <p:ext uri="{BB962C8B-B14F-4D97-AF65-F5344CB8AC3E}">
        <p14:creationId xmlns:p14="http://schemas.microsoft.com/office/powerpoint/2010/main" val="337231440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57965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a:t>
            </a:fld>
            <a:endParaRPr lang="en-US" altLang="en-US" dirty="0">
              <a:solidFill>
                <a:srgbClr val="000000"/>
              </a:solidFill>
            </a:endParaRPr>
          </a:p>
        </p:txBody>
      </p:sp>
    </p:spTree>
    <p:extLst>
      <p:ext uri="{BB962C8B-B14F-4D97-AF65-F5344CB8AC3E}">
        <p14:creationId xmlns:p14="http://schemas.microsoft.com/office/powerpoint/2010/main" val="404758639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7419555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0283389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79</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9710343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081712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5361239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9745183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9226310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0559556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0815215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39245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8</a:t>
            </a:fld>
            <a:endParaRPr lang="en-US" altLang="en-US" dirty="0">
              <a:solidFill>
                <a:srgbClr val="000000"/>
              </a:solidFill>
            </a:endParaRPr>
          </a:p>
        </p:txBody>
      </p:sp>
    </p:spTree>
    <p:extLst>
      <p:ext uri="{BB962C8B-B14F-4D97-AF65-F5344CB8AC3E}">
        <p14:creationId xmlns:p14="http://schemas.microsoft.com/office/powerpoint/2010/main" val="3686112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9</a:t>
            </a:fld>
            <a:endParaRPr lang="en-US" altLang="en-US" dirty="0">
              <a:solidFill>
                <a:srgbClr val="000000"/>
              </a:solidFill>
            </a:endParaRPr>
          </a:p>
        </p:txBody>
      </p:sp>
    </p:spTree>
    <p:extLst>
      <p:ext uri="{BB962C8B-B14F-4D97-AF65-F5344CB8AC3E}">
        <p14:creationId xmlns:p14="http://schemas.microsoft.com/office/powerpoint/2010/main" val="723015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10</a:t>
            </a:fld>
            <a:endParaRPr lang="en-US" altLang="en-US" dirty="0">
              <a:solidFill>
                <a:srgbClr val="000000"/>
              </a:solidFill>
            </a:endParaRPr>
          </a:p>
        </p:txBody>
      </p:sp>
    </p:spTree>
    <p:extLst>
      <p:ext uri="{BB962C8B-B14F-4D97-AF65-F5344CB8AC3E}">
        <p14:creationId xmlns:p14="http://schemas.microsoft.com/office/powerpoint/2010/main" val="1045642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5">
            <a:extLst>
              <a:ext uri="{FF2B5EF4-FFF2-40B4-BE49-F238E27FC236}">
                <a16:creationId xmlns:a16="http://schemas.microsoft.com/office/drawing/2014/main" xmlns="" id="{3E1DEECF-E61F-814E-69DF-A313146612E2}"/>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088531624"/>
      </p:ext>
    </p:extLst>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F9C064-DB40-98F6-40EB-98570E3FACA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CCF823F-417E-4C03-8D26-546A41A99AEB}" type="datetimeFigureOut">
              <a:rPr lang="en-US"/>
              <a:pPr>
                <a:defRPr/>
              </a:pPr>
              <a:t>10/5/2023</a:t>
            </a:fld>
            <a:endParaRPr lang="en-US" dirty="0"/>
          </a:p>
        </p:txBody>
      </p:sp>
      <p:sp>
        <p:nvSpPr>
          <p:cNvPr id="5" name="Footer Placeholder 4">
            <a:extLst>
              <a:ext uri="{FF2B5EF4-FFF2-40B4-BE49-F238E27FC236}">
                <a16:creationId xmlns:a16="http://schemas.microsoft.com/office/drawing/2014/main" xmlns="" id="{54A2BFBD-F50E-6566-CB70-4425423E45E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BA563734-BA59-E696-7481-A551446475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256E2A3-E4A8-4F52-BD19-2FF329CB9055}" type="slidenum">
              <a:rPr lang="en-US" altLang="en-US"/>
              <a:pPr/>
              <a:t>‹#›</a:t>
            </a:fld>
            <a:endParaRPr lang="en-US" altLang="en-US" dirty="0"/>
          </a:p>
        </p:txBody>
      </p:sp>
    </p:spTree>
    <p:extLst>
      <p:ext uri="{BB962C8B-B14F-4D97-AF65-F5344CB8AC3E}">
        <p14:creationId xmlns:p14="http://schemas.microsoft.com/office/powerpoint/2010/main" val="161410236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7FA659A-7C16-D97B-E105-ADB8B8409B82}"/>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1A1D96E-22B6-4C66-8E08-67C609C47D93}" type="datetimeFigureOut">
              <a:rPr lang="en-US"/>
              <a:pPr>
                <a:defRPr/>
              </a:pPr>
              <a:t>10/5/2023</a:t>
            </a:fld>
            <a:endParaRPr lang="en-US" dirty="0"/>
          </a:p>
        </p:txBody>
      </p:sp>
      <p:sp>
        <p:nvSpPr>
          <p:cNvPr id="5" name="Footer Placeholder 4">
            <a:extLst>
              <a:ext uri="{FF2B5EF4-FFF2-40B4-BE49-F238E27FC236}">
                <a16:creationId xmlns:a16="http://schemas.microsoft.com/office/drawing/2014/main" xmlns="" id="{E9C7E850-A326-0C93-323A-15EBE52423E4}"/>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A2C7B571-B3DD-3BC1-1034-DDB6101E49D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249564F-0EE4-4556-8B76-1CA17047D742}" type="slidenum">
              <a:rPr lang="en-US" altLang="en-US"/>
              <a:pPr/>
              <a:t>‹#›</a:t>
            </a:fld>
            <a:endParaRPr lang="en-US" altLang="en-US" dirty="0"/>
          </a:p>
        </p:txBody>
      </p:sp>
    </p:spTree>
    <p:extLst>
      <p:ext uri="{BB962C8B-B14F-4D97-AF65-F5344CB8AC3E}">
        <p14:creationId xmlns:p14="http://schemas.microsoft.com/office/powerpoint/2010/main" val="372183423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895905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D442EDFD-9244-D118-8B75-1CBDDF854F11}"/>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5" name="Freeform 6">
            <a:extLst>
              <a:ext uri="{FF2B5EF4-FFF2-40B4-BE49-F238E27FC236}">
                <a16:creationId xmlns:a16="http://schemas.microsoft.com/office/drawing/2014/main" xmlns="" id="{920F7579-FF4D-F6CD-047D-82C7ED2DA54F}"/>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2EA70423-5BA3-B57A-3DCE-56EBCE66357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58F405C-8F80-4499-B6A0-2D275C8B301B}" type="datetimeFigureOut">
              <a:rPr lang="en-US"/>
              <a:pPr>
                <a:defRPr/>
              </a:pPr>
              <a:t>10/5/2023</a:t>
            </a:fld>
            <a:endParaRPr lang="en-US" dirty="0"/>
          </a:p>
        </p:txBody>
      </p:sp>
      <p:sp>
        <p:nvSpPr>
          <p:cNvPr id="7" name="Footer Placeholder 4">
            <a:extLst>
              <a:ext uri="{FF2B5EF4-FFF2-40B4-BE49-F238E27FC236}">
                <a16:creationId xmlns:a16="http://schemas.microsoft.com/office/drawing/2014/main" xmlns="" id="{1AFE8211-B259-7D7D-79F7-5F6D0BBE501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8" name="Slide Number Placeholder 5">
            <a:extLst>
              <a:ext uri="{FF2B5EF4-FFF2-40B4-BE49-F238E27FC236}">
                <a16:creationId xmlns:a16="http://schemas.microsoft.com/office/drawing/2014/main" xmlns="" id="{A7F3E01E-3F0E-130D-33F1-03098C5578BF}"/>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D7317EC-8274-45FE-B77C-74E01BECC023}" type="slidenum">
              <a:rPr lang="en-US" altLang="en-US"/>
              <a:pPr/>
              <a:t>‹#›</a:t>
            </a:fld>
            <a:endParaRPr lang="en-US" altLang="en-US" dirty="0"/>
          </a:p>
        </p:txBody>
      </p:sp>
    </p:spTree>
    <p:extLst>
      <p:ext uri="{BB962C8B-B14F-4D97-AF65-F5344CB8AC3E}">
        <p14:creationId xmlns:p14="http://schemas.microsoft.com/office/powerpoint/2010/main" val="1459190193"/>
      </p:ext>
    </p:extLst>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7383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AD7864F-F19B-E57B-7BDC-622051C6361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28D1B9B-BBD1-40B9-B99E-923E96B0EA1D}" type="datetimeFigureOut">
              <a:rPr lang="en-US"/>
              <a:pPr>
                <a:defRPr/>
              </a:pPr>
              <a:t>10/5/2023</a:t>
            </a:fld>
            <a:endParaRPr lang="en-US" dirty="0"/>
          </a:p>
        </p:txBody>
      </p:sp>
      <p:sp>
        <p:nvSpPr>
          <p:cNvPr id="8" name="Footer Placeholder 7">
            <a:extLst>
              <a:ext uri="{FF2B5EF4-FFF2-40B4-BE49-F238E27FC236}">
                <a16:creationId xmlns:a16="http://schemas.microsoft.com/office/drawing/2014/main" xmlns="" id="{6C557010-248C-57E7-A932-C5E38FDDDF0C}"/>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9" name="Slide Number Placeholder 8">
            <a:extLst>
              <a:ext uri="{FF2B5EF4-FFF2-40B4-BE49-F238E27FC236}">
                <a16:creationId xmlns:a16="http://schemas.microsoft.com/office/drawing/2014/main" xmlns="" id="{1942BBA1-2A9B-75F5-687C-FFADAEB394D0}"/>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CFE3C1A-F99D-4FF1-AE0B-1E2768A574B7}" type="slidenum">
              <a:rPr lang="en-US" altLang="en-US"/>
              <a:pPr/>
              <a:t>‹#›</a:t>
            </a:fld>
            <a:endParaRPr lang="en-US" altLang="en-US" dirty="0"/>
          </a:p>
        </p:txBody>
      </p:sp>
    </p:spTree>
    <p:extLst>
      <p:ext uri="{BB962C8B-B14F-4D97-AF65-F5344CB8AC3E}">
        <p14:creationId xmlns:p14="http://schemas.microsoft.com/office/powerpoint/2010/main" val="142257368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xmlns="" id="{A3486F8F-7684-E598-A1E1-E9A5E765902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6F30E0B-665A-4738-B927-8436ADB3D3DD}" type="datetimeFigureOut">
              <a:rPr lang="en-US"/>
              <a:pPr>
                <a:defRPr/>
              </a:pPr>
              <a:t>10/5/2023</a:t>
            </a:fld>
            <a:endParaRPr lang="en-US" dirty="0"/>
          </a:p>
        </p:txBody>
      </p:sp>
      <p:sp>
        <p:nvSpPr>
          <p:cNvPr id="4" name="Slide Number Placeholder 7">
            <a:extLst>
              <a:ext uri="{FF2B5EF4-FFF2-40B4-BE49-F238E27FC236}">
                <a16:creationId xmlns:a16="http://schemas.microsoft.com/office/drawing/2014/main" xmlns="" id="{B7DD172D-28AF-7EC0-8E72-BCF7FD0BE18F}"/>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A7F6E26-4B4E-4EB3-9AFA-AEEC475830F7}" type="slidenum">
              <a:rPr lang="en-US" altLang="en-US"/>
              <a:pPr/>
              <a:t>‹#›</a:t>
            </a:fld>
            <a:endParaRPr lang="en-US" altLang="en-US" dirty="0"/>
          </a:p>
        </p:txBody>
      </p:sp>
      <p:sp>
        <p:nvSpPr>
          <p:cNvPr id="5" name="Footer Placeholder 8">
            <a:extLst>
              <a:ext uri="{FF2B5EF4-FFF2-40B4-BE49-F238E27FC236}">
                <a16:creationId xmlns:a16="http://schemas.microsoft.com/office/drawing/2014/main" xmlns="" id="{66E017F3-F069-56F5-9A08-9BF6FBAA8D4F}"/>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Tree>
    <p:extLst>
      <p:ext uri="{BB962C8B-B14F-4D97-AF65-F5344CB8AC3E}">
        <p14:creationId xmlns:p14="http://schemas.microsoft.com/office/powerpoint/2010/main" val="193439336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B98E0F-22D6-3A0C-8F69-40AF5BC3AB0C}"/>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7873A7A-EE85-4561-A002-5D0E2C165165}" type="datetimeFigureOut">
              <a:rPr lang="en-US"/>
              <a:pPr>
                <a:defRPr/>
              </a:pPr>
              <a:t>10/5/2023</a:t>
            </a:fld>
            <a:endParaRPr lang="en-US" dirty="0"/>
          </a:p>
        </p:txBody>
      </p:sp>
      <p:sp>
        <p:nvSpPr>
          <p:cNvPr id="3" name="Footer Placeholder 2">
            <a:extLst>
              <a:ext uri="{FF2B5EF4-FFF2-40B4-BE49-F238E27FC236}">
                <a16:creationId xmlns:a16="http://schemas.microsoft.com/office/drawing/2014/main" xmlns="" id="{B1173F5D-7B9D-1D2E-069C-59EF0D0F178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4" name="Slide Number Placeholder 3">
            <a:extLst>
              <a:ext uri="{FF2B5EF4-FFF2-40B4-BE49-F238E27FC236}">
                <a16:creationId xmlns:a16="http://schemas.microsoft.com/office/drawing/2014/main" xmlns="" id="{E6506599-E1ED-6961-54EC-4EF22C55A4FA}"/>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9DD54E6-A2FD-4088-92CC-E338C2F85DD4}" type="slidenum">
              <a:rPr lang="en-US" altLang="en-US"/>
              <a:pPr/>
              <a:t>‹#›</a:t>
            </a:fld>
            <a:endParaRPr lang="en-US" altLang="en-US" dirty="0"/>
          </a:p>
        </p:txBody>
      </p:sp>
    </p:spTree>
    <p:extLst>
      <p:ext uri="{BB962C8B-B14F-4D97-AF65-F5344CB8AC3E}">
        <p14:creationId xmlns:p14="http://schemas.microsoft.com/office/powerpoint/2010/main" val="175253775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FCD74A7-AF3A-8E99-2747-421B7A83BCF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3CDEE05-52C8-4ABD-B31B-0854020A235A}" type="datetimeFigureOut">
              <a:rPr lang="en-US"/>
              <a:pPr>
                <a:defRPr/>
              </a:pPr>
              <a:t>10/5/2023</a:t>
            </a:fld>
            <a:endParaRPr lang="en-US" dirty="0"/>
          </a:p>
        </p:txBody>
      </p:sp>
      <p:sp>
        <p:nvSpPr>
          <p:cNvPr id="6" name="Footer Placeholder 5">
            <a:extLst>
              <a:ext uri="{FF2B5EF4-FFF2-40B4-BE49-F238E27FC236}">
                <a16:creationId xmlns:a16="http://schemas.microsoft.com/office/drawing/2014/main" xmlns="" id="{82CCE88E-DA63-A544-6174-FF03870DED8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B8627219-7590-F063-EF81-FEE71C828B7F}"/>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FE4EA9C-F616-4FE5-A94A-541CC13C25BF}" type="slidenum">
              <a:rPr lang="en-US" altLang="en-US"/>
              <a:pPr/>
              <a:t>‹#›</a:t>
            </a:fld>
            <a:endParaRPr lang="en-US" altLang="en-US" dirty="0"/>
          </a:p>
        </p:txBody>
      </p:sp>
    </p:spTree>
    <p:extLst>
      <p:ext uri="{BB962C8B-B14F-4D97-AF65-F5344CB8AC3E}">
        <p14:creationId xmlns:p14="http://schemas.microsoft.com/office/powerpoint/2010/main" val="268717929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BC85BB4A-AD5C-06C9-8E52-6CFBE54185B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B3B7013-395F-4AB3-ACDF-2FEC77E18761}" type="datetimeFigureOut">
              <a:rPr lang="en-US"/>
              <a:pPr>
                <a:defRPr/>
              </a:pPr>
              <a:t>10/5/2023</a:t>
            </a:fld>
            <a:endParaRPr lang="en-US" dirty="0"/>
          </a:p>
        </p:txBody>
      </p:sp>
      <p:sp>
        <p:nvSpPr>
          <p:cNvPr id="6" name="Footer Placeholder 5">
            <a:extLst>
              <a:ext uri="{FF2B5EF4-FFF2-40B4-BE49-F238E27FC236}">
                <a16:creationId xmlns:a16="http://schemas.microsoft.com/office/drawing/2014/main" xmlns="" id="{5B241932-496B-506E-56C5-27479251464E}"/>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9EC32814-7FF7-3A96-F6D2-FFCF57282991}"/>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25251BA-41E6-467C-BF87-D4A5821DE721}" type="slidenum">
              <a:rPr lang="en-US" altLang="en-US"/>
              <a:pPr/>
              <a:t>‹#›</a:t>
            </a:fld>
            <a:endParaRPr lang="en-US" altLang="en-US" dirty="0"/>
          </a:p>
        </p:txBody>
      </p:sp>
    </p:spTree>
    <p:extLst>
      <p:ext uri="{BB962C8B-B14F-4D97-AF65-F5344CB8AC3E}">
        <p14:creationId xmlns:p14="http://schemas.microsoft.com/office/powerpoint/2010/main" val="168876846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6" name="Freeform 15">
            <a:extLst>
              <a:ext uri="{FF2B5EF4-FFF2-40B4-BE49-F238E27FC236}">
                <a16:creationId xmlns:a16="http://schemas.microsoft.com/office/drawing/2014/main" xmlns=""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028" name="Title Placeholder 8">
            <a:extLst>
              <a:ext uri="{FF2B5EF4-FFF2-40B4-BE49-F238E27FC236}">
                <a16:creationId xmlns:a16="http://schemas.microsoft.com/office/drawing/2014/main" xmlns="" id="{694B1FB8-485F-8F4A-F287-67BB2F9B05EB}"/>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E94CB713-ED07-E76B-F58E-15C4E73DC98F}"/>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510" r:id="rId1"/>
    <p:sldLayoutId id="2147491511" r:id="rId2"/>
    <p:sldLayoutId id="2147491512" r:id="rId3"/>
    <p:sldLayoutId id="2147491513" r:id="rId4"/>
    <p:sldLayoutId id="2147491514" r:id="rId5"/>
    <p:sldLayoutId id="2147491515" r:id="rId6"/>
    <p:sldLayoutId id="2147491516" r:id="rId7"/>
    <p:sldLayoutId id="2147491517" r:id="rId8"/>
    <p:sldLayoutId id="2147491518" r:id="rId9"/>
    <p:sldLayoutId id="2147491519" r:id="rId10"/>
    <p:sldLayoutId id="2147491520"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youtube.com/watch?v=YNmERZkT6JM"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292AB4C8-C0E8-4DCC-A65F-EC11877E1F9D}"/>
              </a:ext>
            </a:extLst>
          </p:cNvPr>
          <p:cNvSpPr txBox="1">
            <a:spLocks/>
          </p:cNvSpPr>
          <p:nvPr/>
        </p:nvSpPr>
        <p:spPr bwMode="auto">
          <a:xfrm>
            <a:off x="1" y="3272467"/>
            <a:ext cx="12191999" cy="110013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noAutofit/>
          </a:bodyPr>
          <a:lstStyle>
            <a:lvl1pPr algn="r" rtl="0" eaLnBrk="0" fontAlgn="base" hangingPunct="0">
              <a:spcBef>
                <a:spcPct val="0"/>
              </a:spcBef>
              <a:spcAft>
                <a:spcPct val="0"/>
              </a:spcAft>
              <a:defRPr lang="en-US" sz="60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pPr algn="ctr" eaLnBrk="1" fontAlgn="auto" hangingPunct="1">
              <a:lnSpc>
                <a:spcPts val="7300"/>
              </a:lnSpc>
              <a:spcAft>
                <a:spcPts val="0"/>
              </a:spcAft>
              <a:defRPr/>
            </a:pPr>
            <a:r>
              <a:rPr lang="en-US" sz="13800">
                <a:solidFill>
                  <a:srgbClr val="00B0F0"/>
                </a:solidFill>
                <a:effectLst/>
                <a:latin typeface="+mn-lt"/>
              </a:rPr>
              <a:t>Ezekiel</a:t>
            </a:r>
            <a:endParaRPr lang="en-US" sz="13800" cap="none">
              <a:solidFill>
                <a:srgbClr val="00B0F0"/>
              </a:solidFill>
              <a:effectLst/>
              <a:latin typeface="+mn-l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574630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1 Thessalonians 5:2 </a:t>
            </a:r>
          </a:p>
          <a:p>
            <a:pPr>
              <a:lnSpc>
                <a:spcPts val="4300"/>
              </a:lnSpc>
              <a:spcAft>
                <a:spcPts val="1200"/>
              </a:spcAft>
              <a:buClr>
                <a:srgbClr val="FFFFFF"/>
              </a:buClr>
              <a:buNone/>
            </a:pPr>
            <a:r>
              <a:rPr lang="en-US" altLang="en-US" sz="4400" b="1" dirty="0"/>
              <a:t>1 John 2:28 </a:t>
            </a:r>
          </a:p>
          <a:p>
            <a:pPr>
              <a:lnSpc>
                <a:spcPts val="4300"/>
              </a:lnSpc>
              <a:spcAft>
                <a:spcPts val="1200"/>
              </a:spcAft>
              <a:buClr>
                <a:srgbClr val="FFFFFF"/>
              </a:buClr>
              <a:buNone/>
            </a:pPr>
            <a:r>
              <a:rPr lang="en-US" altLang="en-US" sz="4400" b="1" dirty="0"/>
              <a:t>Colossians 3:4 </a:t>
            </a:r>
          </a:p>
          <a:p>
            <a:pPr>
              <a:lnSpc>
                <a:spcPts val="4300"/>
              </a:lnSpc>
              <a:spcAft>
                <a:spcPts val="1200"/>
              </a:spcAft>
              <a:buClr>
                <a:srgbClr val="FFFFFF"/>
              </a:buClr>
              <a:buNone/>
            </a:pPr>
            <a:r>
              <a:rPr lang="en-US" altLang="en-US" sz="4400" b="1" dirty="0"/>
              <a:t>1 Thessalonians 5:23 </a:t>
            </a:r>
          </a:p>
          <a:p>
            <a:pPr>
              <a:lnSpc>
                <a:spcPts val="4300"/>
              </a:lnSpc>
              <a:spcAft>
                <a:spcPts val="1200"/>
              </a:spcAft>
              <a:buClr>
                <a:srgbClr val="FFFFFF"/>
              </a:buClr>
              <a:buNone/>
            </a:pPr>
            <a:r>
              <a:rPr lang="en-US" altLang="en-US" sz="4400" b="1" dirty="0"/>
              <a:t>Revelation 22:20 </a:t>
            </a:r>
          </a:p>
          <a:p>
            <a:pPr>
              <a:lnSpc>
                <a:spcPts val="4300"/>
              </a:lnSpc>
              <a:spcAft>
                <a:spcPts val="1200"/>
              </a:spcAft>
              <a:buClr>
                <a:srgbClr val="FFFFFF"/>
              </a:buClr>
              <a:buNone/>
            </a:pPr>
            <a:r>
              <a:rPr lang="en-US" altLang="en-US" sz="4400" b="1" dirty="0"/>
              <a:t>Revelation 20:11-15 </a:t>
            </a:r>
          </a:p>
          <a:p>
            <a:pPr>
              <a:lnSpc>
                <a:spcPts val="4300"/>
              </a:lnSpc>
              <a:spcAft>
                <a:spcPts val="1200"/>
              </a:spcAft>
              <a:buClr>
                <a:srgbClr val="FFFFFF"/>
              </a:buClr>
              <a:buNone/>
            </a:pPr>
            <a:r>
              <a:rPr lang="en-US" altLang="en-US" sz="4400" b="1" dirty="0"/>
              <a:t>Matthew 25:1-13 </a:t>
            </a:r>
          </a:p>
          <a:p>
            <a:pPr>
              <a:lnSpc>
                <a:spcPts val="4300"/>
              </a:lnSpc>
              <a:spcAft>
                <a:spcPts val="1200"/>
              </a:spcAft>
              <a:buClr>
                <a:srgbClr val="FFFFFF"/>
              </a:buClr>
              <a:buNone/>
            </a:pPr>
            <a:r>
              <a:rPr lang="en-US" altLang="en-US" sz="4400" b="1" dirty="0"/>
              <a:t>Acts 17:31 </a:t>
            </a:r>
          </a:p>
          <a:p>
            <a:pPr>
              <a:lnSpc>
                <a:spcPts val="4300"/>
              </a:lnSpc>
              <a:spcAft>
                <a:spcPts val="1200"/>
              </a:spcAft>
              <a:buClr>
                <a:srgbClr val="FFFFFF"/>
              </a:buClr>
              <a:buNone/>
            </a:pPr>
            <a:r>
              <a:rPr lang="en-US" altLang="en-US" sz="4400" b="1" dirty="0"/>
              <a:t>1 Thessalonians 4:13-18</a:t>
            </a:r>
          </a:p>
        </p:txBody>
      </p:sp>
      <p:sp>
        <p:nvSpPr>
          <p:cNvPr id="3" name="Content Placeholder 2">
            <a:extLst>
              <a:ext uri="{FF2B5EF4-FFF2-40B4-BE49-F238E27FC236}">
                <a16:creationId xmlns:a16="http://schemas.microsoft.com/office/drawing/2014/main" xmlns="" id="{45BC0787-968F-42A0-B7A1-DBCB0DA14940}"/>
              </a:ext>
            </a:extLst>
          </p:cNvPr>
          <p:cNvSpPr txBox="1">
            <a:spLocks/>
          </p:cNvSpPr>
          <p:nvPr/>
        </p:nvSpPr>
        <p:spPr bwMode="auto">
          <a:xfrm>
            <a:off x="6344093" y="101364"/>
            <a:ext cx="574630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Revelation 3:11 </a:t>
            </a:r>
          </a:p>
          <a:p>
            <a:pPr>
              <a:lnSpc>
                <a:spcPts val="4300"/>
              </a:lnSpc>
              <a:spcAft>
                <a:spcPts val="1200"/>
              </a:spcAft>
              <a:buClr>
                <a:srgbClr val="FFFFFF"/>
              </a:buClr>
              <a:buNone/>
            </a:pPr>
            <a:r>
              <a:rPr lang="en-US" altLang="en-US" sz="4400" b="1" dirty="0"/>
              <a:t>James 5:7 </a:t>
            </a:r>
          </a:p>
          <a:p>
            <a:pPr>
              <a:lnSpc>
                <a:spcPts val="4300"/>
              </a:lnSpc>
              <a:spcAft>
                <a:spcPts val="1200"/>
              </a:spcAft>
              <a:buClr>
                <a:srgbClr val="FFFFFF"/>
              </a:buClr>
              <a:buNone/>
            </a:pPr>
            <a:r>
              <a:rPr lang="en-US" altLang="en-US" sz="4400" b="1" dirty="0"/>
              <a:t>Matthew 24:1-51 </a:t>
            </a:r>
          </a:p>
          <a:p>
            <a:pPr>
              <a:lnSpc>
                <a:spcPts val="4300"/>
              </a:lnSpc>
              <a:spcAft>
                <a:spcPts val="1200"/>
              </a:spcAft>
              <a:buClr>
                <a:srgbClr val="FFFFFF"/>
              </a:buClr>
              <a:buNone/>
            </a:pPr>
            <a:r>
              <a:rPr lang="en-US" altLang="en-US" sz="4400" b="1" dirty="0"/>
              <a:t>Matthew 24:30 </a:t>
            </a:r>
          </a:p>
          <a:p>
            <a:pPr>
              <a:lnSpc>
                <a:spcPts val="4300"/>
              </a:lnSpc>
              <a:spcAft>
                <a:spcPts val="1200"/>
              </a:spcAft>
              <a:buClr>
                <a:srgbClr val="FFFFFF"/>
              </a:buClr>
              <a:buNone/>
            </a:pPr>
            <a:r>
              <a:rPr lang="en-US" altLang="en-US" sz="4400" b="1" dirty="0"/>
              <a:t>Philippians 3:20 </a:t>
            </a:r>
          </a:p>
          <a:p>
            <a:pPr>
              <a:lnSpc>
                <a:spcPts val="4300"/>
              </a:lnSpc>
              <a:spcAft>
                <a:spcPts val="1200"/>
              </a:spcAft>
              <a:buClr>
                <a:srgbClr val="FFFFFF"/>
              </a:buClr>
              <a:buNone/>
            </a:pPr>
            <a:r>
              <a:rPr lang="en-US" altLang="en-US" sz="4400" b="1" dirty="0"/>
              <a:t>Revelation 16:15 </a:t>
            </a:r>
          </a:p>
          <a:p>
            <a:pPr>
              <a:lnSpc>
                <a:spcPts val="4300"/>
              </a:lnSpc>
              <a:spcAft>
                <a:spcPts val="1200"/>
              </a:spcAft>
              <a:buClr>
                <a:srgbClr val="FFFFFF"/>
              </a:buClr>
              <a:buNone/>
            </a:pPr>
            <a:r>
              <a:rPr lang="en-US" altLang="en-US" sz="4400" b="1" dirty="0"/>
              <a:t>1 Peter 1:13 </a:t>
            </a:r>
          </a:p>
          <a:p>
            <a:pPr>
              <a:lnSpc>
                <a:spcPts val="4300"/>
              </a:lnSpc>
              <a:spcAft>
                <a:spcPts val="1200"/>
              </a:spcAft>
              <a:buClr>
                <a:srgbClr val="FFFFFF"/>
              </a:buClr>
              <a:buNone/>
            </a:pPr>
            <a:r>
              <a:rPr lang="en-US" altLang="en-US" sz="4400" b="1" dirty="0"/>
              <a:t>Matthew 26:64 </a:t>
            </a:r>
          </a:p>
          <a:p>
            <a:pPr>
              <a:lnSpc>
                <a:spcPts val="4300"/>
              </a:lnSpc>
              <a:spcAft>
                <a:spcPts val="1200"/>
              </a:spcAft>
              <a:buClr>
                <a:srgbClr val="FFFFFF"/>
              </a:buClr>
              <a:buNone/>
            </a:pPr>
            <a:r>
              <a:rPr lang="en-US" altLang="en-US" sz="4400" b="1" dirty="0"/>
              <a:t>1 Corinthians 1:7 </a:t>
            </a:r>
          </a:p>
          <a:p>
            <a:pPr>
              <a:lnSpc>
                <a:spcPts val="4300"/>
              </a:lnSpc>
              <a:spcAft>
                <a:spcPts val="1200"/>
              </a:spcAft>
              <a:buClr>
                <a:srgbClr val="FFFFFF"/>
              </a:buClr>
              <a:buNone/>
            </a:pPr>
            <a:r>
              <a:rPr lang="en-US" altLang="en-US" sz="4400" b="1" dirty="0"/>
              <a:t>  </a:t>
            </a:r>
            <a:endParaRPr lang="en-GB" altLang="en-US" sz="4400" b="1" dirty="0"/>
          </a:p>
        </p:txBody>
      </p:sp>
    </p:spTree>
    <p:extLst>
      <p:ext uri="{BB962C8B-B14F-4D97-AF65-F5344CB8AC3E}">
        <p14:creationId xmlns:p14="http://schemas.microsoft.com/office/powerpoint/2010/main" val="40756771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574630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John 5:28-29 </a:t>
            </a:r>
          </a:p>
          <a:p>
            <a:pPr>
              <a:lnSpc>
                <a:spcPts val="4300"/>
              </a:lnSpc>
              <a:spcAft>
                <a:spcPts val="1200"/>
              </a:spcAft>
              <a:buClr>
                <a:srgbClr val="FFFFFF"/>
              </a:buClr>
              <a:buNone/>
            </a:pPr>
            <a:r>
              <a:rPr lang="en-US" altLang="en-US" sz="4400" b="1" dirty="0"/>
              <a:t>1 Corinthians 4:5 </a:t>
            </a:r>
          </a:p>
          <a:p>
            <a:pPr>
              <a:lnSpc>
                <a:spcPts val="4300"/>
              </a:lnSpc>
              <a:spcAft>
                <a:spcPts val="1200"/>
              </a:spcAft>
              <a:buClr>
                <a:srgbClr val="FFFFFF"/>
              </a:buClr>
              <a:buNone/>
            </a:pPr>
            <a:r>
              <a:rPr lang="en-US" altLang="en-US" sz="4400" b="1" dirty="0"/>
              <a:t>Jude 1:14-15 </a:t>
            </a:r>
          </a:p>
          <a:p>
            <a:pPr>
              <a:lnSpc>
                <a:spcPts val="4300"/>
              </a:lnSpc>
              <a:spcAft>
                <a:spcPts val="1200"/>
              </a:spcAft>
              <a:buClr>
                <a:srgbClr val="FFFFFF"/>
              </a:buClr>
              <a:buNone/>
            </a:pPr>
            <a:r>
              <a:rPr lang="en-US" altLang="en-US" sz="4400" b="1" dirty="0"/>
              <a:t>1 John 3:2-3 </a:t>
            </a:r>
          </a:p>
          <a:p>
            <a:pPr>
              <a:lnSpc>
                <a:spcPts val="4300"/>
              </a:lnSpc>
              <a:spcAft>
                <a:spcPts val="1200"/>
              </a:spcAft>
              <a:buClr>
                <a:srgbClr val="FFFFFF"/>
              </a:buClr>
              <a:buNone/>
            </a:pPr>
            <a:r>
              <a:rPr lang="en-US" altLang="en-US" sz="4400" b="1" dirty="0"/>
              <a:t>2 Thessalonians 2:8 </a:t>
            </a:r>
          </a:p>
          <a:p>
            <a:pPr>
              <a:lnSpc>
                <a:spcPts val="4300"/>
              </a:lnSpc>
              <a:spcAft>
                <a:spcPts val="1200"/>
              </a:spcAft>
              <a:buClr>
                <a:srgbClr val="FFFFFF"/>
              </a:buClr>
              <a:buNone/>
            </a:pPr>
            <a:r>
              <a:rPr lang="en-US" altLang="en-US" sz="4400" b="1" dirty="0"/>
              <a:t>Matthew 24:30-31 </a:t>
            </a:r>
          </a:p>
          <a:p>
            <a:pPr>
              <a:lnSpc>
                <a:spcPts val="4300"/>
              </a:lnSpc>
              <a:spcAft>
                <a:spcPts val="1200"/>
              </a:spcAft>
              <a:buClr>
                <a:srgbClr val="FFFFFF"/>
              </a:buClr>
              <a:buNone/>
            </a:pPr>
            <a:r>
              <a:rPr lang="en-US" altLang="en-US" sz="4400" b="1" dirty="0"/>
              <a:t>1 Peter 4:7 </a:t>
            </a:r>
          </a:p>
          <a:p>
            <a:pPr>
              <a:lnSpc>
                <a:spcPts val="4300"/>
              </a:lnSpc>
              <a:spcAft>
                <a:spcPts val="1200"/>
              </a:spcAft>
              <a:buClr>
                <a:srgbClr val="FFFFFF"/>
              </a:buClr>
              <a:buNone/>
            </a:pPr>
            <a:r>
              <a:rPr lang="en-US" altLang="en-US" sz="4400" b="1" dirty="0"/>
              <a:t>Mark 8:38 </a:t>
            </a:r>
          </a:p>
          <a:p>
            <a:pPr>
              <a:lnSpc>
                <a:spcPts val="4300"/>
              </a:lnSpc>
              <a:spcAft>
                <a:spcPts val="1200"/>
              </a:spcAft>
              <a:buClr>
                <a:srgbClr val="FFFFFF"/>
              </a:buClr>
              <a:buNone/>
            </a:pPr>
            <a:r>
              <a:rPr lang="en-US" altLang="en-US" sz="4400" b="1" dirty="0"/>
              <a:t>Mark 14:62 </a:t>
            </a:r>
          </a:p>
        </p:txBody>
      </p:sp>
      <p:sp>
        <p:nvSpPr>
          <p:cNvPr id="3" name="Content Placeholder 2">
            <a:extLst>
              <a:ext uri="{FF2B5EF4-FFF2-40B4-BE49-F238E27FC236}">
                <a16:creationId xmlns:a16="http://schemas.microsoft.com/office/drawing/2014/main" xmlns="" id="{45BC0787-968F-42A0-B7A1-DBCB0DA14940}"/>
              </a:ext>
            </a:extLst>
          </p:cNvPr>
          <p:cNvSpPr txBox="1">
            <a:spLocks/>
          </p:cNvSpPr>
          <p:nvPr/>
        </p:nvSpPr>
        <p:spPr bwMode="auto">
          <a:xfrm>
            <a:off x="6344093" y="101364"/>
            <a:ext cx="574630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1 Corinthians 11:26 </a:t>
            </a:r>
          </a:p>
          <a:p>
            <a:pPr>
              <a:lnSpc>
                <a:spcPts val="4300"/>
              </a:lnSpc>
              <a:spcAft>
                <a:spcPts val="1200"/>
              </a:spcAft>
              <a:buClr>
                <a:srgbClr val="FFFFFF"/>
              </a:buClr>
              <a:buNone/>
            </a:pPr>
            <a:r>
              <a:rPr lang="en-US" altLang="en-US" sz="4400" b="1" dirty="0"/>
              <a:t>Luke 12:40 </a:t>
            </a:r>
          </a:p>
          <a:p>
            <a:pPr>
              <a:lnSpc>
                <a:spcPts val="4300"/>
              </a:lnSpc>
              <a:spcAft>
                <a:spcPts val="1200"/>
              </a:spcAft>
              <a:buClr>
                <a:srgbClr val="FFFFFF"/>
              </a:buClr>
              <a:buNone/>
            </a:pPr>
            <a:r>
              <a:rPr lang="en-US" altLang="en-US" sz="4400" b="1" dirty="0"/>
              <a:t>Revelation 1:1</a:t>
            </a:r>
          </a:p>
          <a:p>
            <a:pPr>
              <a:lnSpc>
                <a:spcPts val="4300"/>
              </a:lnSpc>
              <a:spcAft>
                <a:spcPts val="1200"/>
              </a:spcAft>
              <a:buClr>
                <a:srgbClr val="FFFFFF"/>
              </a:buClr>
              <a:buNone/>
            </a:pPr>
            <a:r>
              <a:rPr lang="en-US" altLang="en-US" sz="4400" b="1" dirty="0"/>
              <a:t>Jude 1:21 </a:t>
            </a:r>
          </a:p>
          <a:p>
            <a:pPr>
              <a:lnSpc>
                <a:spcPts val="4300"/>
              </a:lnSpc>
              <a:spcAft>
                <a:spcPts val="1200"/>
              </a:spcAft>
              <a:buClr>
                <a:srgbClr val="FFFFFF"/>
              </a:buClr>
              <a:buNone/>
            </a:pPr>
            <a:r>
              <a:rPr lang="en-US" altLang="en-US" sz="4400" b="1" dirty="0"/>
              <a:t>Philippians 1:6 </a:t>
            </a:r>
          </a:p>
          <a:p>
            <a:pPr>
              <a:lnSpc>
                <a:spcPts val="4300"/>
              </a:lnSpc>
              <a:spcAft>
                <a:spcPts val="1200"/>
              </a:spcAft>
              <a:buClr>
                <a:srgbClr val="FFFFFF"/>
              </a:buClr>
              <a:buNone/>
            </a:pPr>
            <a:r>
              <a:rPr lang="en-US" altLang="en-US" sz="4400" b="1" dirty="0"/>
              <a:t>1 Peter 5:4 </a:t>
            </a:r>
          </a:p>
          <a:p>
            <a:pPr>
              <a:lnSpc>
                <a:spcPts val="4300"/>
              </a:lnSpc>
              <a:spcAft>
                <a:spcPts val="1200"/>
              </a:spcAft>
              <a:buClr>
                <a:srgbClr val="FFFFFF"/>
              </a:buClr>
              <a:buNone/>
            </a:pPr>
            <a:r>
              <a:rPr lang="en-US" altLang="en-US" sz="4400" b="1" dirty="0"/>
              <a:t>1 Peter 4:13 </a:t>
            </a:r>
          </a:p>
          <a:p>
            <a:pPr>
              <a:lnSpc>
                <a:spcPts val="4300"/>
              </a:lnSpc>
              <a:spcAft>
                <a:spcPts val="1200"/>
              </a:spcAft>
              <a:buClr>
                <a:srgbClr val="FFFFFF"/>
              </a:buClr>
              <a:buNone/>
            </a:pPr>
            <a:r>
              <a:rPr lang="en-US" altLang="en-US" sz="4400" b="1" dirty="0"/>
              <a:t>Hebrews 10:24-25 </a:t>
            </a:r>
          </a:p>
          <a:p>
            <a:pPr>
              <a:lnSpc>
                <a:spcPts val="4300"/>
              </a:lnSpc>
              <a:spcAft>
                <a:spcPts val="1200"/>
              </a:spcAft>
              <a:buClr>
                <a:srgbClr val="FFFFFF"/>
              </a:buClr>
              <a:buNone/>
            </a:pPr>
            <a:r>
              <a:rPr lang="en-US" altLang="en-US" sz="4400" b="1" dirty="0"/>
              <a:t>Matthew 25:31-46</a:t>
            </a:r>
          </a:p>
          <a:p>
            <a:pPr>
              <a:lnSpc>
                <a:spcPts val="4300"/>
              </a:lnSpc>
              <a:spcAft>
                <a:spcPts val="1200"/>
              </a:spcAft>
              <a:buClr>
                <a:srgbClr val="FFFFFF"/>
              </a:buClr>
              <a:buNone/>
            </a:pPr>
            <a:r>
              <a:rPr lang="en-US" altLang="en-US" sz="4400" b="1" dirty="0"/>
              <a:t>  </a:t>
            </a:r>
            <a:endParaRPr lang="en-GB" altLang="en-US" sz="4400" b="1" dirty="0"/>
          </a:p>
        </p:txBody>
      </p:sp>
    </p:spTree>
    <p:extLst>
      <p:ext uri="{BB962C8B-B14F-4D97-AF65-F5344CB8AC3E}">
        <p14:creationId xmlns:p14="http://schemas.microsoft.com/office/powerpoint/2010/main" val="1338244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574630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Luke 18:8 </a:t>
            </a:r>
          </a:p>
          <a:p>
            <a:pPr>
              <a:lnSpc>
                <a:spcPts val="4300"/>
              </a:lnSpc>
              <a:spcAft>
                <a:spcPts val="1200"/>
              </a:spcAft>
              <a:buClr>
                <a:srgbClr val="FFFFFF"/>
              </a:buClr>
              <a:buNone/>
            </a:pPr>
            <a:r>
              <a:rPr lang="en-US" altLang="en-US" sz="4400" b="1" dirty="0"/>
              <a:t>Matthew 24:37-39 </a:t>
            </a:r>
          </a:p>
          <a:p>
            <a:pPr>
              <a:lnSpc>
                <a:spcPts val="4300"/>
              </a:lnSpc>
              <a:spcAft>
                <a:spcPts val="1200"/>
              </a:spcAft>
              <a:buClr>
                <a:srgbClr val="FFFFFF"/>
              </a:buClr>
              <a:buNone/>
            </a:pPr>
            <a:r>
              <a:rPr lang="en-US" altLang="en-US" sz="4400" b="1" dirty="0"/>
              <a:t>James 5:7-9 </a:t>
            </a:r>
          </a:p>
          <a:p>
            <a:pPr>
              <a:lnSpc>
                <a:spcPts val="4300"/>
              </a:lnSpc>
              <a:spcAft>
                <a:spcPts val="1200"/>
              </a:spcAft>
              <a:buClr>
                <a:srgbClr val="FFFFFF"/>
              </a:buClr>
              <a:buNone/>
            </a:pPr>
            <a:r>
              <a:rPr lang="en-US" altLang="en-US" sz="4400" b="1" dirty="0"/>
              <a:t>Revelation 1:1-20 </a:t>
            </a:r>
          </a:p>
          <a:p>
            <a:pPr>
              <a:lnSpc>
                <a:spcPts val="4300"/>
              </a:lnSpc>
              <a:spcAft>
                <a:spcPts val="1200"/>
              </a:spcAft>
              <a:buClr>
                <a:srgbClr val="FFFFFF"/>
              </a:buClr>
              <a:buNone/>
            </a:pPr>
            <a:r>
              <a:rPr lang="en-US" altLang="en-US" sz="4400" b="1" dirty="0"/>
              <a:t>John 5:22 </a:t>
            </a:r>
          </a:p>
          <a:p>
            <a:pPr>
              <a:lnSpc>
                <a:spcPts val="4300"/>
              </a:lnSpc>
              <a:spcAft>
                <a:spcPts val="1200"/>
              </a:spcAft>
              <a:buClr>
                <a:srgbClr val="FFFFFF"/>
              </a:buClr>
              <a:buNone/>
            </a:pPr>
            <a:r>
              <a:rPr lang="en-US" altLang="en-US" sz="4400" b="1" dirty="0"/>
              <a:t>John 3:16-17 </a:t>
            </a:r>
          </a:p>
          <a:p>
            <a:pPr>
              <a:lnSpc>
                <a:spcPts val="4300"/>
              </a:lnSpc>
              <a:spcAft>
                <a:spcPts val="1200"/>
              </a:spcAft>
              <a:buClr>
                <a:srgbClr val="FFFFFF"/>
              </a:buClr>
              <a:buNone/>
            </a:pPr>
            <a:r>
              <a:rPr lang="en-US" altLang="en-US" sz="4400" b="1" dirty="0"/>
              <a:t>Matthew 7:15 </a:t>
            </a:r>
          </a:p>
          <a:p>
            <a:pPr>
              <a:lnSpc>
                <a:spcPts val="4300"/>
              </a:lnSpc>
              <a:spcAft>
                <a:spcPts val="1200"/>
              </a:spcAft>
              <a:buClr>
                <a:srgbClr val="FFFFFF"/>
              </a:buClr>
              <a:buNone/>
            </a:pPr>
            <a:r>
              <a:rPr lang="en-US" altLang="en-US" sz="4400" b="1" dirty="0"/>
              <a:t>Hebrews 10:37 </a:t>
            </a:r>
          </a:p>
          <a:p>
            <a:pPr>
              <a:lnSpc>
                <a:spcPts val="4300"/>
              </a:lnSpc>
              <a:spcAft>
                <a:spcPts val="1200"/>
              </a:spcAft>
              <a:buClr>
                <a:srgbClr val="FFFFFF"/>
              </a:buClr>
              <a:buNone/>
            </a:pPr>
            <a:r>
              <a:rPr lang="en-US" altLang="en-US" sz="4400" b="1" dirty="0"/>
              <a:t>1 Peter 1:3-5 </a:t>
            </a:r>
          </a:p>
        </p:txBody>
      </p:sp>
      <p:sp>
        <p:nvSpPr>
          <p:cNvPr id="3" name="Content Placeholder 2">
            <a:extLst>
              <a:ext uri="{FF2B5EF4-FFF2-40B4-BE49-F238E27FC236}">
                <a16:creationId xmlns:a16="http://schemas.microsoft.com/office/drawing/2014/main" xmlns="" id="{45BC0787-968F-42A0-B7A1-DBCB0DA14940}"/>
              </a:ext>
            </a:extLst>
          </p:cNvPr>
          <p:cNvSpPr txBox="1">
            <a:spLocks/>
          </p:cNvSpPr>
          <p:nvPr/>
        </p:nvSpPr>
        <p:spPr bwMode="auto">
          <a:xfrm>
            <a:off x="6344093" y="101364"/>
            <a:ext cx="574630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Mark 9:1 </a:t>
            </a:r>
          </a:p>
          <a:p>
            <a:pPr>
              <a:lnSpc>
                <a:spcPts val="4300"/>
              </a:lnSpc>
              <a:spcAft>
                <a:spcPts val="1200"/>
              </a:spcAft>
              <a:buClr>
                <a:srgbClr val="FFFFFF"/>
              </a:buClr>
              <a:buNone/>
            </a:pPr>
            <a:r>
              <a:rPr lang="en-US" altLang="en-US" sz="4400" b="1" dirty="0"/>
              <a:t>2 Timothy 4:1 </a:t>
            </a:r>
          </a:p>
          <a:p>
            <a:pPr>
              <a:lnSpc>
                <a:spcPts val="4300"/>
              </a:lnSpc>
              <a:spcAft>
                <a:spcPts val="1200"/>
              </a:spcAft>
              <a:buClr>
                <a:srgbClr val="FFFFFF"/>
              </a:buClr>
              <a:buNone/>
            </a:pPr>
            <a:r>
              <a:rPr lang="en-US" altLang="en-US" sz="4400" b="1" dirty="0"/>
              <a:t>Acts 3:19-21 </a:t>
            </a:r>
          </a:p>
          <a:p>
            <a:pPr>
              <a:lnSpc>
                <a:spcPts val="4300"/>
              </a:lnSpc>
              <a:spcAft>
                <a:spcPts val="1200"/>
              </a:spcAft>
              <a:buClr>
                <a:srgbClr val="FFFFFF"/>
              </a:buClr>
              <a:buNone/>
            </a:pPr>
            <a:r>
              <a:rPr lang="en-US" altLang="en-US" sz="4400" b="1" dirty="0"/>
              <a:t>John 3:16 </a:t>
            </a:r>
          </a:p>
          <a:p>
            <a:pPr>
              <a:lnSpc>
                <a:spcPts val="4300"/>
              </a:lnSpc>
              <a:spcAft>
                <a:spcPts val="1200"/>
              </a:spcAft>
              <a:buClr>
                <a:srgbClr val="FFFFFF"/>
              </a:buClr>
              <a:buNone/>
            </a:pPr>
            <a:r>
              <a:rPr lang="en-US" altLang="en-US" sz="4400" b="1" dirty="0"/>
              <a:t>Matthew 24:29 </a:t>
            </a:r>
          </a:p>
          <a:p>
            <a:pPr>
              <a:lnSpc>
                <a:spcPts val="4300"/>
              </a:lnSpc>
              <a:spcAft>
                <a:spcPts val="1200"/>
              </a:spcAft>
              <a:buClr>
                <a:srgbClr val="FFFFFF"/>
              </a:buClr>
              <a:buNone/>
            </a:pPr>
            <a:r>
              <a:rPr lang="en-US" altLang="en-US" sz="4400" b="1" dirty="0"/>
              <a:t>Jude 1:14 </a:t>
            </a:r>
          </a:p>
          <a:p>
            <a:pPr>
              <a:lnSpc>
                <a:spcPts val="4300"/>
              </a:lnSpc>
              <a:spcAft>
                <a:spcPts val="1200"/>
              </a:spcAft>
              <a:buClr>
                <a:srgbClr val="FFFFFF"/>
              </a:buClr>
              <a:buNone/>
            </a:pPr>
            <a:r>
              <a:rPr lang="en-US" altLang="en-US" sz="4400" b="1" dirty="0"/>
              <a:t>1 John 3:2 </a:t>
            </a:r>
          </a:p>
          <a:p>
            <a:pPr>
              <a:lnSpc>
                <a:spcPts val="4300"/>
              </a:lnSpc>
              <a:spcAft>
                <a:spcPts val="1200"/>
              </a:spcAft>
              <a:buClr>
                <a:srgbClr val="FFFFFF"/>
              </a:buClr>
              <a:buNone/>
            </a:pPr>
            <a:r>
              <a:rPr lang="en-US" altLang="en-US" sz="4400" b="1" dirty="0"/>
              <a:t>1 Thessalonians 1:10 </a:t>
            </a:r>
          </a:p>
          <a:p>
            <a:pPr>
              <a:lnSpc>
                <a:spcPts val="4300"/>
              </a:lnSpc>
              <a:spcAft>
                <a:spcPts val="1200"/>
              </a:spcAft>
              <a:buClr>
                <a:srgbClr val="FFFFFF"/>
              </a:buClr>
              <a:buNone/>
            </a:pPr>
            <a:r>
              <a:rPr lang="en-US" altLang="en-US" sz="4400" b="1" dirty="0"/>
              <a:t>2 Peter 3:8   </a:t>
            </a:r>
            <a:endParaRPr lang="en-GB" altLang="en-US" sz="4400" b="1" dirty="0"/>
          </a:p>
        </p:txBody>
      </p:sp>
    </p:spTree>
    <p:extLst>
      <p:ext uri="{BB962C8B-B14F-4D97-AF65-F5344CB8AC3E}">
        <p14:creationId xmlns:p14="http://schemas.microsoft.com/office/powerpoint/2010/main" val="32358316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574630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1 Thessalonians 2:19-20 </a:t>
            </a:r>
          </a:p>
          <a:p>
            <a:pPr>
              <a:lnSpc>
                <a:spcPts val="4300"/>
              </a:lnSpc>
              <a:spcAft>
                <a:spcPts val="1200"/>
              </a:spcAft>
              <a:buClr>
                <a:srgbClr val="FFFFFF"/>
              </a:buClr>
              <a:buNone/>
            </a:pPr>
            <a:r>
              <a:rPr lang="en-US" altLang="en-US" sz="4400" b="1" dirty="0"/>
              <a:t>Revelation 13:1-18 </a:t>
            </a:r>
          </a:p>
          <a:p>
            <a:pPr>
              <a:lnSpc>
                <a:spcPts val="4300"/>
              </a:lnSpc>
              <a:spcAft>
                <a:spcPts val="1200"/>
              </a:spcAft>
              <a:buClr>
                <a:srgbClr val="FFFFFF"/>
              </a:buClr>
              <a:buNone/>
            </a:pPr>
            <a:r>
              <a:rPr lang="en-US" altLang="en-US" sz="4400" b="1" dirty="0"/>
              <a:t>Luke 21:28 </a:t>
            </a:r>
          </a:p>
          <a:p>
            <a:pPr>
              <a:lnSpc>
                <a:spcPts val="4300"/>
              </a:lnSpc>
              <a:spcAft>
                <a:spcPts val="1200"/>
              </a:spcAft>
              <a:buClr>
                <a:srgbClr val="FFFFFF"/>
              </a:buClr>
              <a:buNone/>
            </a:pPr>
            <a:r>
              <a:rPr lang="en-US" altLang="en-US" sz="4400" b="1" dirty="0"/>
              <a:t>Revelation 16:17-21 </a:t>
            </a:r>
          </a:p>
          <a:p>
            <a:pPr>
              <a:lnSpc>
                <a:spcPts val="4300"/>
              </a:lnSpc>
              <a:spcAft>
                <a:spcPts val="1200"/>
              </a:spcAft>
              <a:buClr>
                <a:srgbClr val="FFFFFF"/>
              </a:buClr>
              <a:buNone/>
            </a:pPr>
            <a:r>
              <a:rPr lang="en-US" altLang="en-US" sz="4400" b="1" dirty="0"/>
              <a:t>Luke 21:27 </a:t>
            </a:r>
          </a:p>
          <a:p>
            <a:pPr>
              <a:lnSpc>
                <a:spcPts val="4300"/>
              </a:lnSpc>
              <a:spcAft>
                <a:spcPts val="1200"/>
              </a:spcAft>
              <a:buClr>
                <a:srgbClr val="FFFFFF"/>
              </a:buClr>
              <a:buNone/>
            </a:pPr>
            <a:r>
              <a:rPr lang="en-US" altLang="en-US" sz="4400" b="1" dirty="0"/>
              <a:t>Philippians 1:10 </a:t>
            </a:r>
          </a:p>
          <a:p>
            <a:pPr>
              <a:lnSpc>
                <a:spcPts val="4300"/>
              </a:lnSpc>
              <a:spcAft>
                <a:spcPts val="1200"/>
              </a:spcAft>
              <a:buClr>
                <a:srgbClr val="FFFFFF"/>
              </a:buClr>
              <a:buNone/>
            </a:pPr>
            <a:r>
              <a:rPr lang="en-US" altLang="en-US" sz="4400" b="1" dirty="0"/>
              <a:t>Daniel 9:24-27 </a:t>
            </a:r>
          </a:p>
          <a:p>
            <a:pPr>
              <a:lnSpc>
                <a:spcPts val="4300"/>
              </a:lnSpc>
              <a:spcAft>
                <a:spcPts val="1200"/>
              </a:spcAft>
              <a:buClr>
                <a:srgbClr val="FFFFFF"/>
              </a:buClr>
              <a:buNone/>
            </a:pPr>
            <a:r>
              <a:rPr lang="en-US" altLang="en-US" sz="4400" b="1" dirty="0"/>
              <a:t>Matthew 25:31-32 </a:t>
            </a:r>
          </a:p>
          <a:p>
            <a:pPr>
              <a:lnSpc>
                <a:spcPts val="4300"/>
              </a:lnSpc>
              <a:spcAft>
                <a:spcPts val="1200"/>
              </a:spcAft>
              <a:buClr>
                <a:srgbClr val="FFFFFF"/>
              </a:buClr>
              <a:buNone/>
            </a:pPr>
            <a:r>
              <a:rPr lang="en-US" altLang="en-US" sz="4400" b="1" dirty="0"/>
              <a:t>1 Timothy 6:13-16  </a:t>
            </a:r>
          </a:p>
        </p:txBody>
      </p:sp>
      <p:sp>
        <p:nvSpPr>
          <p:cNvPr id="3" name="Content Placeholder 2">
            <a:extLst>
              <a:ext uri="{FF2B5EF4-FFF2-40B4-BE49-F238E27FC236}">
                <a16:creationId xmlns:a16="http://schemas.microsoft.com/office/drawing/2014/main" xmlns="" id="{45BC0787-968F-42A0-B7A1-DBCB0DA14940}"/>
              </a:ext>
            </a:extLst>
          </p:cNvPr>
          <p:cNvSpPr txBox="1">
            <a:spLocks/>
          </p:cNvSpPr>
          <p:nvPr/>
        </p:nvSpPr>
        <p:spPr bwMode="auto">
          <a:xfrm>
            <a:off x="6344093" y="101364"/>
            <a:ext cx="574630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Revelation 1:7-8 </a:t>
            </a:r>
          </a:p>
          <a:p>
            <a:pPr>
              <a:lnSpc>
                <a:spcPts val="4300"/>
              </a:lnSpc>
              <a:spcAft>
                <a:spcPts val="1200"/>
              </a:spcAft>
              <a:buClr>
                <a:srgbClr val="FFFFFF"/>
              </a:buClr>
              <a:buNone/>
            </a:pPr>
            <a:r>
              <a:rPr lang="en-US" altLang="en-US" sz="4400" b="1" dirty="0"/>
              <a:t>Revelation 1:4 </a:t>
            </a:r>
          </a:p>
          <a:p>
            <a:pPr>
              <a:lnSpc>
                <a:spcPts val="4300"/>
              </a:lnSpc>
              <a:spcAft>
                <a:spcPts val="1200"/>
              </a:spcAft>
              <a:buClr>
                <a:srgbClr val="FFFFFF"/>
              </a:buClr>
              <a:buNone/>
            </a:pPr>
            <a:r>
              <a:rPr lang="en-US" altLang="en-US" sz="4400" b="1" dirty="0"/>
              <a:t>1 Peter 2:12 </a:t>
            </a:r>
          </a:p>
          <a:p>
            <a:pPr>
              <a:lnSpc>
                <a:spcPts val="4300"/>
              </a:lnSpc>
              <a:spcAft>
                <a:spcPts val="1200"/>
              </a:spcAft>
              <a:buClr>
                <a:srgbClr val="FFFFFF"/>
              </a:buClr>
              <a:buNone/>
            </a:pPr>
            <a:r>
              <a:rPr lang="en-US" altLang="en-US" sz="4400" b="1" dirty="0"/>
              <a:t>2 Thessalonians 2:1-2 </a:t>
            </a:r>
          </a:p>
          <a:p>
            <a:pPr>
              <a:lnSpc>
                <a:spcPts val="4300"/>
              </a:lnSpc>
              <a:spcAft>
                <a:spcPts val="1200"/>
              </a:spcAft>
              <a:buClr>
                <a:srgbClr val="FFFFFF"/>
              </a:buClr>
              <a:buNone/>
            </a:pPr>
            <a:r>
              <a:rPr lang="en-US" altLang="en-US" sz="4400" b="1" dirty="0"/>
              <a:t>Revelation 17:14 </a:t>
            </a:r>
          </a:p>
          <a:p>
            <a:pPr>
              <a:lnSpc>
                <a:spcPts val="4300"/>
              </a:lnSpc>
              <a:spcAft>
                <a:spcPts val="1200"/>
              </a:spcAft>
              <a:buClr>
                <a:srgbClr val="FFFFFF"/>
              </a:buClr>
              <a:buNone/>
            </a:pPr>
            <a:r>
              <a:rPr lang="en-US" altLang="en-US" sz="4400" b="1" dirty="0"/>
              <a:t>Matthew 24:7 </a:t>
            </a:r>
          </a:p>
          <a:p>
            <a:pPr>
              <a:lnSpc>
                <a:spcPts val="4300"/>
              </a:lnSpc>
              <a:spcAft>
                <a:spcPts val="1200"/>
              </a:spcAft>
              <a:buClr>
                <a:srgbClr val="FFFFFF"/>
              </a:buClr>
              <a:buNone/>
            </a:pPr>
            <a:r>
              <a:rPr lang="en-US" altLang="en-US" sz="4400" b="1" dirty="0"/>
              <a:t>1 Thessalonians 1:9-10 </a:t>
            </a:r>
          </a:p>
          <a:p>
            <a:pPr>
              <a:lnSpc>
                <a:spcPts val="4300"/>
              </a:lnSpc>
              <a:spcAft>
                <a:spcPts val="1200"/>
              </a:spcAft>
              <a:buClr>
                <a:srgbClr val="FFFFFF"/>
              </a:buClr>
              <a:buNone/>
            </a:pPr>
            <a:r>
              <a:rPr lang="en-US" altLang="en-US" sz="4400" b="1" dirty="0"/>
              <a:t>Revelation 4:1-2 </a:t>
            </a:r>
          </a:p>
          <a:p>
            <a:pPr>
              <a:lnSpc>
                <a:spcPts val="4300"/>
              </a:lnSpc>
              <a:spcAft>
                <a:spcPts val="1200"/>
              </a:spcAft>
              <a:buClr>
                <a:srgbClr val="FFFFFF"/>
              </a:buClr>
              <a:buNone/>
            </a:pPr>
            <a:r>
              <a:rPr lang="en-US" altLang="en-US" sz="4400" b="1" dirty="0"/>
              <a:t>Revelation 19:16 </a:t>
            </a:r>
          </a:p>
        </p:txBody>
      </p:sp>
    </p:spTree>
    <p:extLst>
      <p:ext uri="{BB962C8B-B14F-4D97-AF65-F5344CB8AC3E}">
        <p14:creationId xmlns:p14="http://schemas.microsoft.com/office/powerpoint/2010/main" val="32918026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xmlns="" id="{DED7A292-3F21-4D76-903F-1BFA540A6456}"/>
              </a:ext>
            </a:extLst>
          </p:cNvPr>
          <p:cNvCxnSpPr/>
          <p:nvPr/>
        </p:nvCxnSpPr>
        <p:spPr>
          <a:xfrm>
            <a:off x="5342021" y="-2294021"/>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xmlns="" id="{04143123-4D0D-4437-96AD-65BA80A4BB91}"/>
              </a:ext>
            </a:extLst>
          </p:cNvPr>
          <p:cNvSpPr txBox="1">
            <a:spLocks/>
          </p:cNvSpPr>
          <p:nvPr/>
        </p:nvSpPr>
        <p:spPr bwMode="auto">
          <a:xfrm>
            <a:off x="20947" y="4478418"/>
            <a:ext cx="4975137"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US" altLang="en-US" sz="4400" dirty="0">
                <a:solidFill>
                  <a:srgbClr val="00B0F0"/>
                </a:solidFill>
              </a:rPr>
              <a:t>The war against Israel (Ezekiel 38:-39:8)</a:t>
            </a:r>
            <a:endParaRPr lang="en-GB" altLang="en-US" sz="4400" dirty="0">
              <a:solidFill>
                <a:srgbClr val="00B0F0"/>
              </a:solidFill>
            </a:endParaRPr>
          </a:p>
        </p:txBody>
      </p:sp>
      <p:sp>
        <p:nvSpPr>
          <p:cNvPr id="12" name="Content Placeholder 2">
            <a:extLst>
              <a:ext uri="{FF2B5EF4-FFF2-40B4-BE49-F238E27FC236}">
                <a16:creationId xmlns:a16="http://schemas.microsoft.com/office/drawing/2014/main" xmlns="" id="{4709AD3D-9691-4341-99B5-136A002B0C60}"/>
              </a:ext>
            </a:extLst>
          </p:cNvPr>
          <p:cNvSpPr txBox="1">
            <a:spLocks/>
          </p:cNvSpPr>
          <p:nvPr/>
        </p:nvSpPr>
        <p:spPr bwMode="auto">
          <a:xfrm>
            <a:off x="20946" y="5702431"/>
            <a:ext cx="4975139" cy="640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US" altLang="en-US" sz="4400" dirty="0">
                <a:solidFill>
                  <a:srgbClr val="00B0F0"/>
                </a:solidFill>
              </a:rPr>
              <a:t>“The Great Tribulation”</a:t>
            </a:r>
            <a:endParaRPr lang="en-GB" altLang="en-US" sz="4400" dirty="0">
              <a:solidFill>
                <a:srgbClr val="00B0F0"/>
              </a:solidFill>
            </a:endParaRPr>
          </a:p>
        </p:txBody>
      </p:sp>
      <p:cxnSp>
        <p:nvCxnSpPr>
          <p:cNvPr id="9" name="Straight Connector 8">
            <a:extLst>
              <a:ext uri="{FF2B5EF4-FFF2-40B4-BE49-F238E27FC236}">
                <a16:creationId xmlns:a16="http://schemas.microsoft.com/office/drawing/2014/main" xmlns="" id="{768B45CF-50BD-4E36-8791-6207C8B16AF2}"/>
              </a:ext>
            </a:extLst>
          </p:cNvPr>
          <p:cNvCxnSpPr>
            <a:cxnSpLocks/>
          </p:cNvCxnSpPr>
          <p:nvPr/>
        </p:nvCxnSpPr>
        <p:spPr>
          <a:xfrm>
            <a:off x="-160421" y="4074697"/>
            <a:ext cx="10015620" cy="0"/>
          </a:xfrm>
          <a:prstGeom prst="line">
            <a:avLst/>
          </a:prstGeom>
          <a:ln w="1524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xmlns="" id="{A8202B83-69F6-42B5-8F8B-E6D134520D7F}"/>
              </a:ext>
            </a:extLst>
          </p:cNvPr>
          <p:cNvSpPr/>
          <p:nvPr/>
        </p:nvSpPr>
        <p:spPr>
          <a:xfrm>
            <a:off x="4564357" y="3689685"/>
            <a:ext cx="753979" cy="75397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2">
            <a:extLst>
              <a:ext uri="{FF2B5EF4-FFF2-40B4-BE49-F238E27FC236}">
                <a16:creationId xmlns:a16="http://schemas.microsoft.com/office/drawing/2014/main" xmlns="" id="{B60539AA-86AD-46B6-8743-CAB3AC4F1314}"/>
              </a:ext>
            </a:extLst>
          </p:cNvPr>
          <p:cNvSpPr txBox="1">
            <a:spLocks/>
          </p:cNvSpPr>
          <p:nvPr/>
        </p:nvSpPr>
        <p:spPr bwMode="auto">
          <a:xfrm>
            <a:off x="3995201" y="1391847"/>
            <a:ext cx="1767062"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The return</a:t>
            </a:r>
            <a:br>
              <a:rPr kumimoji="0" lang="en-US"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br>
            <a:r>
              <a:rPr kumimoji="0" lang="en-US"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of Christ</a:t>
            </a:r>
            <a:endParaRPr kumimoji="0" lang="en-GB"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1458932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6" grpId="0" animBg="1"/>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xmlns="" id="{A71FE5B6-79AC-47EA-863B-2CCF861B9FB4}"/>
              </a:ext>
            </a:extLst>
          </p:cNvPr>
          <p:cNvSpPr/>
          <p:nvPr/>
        </p:nvSpPr>
        <p:spPr>
          <a:xfrm>
            <a:off x="1945612" y="1371600"/>
            <a:ext cx="252413" cy="23653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a:extLst>
              <a:ext uri="{FF2B5EF4-FFF2-40B4-BE49-F238E27FC236}">
                <a16:creationId xmlns:a16="http://schemas.microsoft.com/office/drawing/2014/main" xmlns="" id="{D9D1E505-3957-4320-A4F1-1F7DC3DD10C3}"/>
              </a:ext>
            </a:extLst>
          </p:cNvPr>
          <p:cNvSpPr/>
          <p:nvPr/>
        </p:nvSpPr>
        <p:spPr>
          <a:xfrm rot="19446158">
            <a:off x="7118274" y="2309813"/>
            <a:ext cx="1227138" cy="2527300"/>
          </a:xfrm>
          <a:prstGeom prst="ellipse">
            <a:avLst/>
          </a:prstGeom>
          <a:solidFill>
            <a:schemeClr val="accent1">
              <a:alpha val="0"/>
            </a:schemeClr>
          </a:solidFill>
          <a:ln w="1143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a:extLst>
              <a:ext uri="{FF2B5EF4-FFF2-40B4-BE49-F238E27FC236}">
                <a16:creationId xmlns:a16="http://schemas.microsoft.com/office/drawing/2014/main" xmlns="" id="{DF5595EB-7A0C-4041-8098-72239CB4CDB8}"/>
              </a:ext>
            </a:extLst>
          </p:cNvPr>
          <p:cNvSpPr/>
          <p:nvPr/>
        </p:nvSpPr>
        <p:spPr>
          <a:xfrm>
            <a:off x="6983363" y="3756836"/>
            <a:ext cx="642949" cy="602512"/>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Content Placeholder 2">
            <a:extLst>
              <a:ext uri="{FF2B5EF4-FFF2-40B4-BE49-F238E27FC236}">
                <a16:creationId xmlns:a16="http://schemas.microsoft.com/office/drawing/2014/main" xmlns="" id="{BEFC40A1-D46D-4D05-B011-DA0F23E698BE}"/>
              </a:ext>
            </a:extLst>
          </p:cNvPr>
          <p:cNvSpPr txBox="1">
            <a:spLocks/>
          </p:cNvSpPr>
          <p:nvPr/>
        </p:nvSpPr>
        <p:spPr bwMode="auto">
          <a:xfrm>
            <a:off x="4931442" y="4067273"/>
            <a:ext cx="2329116" cy="2289984"/>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Har </a:t>
            </a:r>
            <a:r>
              <a:rPr lang="en-US" altLang="en-US" dirty="0" err="1"/>
              <a:t>Magedon</a:t>
            </a:r>
            <a:endParaRPr lang="en-US" altLang="en-US" dirty="0"/>
          </a:p>
          <a:p>
            <a:r>
              <a:rPr lang="en-US" altLang="en-US" b="0" dirty="0"/>
              <a:t>Revelation 16:13</a:t>
            </a:r>
          </a:p>
        </p:txBody>
      </p:sp>
      <p:sp>
        <p:nvSpPr>
          <p:cNvPr id="2" name="Content Placeholder 1"/>
          <p:cNvSpPr>
            <a:spLocks noGrp="1"/>
          </p:cNvSpPr>
          <p:nvPr>
            <p:ph idx="1"/>
          </p:nvPr>
        </p:nvSpPr>
        <p:spPr/>
        <p:txBody>
          <a:bodyPr/>
          <a:lstStyle/>
          <a:p>
            <a:endParaRPr lang="en-US"/>
          </a:p>
        </p:txBody>
      </p:sp>
    </p:spTree>
    <p:extLst>
      <p:ext uri="{BB962C8B-B14F-4D97-AF65-F5344CB8AC3E}">
        <p14:creationId xmlns:p14="http://schemas.microsoft.com/office/powerpoint/2010/main" val="33078832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628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Revelation 19:11 </a:t>
            </a:r>
            <a:r>
              <a:rPr lang="en-US" altLang="en-US" sz="4400" dirty="0"/>
              <a:t>And I saw heaven opened, and behold, a white horse, and He who sat on it is called Faithful and True, and in righteousness He judges and wages war.</a:t>
            </a:r>
          </a:p>
          <a:p>
            <a:pPr marL="457200">
              <a:lnSpc>
                <a:spcPts val="4300"/>
              </a:lnSpc>
              <a:spcAft>
                <a:spcPts val="1200"/>
              </a:spcAft>
              <a:buClr>
                <a:srgbClr val="FFFFFF"/>
              </a:buClr>
              <a:buNone/>
            </a:pPr>
            <a:r>
              <a:rPr lang="en-US" altLang="en-US" sz="4400" b="1" dirty="0"/>
              <a:t> </a:t>
            </a:r>
            <a:endParaRPr lang="en-GB" altLang="en-US" sz="4400" b="1" dirty="0"/>
          </a:p>
        </p:txBody>
      </p:sp>
      <p:cxnSp>
        <p:nvCxnSpPr>
          <p:cNvPr id="3" name="Straight Connector 2">
            <a:extLst>
              <a:ext uri="{FF2B5EF4-FFF2-40B4-BE49-F238E27FC236}">
                <a16:creationId xmlns:a16="http://schemas.microsoft.com/office/drawing/2014/main" xmlns="" id="{DED7A292-3F21-4D76-903F-1BFA540A6456}"/>
              </a:ext>
            </a:extLst>
          </p:cNvPr>
          <p:cNvCxnSpPr/>
          <p:nvPr/>
        </p:nvCxnSpPr>
        <p:spPr>
          <a:xfrm>
            <a:off x="5342021" y="-2294021"/>
            <a:ext cx="914400" cy="914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30704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628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Revelation 19:12 </a:t>
            </a:r>
            <a:r>
              <a:rPr lang="en-US" altLang="en-US" sz="4400" dirty="0"/>
              <a:t>His eyes are a flame of fire, and on his head are many diadems… 13 He is clothed with a robe dipped in blood, and His name is called The Word of God…. </a:t>
            </a:r>
            <a:endParaRPr lang="en-GB" altLang="en-US" sz="4400" dirty="0"/>
          </a:p>
        </p:txBody>
      </p:sp>
      <p:cxnSp>
        <p:nvCxnSpPr>
          <p:cNvPr id="3" name="Straight Connector 2">
            <a:extLst>
              <a:ext uri="{FF2B5EF4-FFF2-40B4-BE49-F238E27FC236}">
                <a16:creationId xmlns:a16="http://schemas.microsoft.com/office/drawing/2014/main" xmlns="" id="{DED7A292-3F21-4D76-903F-1BFA540A6456}"/>
              </a:ext>
            </a:extLst>
          </p:cNvPr>
          <p:cNvCxnSpPr/>
          <p:nvPr/>
        </p:nvCxnSpPr>
        <p:spPr>
          <a:xfrm>
            <a:off x="5342021" y="-2294021"/>
            <a:ext cx="914400" cy="914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630237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628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Revelation 19:15</a:t>
            </a:r>
            <a:r>
              <a:rPr lang="en-US" altLang="en-US" sz="4400" dirty="0"/>
              <a:t> From His mouth comes a sharp sword, so that with it He may strike down the nations, and </a:t>
            </a:r>
            <a:br>
              <a:rPr lang="en-US" altLang="en-US" sz="4400" dirty="0"/>
            </a:br>
            <a:r>
              <a:rPr lang="en-US" altLang="en-US" sz="4400" dirty="0"/>
              <a:t>He will rule them with a rod of iron; and He treads the wine press of the fierce wrath of God, the Almighty.</a:t>
            </a:r>
            <a:endParaRPr lang="en-GB" altLang="en-US" sz="4400" dirty="0"/>
          </a:p>
        </p:txBody>
      </p:sp>
      <p:cxnSp>
        <p:nvCxnSpPr>
          <p:cNvPr id="3" name="Straight Connector 2">
            <a:extLst>
              <a:ext uri="{FF2B5EF4-FFF2-40B4-BE49-F238E27FC236}">
                <a16:creationId xmlns:a16="http://schemas.microsoft.com/office/drawing/2014/main" xmlns="" id="{DED7A292-3F21-4D76-903F-1BFA540A6456}"/>
              </a:ext>
            </a:extLst>
          </p:cNvPr>
          <p:cNvCxnSpPr/>
          <p:nvPr/>
        </p:nvCxnSpPr>
        <p:spPr>
          <a:xfrm>
            <a:off x="5342021" y="-2294021"/>
            <a:ext cx="914400" cy="914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824300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628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Revelation 19:15</a:t>
            </a:r>
            <a:r>
              <a:rPr lang="en-US" altLang="en-US" sz="4400" dirty="0"/>
              <a:t> From His mouth comes a </a:t>
            </a:r>
            <a:r>
              <a:rPr lang="en-US" altLang="en-US" sz="4400" dirty="0">
                <a:solidFill>
                  <a:srgbClr val="FFC000"/>
                </a:solidFill>
              </a:rPr>
              <a:t>sharp sword</a:t>
            </a:r>
            <a:r>
              <a:rPr lang="en-US" altLang="en-US" sz="4400" dirty="0"/>
              <a:t>, so that with it He may strike down the nations, and </a:t>
            </a:r>
            <a:br>
              <a:rPr lang="en-US" altLang="en-US" sz="4400" dirty="0"/>
            </a:br>
            <a:r>
              <a:rPr lang="en-US" altLang="en-US" sz="4400" dirty="0"/>
              <a:t>He will rule them with a rod of iron; and He treads the wine press of the fierce wrath of God, the Almighty.</a:t>
            </a:r>
            <a:endParaRPr lang="en-GB" altLang="en-US" sz="4400" dirty="0"/>
          </a:p>
        </p:txBody>
      </p:sp>
      <p:cxnSp>
        <p:nvCxnSpPr>
          <p:cNvPr id="3" name="Straight Connector 2">
            <a:extLst>
              <a:ext uri="{FF2B5EF4-FFF2-40B4-BE49-F238E27FC236}">
                <a16:creationId xmlns:a16="http://schemas.microsoft.com/office/drawing/2014/main" xmlns="" id="{DED7A292-3F21-4D76-903F-1BFA540A6456}"/>
              </a:ext>
            </a:extLst>
          </p:cNvPr>
          <p:cNvCxnSpPr/>
          <p:nvPr/>
        </p:nvCxnSpPr>
        <p:spPr>
          <a:xfrm>
            <a:off x="5342021" y="-2294021"/>
            <a:ext cx="914400" cy="914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671869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“end times”</a:t>
            </a:r>
            <a:endParaRPr lang="en-GB" altLang="en-US" sz="4400" b="1" dirty="0"/>
          </a:p>
        </p:txBody>
      </p:sp>
    </p:spTree>
    <p:extLst>
      <p:ext uri="{BB962C8B-B14F-4D97-AF65-F5344CB8AC3E}">
        <p14:creationId xmlns:p14="http://schemas.microsoft.com/office/powerpoint/2010/main" val="320730708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628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Revelation 19:15</a:t>
            </a:r>
            <a:r>
              <a:rPr lang="en-US" altLang="en-US" sz="4400" dirty="0"/>
              <a:t> From His mouth comes a sharp sword, so that with it He may strike down the nations, and </a:t>
            </a:r>
            <a:br>
              <a:rPr lang="en-US" altLang="en-US" sz="4400" dirty="0"/>
            </a:br>
            <a:r>
              <a:rPr lang="en-US" altLang="en-US" sz="4400" dirty="0">
                <a:solidFill>
                  <a:srgbClr val="FFC000"/>
                </a:solidFill>
              </a:rPr>
              <a:t>He will rule </a:t>
            </a:r>
            <a:r>
              <a:rPr lang="en-US" altLang="en-US" sz="4400" dirty="0"/>
              <a:t>them with a rod of iron; and He treads the wine press of the fierce wrath of God, the Almighty.</a:t>
            </a:r>
            <a:endParaRPr lang="en-GB" altLang="en-US" sz="4400" dirty="0"/>
          </a:p>
        </p:txBody>
      </p:sp>
      <p:cxnSp>
        <p:nvCxnSpPr>
          <p:cNvPr id="3" name="Straight Connector 2">
            <a:extLst>
              <a:ext uri="{FF2B5EF4-FFF2-40B4-BE49-F238E27FC236}">
                <a16:creationId xmlns:a16="http://schemas.microsoft.com/office/drawing/2014/main" xmlns="" id="{DED7A292-3F21-4D76-903F-1BFA540A6456}"/>
              </a:ext>
            </a:extLst>
          </p:cNvPr>
          <p:cNvCxnSpPr/>
          <p:nvPr/>
        </p:nvCxnSpPr>
        <p:spPr>
          <a:xfrm>
            <a:off x="5342021" y="-2294021"/>
            <a:ext cx="914400" cy="914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7939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xmlns="" id="{DED7A292-3F21-4D76-903F-1BFA540A6456}"/>
              </a:ext>
            </a:extLst>
          </p:cNvPr>
          <p:cNvCxnSpPr/>
          <p:nvPr/>
        </p:nvCxnSpPr>
        <p:spPr>
          <a:xfrm>
            <a:off x="5342021" y="-2294021"/>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xmlns="" id="{29BB5F4B-4B7A-4981-AFEF-6AF61261E91B}"/>
              </a:ext>
            </a:extLst>
          </p:cNvPr>
          <p:cNvCxnSpPr>
            <a:cxnSpLocks/>
          </p:cNvCxnSpPr>
          <p:nvPr/>
        </p:nvCxnSpPr>
        <p:spPr>
          <a:xfrm>
            <a:off x="-160421" y="4074697"/>
            <a:ext cx="10015620" cy="0"/>
          </a:xfrm>
          <a:prstGeom prst="line">
            <a:avLst/>
          </a:prstGeom>
          <a:ln w="1524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xmlns="" id="{A8202B83-69F6-42B5-8F8B-E6D134520D7F}"/>
              </a:ext>
            </a:extLst>
          </p:cNvPr>
          <p:cNvSpPr/>
          <p:nvPr/>
        </p:nvSpPr>
        <p:spPr>
          <a:xfrm>
            <a:off x="4564363" y="3689685"/>
            <a:ext cx="753979" cy="75397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8" name="Content Placeholder 2">
            <a:extLst>
              <a:ext uri="{FF2B5EF4-FFF2-40B4-BE49-F238E27FC236}">
                <a16:creationId xmlns:a16="http://schemas.microsoft.com/office/drawing/2014/main" xmlns="" id="{8AEDBD1C-2956-46E7-B951-882D4606FEDF}"/>
              </a:ext>
            </a:extLst>
          </p:cNvPr>
          <p:cNvSpPr txBox="1">
            <a:spLocks/>
          </p:cNvSpPr>
          <p:nvPr/>
        </p:nvSpPr>
        <p:spPr bwMode="auto">
          <a:xfrm>
            <a:off x="3995201" y="1391847"/>
            <a:ext cx="1767062"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The return</a:t>
            </a:r>
            <a:br>
              <a:rPr kumimoji="0" lang="en-US"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br>
            <a:r>
              <a:rPr kumimoji="0" lang="en-US"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of Christ</a:t>
            </a:r>
            <a:endParaRPr kumimoji="0" lang="en-GB"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p:txBody>
      </p:sp>
      <p:sp>
        <p:nvSpPr>
          <p:cNvPr id="9" name="Content Placeholder 2">
            <a:extLst>
              <a:ext uri="{FF2B5EF4-FFF2-40B4-BE49-F238E27FC236}">
                <a16:creationId xmlns:a16="http://schemas.microsoft.com/office/drawing/2014/main" xmlns="" id="{3A3B4F11-DA5A-4805-A1F9-87B603CA180C}"/>
              </a:ext>
            </a:extLst>
          </p:cNvPr>
          <p:cNvSpPr txBox="1">
            <a:spLocks/>
          </p:cNvSpPr>
          <p:nvPr/>
        </p:nvSpPr>
        <p:spPr bwMode="auto">
          <a:xfrm>
            <a:off x="5034084" y="4292029"/>
            <a:ext cx="5009797"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solidFill>
                  <a:srgbClr val="00B0F0"/>
                </a:solidFill>
              </a:rPr>
              <a:t>Jesus rules on earth</a:t>
            </a:r>
            <a:br>
              <a:rPr lang="en-US" altLang="en-US" sz="4400" dirty="0">
                <a:solidFill>
                  <a:srgbClr val="00B0F0"/>
                </a:solidFill>
              </a:rPr>
            </a:br>
            <a:r>
              <a:rPr lang="en-US" altLang="en-US" sz="4400" dirty="0">
                <a:solidFill>
                  <a:srgbClr val="00B0F0"/>
                </a:solidFill>
              </a:rPr>
              <a:t>for 1000 years </a:t>
            </a:r>
            <a:br>
              <a:rPr lang="en-US" altLang="en-US" sz="4400" dirty="0">
                <a:solidFill>
                  <a:srgbClr val="00B0F0"/>
                </a:solidFill>
              </a:rPr>
            </a:br>
            <a:r>
              <a:rPr lang="en-US" altLang="en-US" sz="4400" dirty="0">
                <a:solidFill>
                  <a:srgbClr val="00B0F0"/>
                </a:solidFill>
              </a:rPr>
              <a:t>(Rev. 20:1-10)</a:t>
            </a:r>
            <a:endParaRPr kumimoji="0" lang="en-GB" altLang="en-US" sz="4400" b="0" i="0" u="none" strike="noStrike" kern="1200" cap="none" spc="0" normalizeH="0" baseline="0" noProof="0" dirty="0">
              <a:ln>
                <a:noFill/>
              </a:ln>
              <a:solidFill>
                <a:srgbClr val="00B0F0"/>
              </a:solidFill>
              <a:effectLst/>
              <a:uLnTx/>
              <a:uFillTx/>
            </a:endParaRPr>
          </a:p>
        </p:txBody>
      </p:sp>
      <p:sp>
        <p:nvSpPr>
          <p:cNvPr id="13" name="Content Placeholder 2">
            <a:extLst>
              <a:ext uri="{FF2B5EF4-FFF2-40B4-BE49-F238E27FC236}">
                <a16:creationId xmlns:a16="http://schemas.microsoft.com/office/drawing/2014/main" xmlns="" id="{65BC10F2-0E1E-43BE-A80F-7EA23D316F05}"/>
              </a:ext>
            </a:extLst>
          </p:cNvPr>
          <p:cNvSpPr txBox="1">
            <a:spLocks/>
          </p:cNvSpPr>
          <p:nvPr/>
        </p:nvSpPr>
        <p:spPr bwMode="auto">
          <a:xfrm>
            <a:off x="5675178" y="982133"/>
            <a:ext cx="4552555" cy="281113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8288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lnSpc>
                <a:spcPts val="3500"/>
              </a:lnSpc>
              <a:spcAft>
                <a:spcPts val="600"/>
              </a:spcAft>
            </a:pPr>
            <a:r>
              <a:rPr lang="en-US" altLang="en-US" sz="3400" dirty="0"/>
              <a:t>A golden age </a:t>
            </a:r>
          </a:p>
          <a:p>
            <a:pPr algn="l">
              <a:lnSpc>
                <a:spcPts val="3500"/>
              </a:lnSpc>
              <a:spcAft>
                <a:spcPts val="600"/>
              </a:spcAft>
            </a:pPr>
            <a:r>
              <a:rPr lang="en-US" altLang="en-US" sz="3400" dirty="0"/>
              <a:t>Jesus is a servant leader</a:t>
            </a:r>
          </a:p>
          <a:p>
            <a:pPr algn="l">
              <a:lnSpc>
                <a:spcPts val="3500"/>
              </a:lnSpc>
              <a:spcAft>
                <a:spcPts val="600"/>
              </a:spcAft>
            </a:pPr>
            <a:r>
              <a:rPr lang="en-US" altLang="en-US" sz="3400" dirty="0"/>
              <a:t>Peace</a:t>
            </a:r>
          </a:p>
          <a:p>
            <a:pPr algn="l">
              <a:lnSpc>
                <a:spcPts val="3500"/>
              </a:lnSpc>
              <a:spcAft>
                <a:spcPts val="600"/>
              </a:spcAft>
            </a:pPr>
            <a:r>
              <a:rPr lang="en-US" altLang="en-US" sz="3400" dirty="0"/>
              <a:t>Nature restored </a:t>
            </a:r>
          </a:p>
          <a:p>
            <a:pPr algn="l">
              <a:lnSpc>
                <a:spcPts val="3500"/>
              </a:lnSpc>
              <a:spcAft>
                <a:spcPts val="600"/>
              </a:spcAft>
            </a:pPr>
            <a:r>
              <a:rPr lang="en-US" altLang="en-US" sz="3400" dirty="0"/>
              <a:t>Long productive lives </a:t>
            </a:r>
          </a:p>
        </p:txBody>
      </p:sp>
      <p:sp>
        <p:nvSpPr>
          <p:cNvPr id="14" name="Content Placeholder 2">
            <a:extLst>
              <a:ext uri="{FF2B5EF4-FFF2-40B4-BE49-F238E27FC236}">
                <a16:creationId xmlns:a16="http://schemas.microsoft.com/office/drawing/2014/main" xmlns="" id="{EA590428-12C8-4E41-8A7B-9C5D0E683AAD}"/>
              </a:ext>
            </a:extLst>
          </p:cNvPr>
          <p:cNvSpPr txBox="1">
            <a:spLocks/>
          </p:cNvSpPr>
          <p:nvPr/>
        </p:nvSpPr>
        <p:spPr bwMode="auto">
          <a:xfrm>
            <a:off x="4838214" y="6104227"/>
            <a:ext cx="5394240" cy="611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Arial" panose="020B0604020202020204" pitchFamily="34" charset="0"/>
              </a:rPr>
              <a:t>“The Millennial Kingdom”</a:t>
            </a:r>
            <a:endParaRPr kumimoji="0" lang="en-GB" altLang="en-US" sz="44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20165469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9" grpId="0"/>
      <p:bldP spid="13" grpId="0" animBg="1"/>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xmlns="" id="{DED7A292-3F21-4D76-903F-1BFA540A6456}"/>
              </a:ext>
            </a:extLst>
          </p:cNvPr>
          <p:cNvCxnSpPr/>
          <p:nvPr/>
        </p:nvCxnSpPr>
        <p:spPr>
          <a:xfrm>
            <a:off x="5342021" y="-2294021"/>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xmlns="" id="{29BB5F4B-4B7A-4981-AFEF-6AF61261E91B}"/>
              </a:ext>
            </a:extLst>
          </p:cNvPr>
          <p:cNvCxnSpPr>
            <a:cxnSpLocks/>
          </p:cNvCxnSpPr>
          <p:nvPr/>
        </p:nvCxnSpPr>
        <p:spPr>
          <a:xfrm>
            <a:off x="-160421" y="4074697"/>
            <a:ext cx="10015620" cy="0"/>
          </a:xfrm>
          <a:prstGeom prst="line">
            <a:avLst/>
          </a:prstGeom>
          <a:ln w="1524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xmlns="" id="{A8202B83-69F6-42B5-8F8B-E6D134520D7F}"/>
              </a:ext>
            </a:extLst>
          </p:cNvPr>
          <p:cNvSpPr/>
          <p:nvPr/>
        </p:nvSpPr>
        <p:spPr>
          <a:xfrm>
            <a:off x="4564363" y="3689685"/>
            <a:ext cx="753979" cy="75397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8" name="Content Placeholder 2">
            <a:extLst>
              <a:ext uri="{FF2B5EF4-FFF2-40B4-BE49-F238E27FC236}">
                <a16:creationId xmlns:a16="http://schemas.microsoft.com/office/drawing/2014/main" xmlns="" id="{8AEDBD1C-2956-46E7-B951-882D4606FEDF}"/>
              </a:ext>
            </a:extLst>
          </p:cNvPr>
          <p:cNvSpPr txBox="1">
            <a:spLocks/>
          </p:cNvSpPr>
          <p:nvPr/>
        </p:nvSpPr>
        <p:spPr bwMode="auto">
          <a:xfrm>
            <a:off x="3995201" y="1391847"/>
            <a:ext cx="1767062"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The return</a:t>
            </a:r>
            <a:br>
              <a:rPr kumimoji="0" lang="en-US"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br>
            <a:r>
              <a:rPr kumimoji="0" lang="en-US"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of Christ</a:t>
            </a:r>
            <a:endParaRPr kumimoji="0" lang="en-GB"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p:txBody>
      </p:sp>
      <p:sp>
        <p:nvSpPr>
          <p:cNvPr id="14" name="Content Placeholder 2">
            <a:extLst>
              <a:ext uri="{FF2B5EF4-FFF2-40B4-BE49-F238E27FC236}">
                <a16:creationId xmlns:a16="http://schemas.microsoft.com/office/drawing/2014/main" xmlns="" id="{531C9B21-E166-4469-A835-B79C2A828395}"/>
              </a:ext>
            </a:extLst>
          </p:cNvPr>
          <p:cNvSpPr txBox="1">
            <a:spLocks/>
          </p:cNvSpPr>
          <p:nvPr/>
        </p:nvSpPr>
        <p:spPr bwMode="auto">
          <a:xfrm>
            <a:off x="9839930" y="1405608"/>
            <a:ext cx="2032760"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t>New Heaven &amp; </a:t>
            </a:r>
            <a:r>
              <a:rPr lang="en-US" altLang="en-US" sz="4400" i="1" dirty="0"/>
              <a:t>New Earth</a:t>
            </a:r>
          </a:p>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t>(Rev.</a:t>
            </a:r>
            <a:br>
              <a:rPr lang="en-US" altLang="en-US" sz="4400" dirty="0"/>
            </a:br>
            <a:r>
              <a:rPr lang="en-US" altLang="en-US" sz="4400" dirty="0"/>
              <a:t>21-22)</a:t>
            </a:r>
            <a:endParaRPr kumimoji="0" lang="en-GB" altLang="en-US" sz="4400" b="0" i="0" u="none" strike="noStrike" kern="1200" cap="none" spc="0" normalizeH="0" baseline="0" noProof="0" dirty="0">
              <a:ln>
                <a:noFill/>
              </a:ln>
              <a:effectLst/>
              <a:uLnTx/>
              <a:uFillTx/>
            </a:endParaRPr>
          </a:p>
        </p:txBody>
      </p:sp>
      <p:sp>
        <p:nvSpPr>
          <p:cNvPr id="15" name="Content Placeholder 2">
            <a:extLst>
              <a:ext uri="{FF2B5EF4-FFF2-40B4-BE49-F238E27FC236}">
                <a16:creationId xmlns:a16="http://schemas.microsoft.com/office/drawing/2014/main" xmlns="" id="{F5C60D2F-DE5D-41A3-ACB2-97BBC9A62BB5}"/>
              </a:ext>
            </a:extLst>
          </p:cNvPr>
          <p:cNvSpPr txBox="1">
            <a:spLocks/>
          </p:cNvSpPr>
          <p:nvPr/>
        </p:nvSpPr>
        <p:spPr bwMode="auto">
          <a:xfrm>
            <a:off x="5034084" y="4292029"/>
            <a:ext cx="5009797"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solidFill>
                  <a:srgbClr val="00B0F0"/>
                </a:solidFill>
              </a:rPr>
              <a:t>Jesus rules on earth</a:t>
            </a:r>
            <a:br>
              <a:rPr lang="en-US" altLang="en-US" sz="4400" dirty="0">
                <a:solidFill>
                  <a:srgbClr val="00B0F0"/>
                </a:solidFill>
              </a:rPr>
            </a:br>
            <a:r>
              <a:rPr lang="en-US" altLang="en-US" sz="4400" dirty="0">
                <a:solidFill>
                  <a:srgbClr val="00B0F0"/>
                </a:solidFill>
              </a:rPr>
              <a:t>for 1000 years </a:t>
            </a:r>
            <a:br>
              <a:rPr lang="en-US" altLang="en-US" sz="4400" dirty="0">
                <a:solidFill>
                  <a:srgbClr val="00B0F0"/>
                </a:solidFill>
              </a:rPr>
            </a:br>
            <a:r>
              <a:rPr lang="en-US" altLang="en-US" sz="4400" dirty="0">
                <a:solidFill>
                  <a:srgbClr val="00B0F0"/>
                </a:solidFill>
              </a:rPr>
              <a:t>(Rev. 20:1-10)</a:t>
            </a:r>
            <a:endParaRPr kumimoji="0" lang="en-GB" altLang="en-US" sz="4400" b="0" i="0" u="none" strike="noStrike" kern="1200" cap="none" spc="0" normalizeH="0" baseline="0" noProof="0" dirty="0">
              <a:ln>
                <a:noFill/>
              </a:ln>
              <a:solidFill>
                <a:srgbClr val="00B0F0"/>
              </a:solidFill>
              <a:effectLst/>
              <a:uLnTx/>
              <a:uFillTx/>
            </a:endParaRPr>
          </a:p>
        </p:txBody>
      </p:sp>
      <p:sp>
        <p:nvSpPr>
          <p:cNvPr id="16" name="Content Placeholder 2">
            <a:extLst>
              <a:ext uri="{FF2B5EF4-FFF2-40B4-BE49-F238E27FC236}">
                <a16:creationId xmlns:a16="http://schemas.microsoft.com/office/drawing/2014/main" xmlns="" id="{C81AA540-2566-44A9-A2BE-318B89CB99D6}"/>
              </a:ext>
            </a:extLst>
          </p:cNvPr>
          <p:cNvSpPr txBox="1">
            <a:spLocks/>
          </p:cNvSpPr>
          <p:nvPr/>
        </p:nvSpPr>
        <p:spPr bwMode="auto">
          <a:xfrm>
            <a:off x="4838214" y="6104227"/>
            <a:ext cx="5394240" cy="611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Arial" panose="020B0604020202020204" pitchFamily="34" charset="0"/>
              </a:rPr>
              <a:t>“The Millennial Kingdom”</a:t>
            </a:r>
            <a:endParaRPr kumimoji="0" lang="en-GB" altLang="en-US" sz="44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268362912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xmlns="" id="{DED7A292-3F21-4D76-903F-1BFA540A6456}"/>
              </a:ext>
            </a:extLst>
          </p:cNvPr>
          <p:cNvCxnSpPr/>
          <p:nvPr/>
        </p:nvCxnSpPr>
        <p:spPr>
          <a:xfrm>
            <a:off x="5342021" y="-2294021"/>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xmlns="" id="{29BB5F4B-4B7A-4981-AFEF-6AF61261E91B}"/>
              </a:ext>
            </a:extLst>
          </p:cNvPr>
          <p:cNvCxnSpPr>
            <a:cxnSpLocks/>
          </p:cNvCxnSpPr>
          <p:nvPr/>
        </p:nvCxnSpPr>
        <p:spPr>
          <a:xfrm>
            <a:off x="-160421" y="4074697"/>
            <a:ext cx="10015620" cy="0"/>
          </a:xfrm>
          <a:prstGeom prst="line">
            <a:avLst/>
          </a:prstGeom>
          <a:ln w="152400">
            <a:solidFill>
              <a:schemeClr val="bg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xmlns="" id="{A8202B83-69F6-42B5-8F8B-E6D134520D7F}"/>
              </a:ext>
            </a:extLst>
          </p:cNvPr>
          <p:cNvSpPr/>
          <p:nvPr/>
        </p:nvSpPr>
        <p:spPr>
          <a:xfrm>
            <a:off x="4564363" y="3689685"/>
            <a:ext cx="753979" cy="753979"/>
          </a:xfrm>
          <a:prstGeom prst="ellipse">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8" name="Content Placeholder 2">
            <a:extLst>
              <a:ext uri="{FF2B5EF4-FFF2-40B4-BE49-F238E27FC236}">
                <a16:creationId xmlns:a16="http://schemas.microsoft.com/office/drawing/2014/main" xmlns="" id="{8AEDBD1C-2956-46E7-B951-882D4606FEDF}"/>
              </a:ext>
            </a:extLst>
          </p:cNvPr>
          <p:cNvSpPr txBox="1">
            <a:spLocks/>
          </p:cNvSpPr>
          <p:nvPr/>
        </p:nvSpPr>
        <p:spPr bwMode="auto">
          <a:xfrm>
            <a:off x="3995201" y="1391847"/>
            <a:ext cx="1767062"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chemeClr val="bg1">
                    <a:lumMod val="65000"/>
                    <a:lumOff val="35000"/>
                  </a:schemeClr>
                </a:solidFill>
                <a:effectLst/>
                <a:uLnTx/>
                <a:uFillTx/>
                <a:latin typeface="Arial Narrow" panose="020B0606020202030204" pitchFamily="34" charset="0"/>
                <a:ea typeface="+mn-ea"/>
                <a:cs typeface="Arial" panose="020B0604020202020204" pitchFamily="34" charset="0"/>
              </a:rPr>
              <a:t>The return</a:t>
            </a:r>
            <a:br>
              <a:rPr kumimoji="0" lang="en-US" altLang="en-US" sz="4400" b="0" i="0" u="none" strike="noStrike" kern="1200" cap="none" spc="0" normalizeH="0" baseline="0" noProof="0" dirty="0">
                <a:ln>
                  <a:noFill/>
                </a:ln>
                <a:solidFill>
                  <a:schemeClr val="bg1">
                    <a:lumMod val="65000"/>
                    <a:lumOff val="35000"/>
                  </a:schemeClr>
                </a:solidFill>
                <a:effectLst/>
                <a:uLnTx/>
                <a:uFillTx/>
                <a:latin typeface="Arial Narrow" panose="020B0606020202030204" pitchFamily="34" charset="0"/>
                <a:ea typeface="+mn-ea"/>
                <a:cs typeface="Arial" panose="020B0604020202020204" pitchFamily="34" charset="0"/>
              </a:rPr>
            </a:br>
            <a:r>
              <a:rPr kumimoji="0" lang="en-US" altLang="en-US" sz="4400" b="0" i="0" u="none" strike="noStrike" kern="1200" cap="none" spc="0" normalizeH="0" baseline="0" noProof="0" dirty="0">
                <a:ln>
                  <a:noFill/>
                </a:ln>
                <a:solidFill>
                  <a:schemeClr val="bg1">
                    <a:lumMod val="65000"/>
                    <a:lumOff val="35000"/>
                  </a:schemeClr>
                </a:solidFill>
                <a:effectLst/>
                <a:uLnTx/>
                <a:uFillTx/>
                <a:latin typeface="Arial Narrow" panose="020B0606020202030204" pitchFamily="34" charset="0"/>
                <a:ea typeface="+mn-ea"/>
                <a:cs typeface="Arial" panose="020B0604020202020204" pitchFamily="34" charset="0"/>
              </a:rPr>
              <a:t>of Christ</a:t>
            </a:r>
            <a:endParaRPr kumimoji="0" lang="en-GB" altLang="en-US" sz="4400" b="0" i="0" u="none" strike="noStrike" kern="1200" cap="none" spc="0" normalizeH="0" baseline="0" noProof="0" dirty="0">
              <a:ln>
                <a:noFill/>
              </a:ln>
              <a:solidFill>
                <a:schemeClr val="bg1">
                  <a:lumMod val="65000"/>
                  <a:lumOff val="35000"/>
                </a:schemeClr>
              </a:solidFill>
              <a:effectLst/>
              <a:uLnTx/>
              <a:uFillTx/>
              <a:latin typeface="Arial Narrow" panose="020B0606020202030204" pitchFamily="34" charset="0"/>
              <a:ea typeface="+mn-ea"/>
              <a:cs typeface="Arial" panose="020B0604020202020204" pitchFamily="34" charset="0"/>
            </a:endParaRPr>
          </a:p>
        </p:txBody>
      </p:sp>
      <p:sp>
        <p:nvSpPr>
          <p:cNvPr id="14" name="Content Placeholder 2">
            <a:extLst>
              <a:ext uri="{FF2B5EF4-FFF2-40B4-BE49-F238E27FC236}">
                <a16:creationId xmlns:a16="http://schemas.microsoft.com/office/drawing/2014/main" xmlns="" id="{531C9B21-E166-4469-A835-B79C2A828395}"/>
              </a:ext>
            </a:extLst>
          </p:cNvPr>
          <p:cNvSpPr txBox="1">
            <a:spLocks/>
          </p:cNvSpPr>
          <p:nvPr/>
        </p:nvSpPr>
        <p:spPr bwMode="auto">
          <a:xfrm>
            <a:off x="9839930" y="1405608"/>
            <a:ext cx="2032760"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solidFill>
                  <a:schemeClr val="bg1">
                    <a:lumMod val="65000"/>
                    <a:lumOff val="35000"/>
                  </a:schemeClr>
                </a:solidFill>
              </a:rPr>
              <a:t>New Heaven &amp; </a:t>
            </a:r>
            <a:r>
              <a:rPr lang="en-US" altLang="en-US" sz="4400" i="1" dirty="0">
                <a:solidFill>
                  <a:schemeClr val="bg1">
                    <a:lumMod val="65000"/>
                    <a:lumOff val="35000"/>
                  </a:schemeClr>
                </a:solidFill>
              </a:rPr>
              <a:t>New Earth</a:t>
            </a:r>
          </a:p>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solidFill>
                  <a:schemeClr val="bg1">
                    <a:lumMod val="65000"/>
                    <a:lumOff val="35000"/>
                  </a:schemeClr>
                </a:solidFill>
              </a:rPr>
              <a:t>(Rev.</a:t>
            </a:r>
            <a:br>
              <a:rPr lang="en-US" altLang="en-US" sz="4400" dirty="0">
                <a:solidFill>
                  <a:schemeClr val="bg1">
                    <a:lumMod val="65000"/>
                    <a:lumOff val="35000"/>
                  </a:schemeClr>
                </a:solidFill>
              </a:rPr>
            </a:br>
            <a:r>
              <a:rPr lang="en-US" altLang="en-US" sz="4400" dirty="0">
                <a:solidFill>
                  <a:schemeClr val="bg1">
                    <a:lumMod val="65000"/>
                    <a:lumOff val="35000"/>
                  </a:schemeClr>
                </a:solidFill>
              </a:rPr>
              <a:t>21-22)</a:t>
            </a:r>
            <a:endParaRPr kumimoji="0" lang="en-GB" altLang="en-US" sz="4400" b="0" i="0" u="none" strike="noStrike" kern="1200" cap="none" spc="0" normalizeH="0" baseline="0" noProof="0" dirty="0">
              <a:ln>
                <a:noFill/>
              </a:ln>
              <a:solidFill>
                <a:schemeClr val="bg1">
                  <a:lumMod val="65000"/>
                  <a:lumOff val="35000"/>
                </a:schemeClr>
              </a:solidFill>
              <a:effectLst/>
              <a:uLnTx/>
              <a:uFillTx/>
            </a:endParaRPr>
          </a:p>
        </p:txBody>
      </p:sp>
      <p:sp>
        <p:nvSpPr>
          <p:cNvPr id="13" name="Content Placeholder 2">
            <a:extLst>
              <a:ext uri="{FF2B5EF4-FFF2-40B4-BE49-F238E27FC236}">
                <a16:creationId xmlns:a16="http://schemas.microsoft.com/office/drawing/2014/main" xmlns="" id="{7ACC4192-8F14-4B5A-9F9E-2104216D207B}"/>
              </a:ext>
            </a:extLst>
          </p:cNvPr>
          <p:cNvSpPr txBox="1">
            <a:spLocks/>
          </p:cNvSpPr>
          <p:nvPr/>
        </p:nvSpPr>
        <p:spPr bwMode="auto">
          <a:xfrm>
            <a:off x="5675179" y="2650161"/>
            <a:ext cx="4092936" cy="114311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Ezekiel 39:9 – </a:t>
            </a:r>
            <a:br>
              <a:rPr lang="en-US" altLang="en-US" dirty="0"/>
            </a:br>
            <a:r>
              <a:rPr lang="en-US" altLang="en-US" dirty="0"/>
              <a:t>Chapter 48</a:t>
            </a:r>
          </a:p>
        </p:txBody>
      </p:sp>
      <p:sp>
        <p:nvSpPr>
          <p:cNvPr id="15" name="Content Placeholder 2">
            <a:extLst>
              <a:ext uri="{FF2B5EF4-FFF2-40B4-BE49-F238E27FC236}">
                <a16:creationId xmlns:a16="http://schemas.microsoft.com/office/drawing/2014/main" xmlns="" id="{F5C60D2F-DE5D-41A3-ACB2-97BBC9A62BB5}"/>
              </a:ext>
            </a:extLst>
          </p:cNvPr>
          <p:cNvSpPr txBox="1">
            <a:spLocks/>
          </p:cNvSpPr>
          <p:nvPr/>
        </p:nvSpPr>
        <p:spPr bwMode="auto">
          <a:xfrm>
            <a:off x="5034084" y="4292029"/>
            <a:ext cx="5009797"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solidFill>
                  <a:srgbClr val="00B0F0"/>
                </a:solidFill>
              </a:rPr>
              <a:t>Jesus rules on earth</a:t>
            </a:r>
            <a:br>
              <a:rPr lang="en-US" altLang="en-US" sz="4400" dirty="0">
                <a:solidFill>
                  <a:srgbClr val="00B0F0"/>
                </a:solidFill>
              </a:rPr>
            </a:br>
            <a:r>
              <a:rPr lang="en-US" altLang="en-US" sz="4400" dirty="0">
                <a:solidFill>
                  <a:srgbClr val="00B0F0"/>
                </a:solidFill>
              </a:rPr>
              <a:t>for 1000 years </a:t>
            </a:r>
            <a:br>
              <a:rPr lang="en-US" altLang="en-US" sz="4400" dirty="0">
                <a:solidFill>
                  <a:srgbClr val="00B0F0"/>
                </a:solidFill>
              </a:rPr>
            </a:br>
            <a:r>
              <a:rPr lang="en-US" altLang="en-US" sz="4400" dirty="0">
                <a:solidFill>
                  <a:srgbClr val="00B0F0"/>
                </a:solidFill>
              </a:rPr>
              <a:t>(Rev. 20:1-10)</a:t>
            </a:r>
            <a:endParaRPr kumimoji="0" lang="en-GB" altLang="en-US" sz="4400" b="0" i="0" u="none" strike="noStrike" kern="1200" cap="none" spc="0" normalizeH="0" baseline="0" noProof="0" dirty="0">
              <a:ln>
                <a:noFill/>
              </a:ln>
              <a:solidFill>
                <a:srgbClr val="00B0F0"/>
              </a:solidFill>
              <a:effectLst/>
              <a:uLnTx/>
              <a:uFillTx/>
            </a:endParaRPr>
          </a:p>
        </p:txBody>
      </p:sp>
      <p:sp>
        <p:nvSpPr>
          <p:cNvPr id="16" name="Content Placeholder 2">
            <a:extLst>
              <a:ext uri="{FF2B5EF4-FFF2-40B4-BE49-F238E27FC236}">
                <a16:creationId xmlns:a16="http://schemas.microsoft.com/office/drawing/2014/main" xmlns="" id="{C81AA540-2566-44A9-A2BE-318B89CB99D6}"/>
              </a:ext>
            </a:extLst>
          </p:cNvPr>
          <p:cNvSpPr txBox="1">
            <a:spLocks/>
          </p:cNvSpPr>
          <p:nvPr/>
        </p:nvSpPr>
        <p:spPr bwMode="auto">
          <a:xfrm>
            <a:off x="4838214" y="6104227"/>
            <a:ext cx="5394240" cy="611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Arial" panose="020B0604020202020204" pitchFamily="34" charset="0"/>
              </a:rPr>
              <a:t>“The Millennial Kingdom”</a:t>
            </a:r>
            <a:endParaRPr kumimoji="0" lang="en-GB" altLang="en-US" sz="44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60203285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2F840-9EDF-43C3-B506-ADBA84ED5A4F}"/>
              </a:ext>
            </a:extLst>
          </p:cNvPr>
          <p:cNvSpPr>
            <a:spLocks noGrp="1"/>
          </p:cNvSpPr>
          <p:nvPr>
            <p:ph type="title"/>
          </p:nvPr>
        </p:nvSpPr>
        <p:spPr>
          <a:xfrm>
            <a:off x="304800" y="2503714"/>
            <a:ext cx="11582400" cy="838200"/>
          </a:xfrm>
        </p:spPr>
        <p:txBody>
          <a:bodyPr/>
          <a:lstStyle/>
          <a:p>
            <a:r>
              <a:rPr lang="en-US" dirty="0"/>
              <a:t>What will the Millennial Kingdom be like?</a:t>
            </a:r>
            <a:endParaRPr lang="en-US" dirty="0">
              <a:solidFill>
                <a:schemeClr val="tx1"/>
              </a:solidFill>
            </a:endParaRPr>
          </a:p>
        </p:txBody>
      </p:sp>
      <p:sp>
        <p:nvSpPr>
          <p:cNvPr id="3" name="Title 1">
            <a:extLst>
              <a:ext uri="{FF2B5EF4-FFF2-40B4-BE49-F238E27FC236}">
                <a16:creationId xmlns:a16="http://schemas.microsoft.com/office/drawing/2014/main" xmlns="" id="{E0AB7956-7D3F-4639-8DFC-F67F2A9A28AC}"/>
              </a:ext>
            </a:extLst>
          </p:cNvPr>
          <p:cNvSpPr txBox="1">
            <a:spLocks/>
          </p:cNvSpPr>
          <p:nvPr/>
        </p:nvSpPr>
        <p:spPr bwMode="auto">
          <a:xfrm>
            <a:off x="3394363" y="3327404"/>
            <a:ext cx="540327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noAutofit/>
          </a:bodyPr>
          <a:lst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r>
              <a:rPr lang="en-US" dirty="0">
                <a:solidFill>
                  <a:schemeClr val="tx1"/>
                </a:solidFill>
              </a:rPr>
              <a:t>There will be peace</a:t>
            </a:r>
          </a:p>
        </p:txBody>
      </p:sp>
    </p:spTree>
    <p:extLst>
      <p:ext uri="{BB962C8B-B14F-4D97-AF65-F5344CB8AC3E}">
        <p14:creationId xmlns:p14="http://schemas.microsoft.com/office/powerpoint/2010/main" val="24448010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xmlns="" id="{DED7A292-3F21-4D76-903F-1BFA540A6456}"/>
              </a:ext>
            </a:extLst>
          </p:cNvPr>
          <p:cNvCxnSpPr/>
          <p:nvPr/>
        </p:nvCxnSpPr>
        <p:spPr>
          <a:xfrm>
            <a:off x="5342021" y="-2294021"/>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xmlns="" id="{FCD74BA1-E68D-4F59-A3C3-63841ABE0318}"/>
              </a:ext>
            </a:extLst>
          </p:cNvPr>
          <p:cNvCxnSpPr>
            <a:cxnSpLocks/>
          </p:cNvCxnSpPr>
          <p:nvPr/>
        </p:nvCxnSpPr>
        <p:spPr>
          <a:xfrm>
            <a:off x="-160421" y="4074697"/>
            <a:ext cx="10015620" cy="0"/>
          </a:xfrm>
          <a:prstGeom prst="line">
            <a:avLst/>
          </a:prstGeom>
          <a:ln w="152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xmlns="" id="{2796A1CD-2E8B-441E-8F1B-BC098785225F}"/>
              </a:ext>
            </a:extLst>
          </p:cNvPr>
          <p:cNvSpPr/>
          <p:nvPr/>
        </p:nvSpPr>
        <p:spPr>
          <a:xfrm>
            <a:off x="4564363" y="3689685"/>
            <a:ext cx="753979" cy="75397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6" name="Content Placeholder 2">
            <a:extLst>
              <a:ext uri="{FF2B5EF4-FFF2-40B4-BE49-F238E27FC236}">
                <a16:creationId xmlns:a16="http://schemas.microsoft.com/office/drawing/2014/main" xmlns="" id="{206B3953-67AE-4047-B813-82625E83AC50}"/>
              </a:ext>
            </a:extLst>
          </p:cNvPr>
          <p:cNvSpPr txBox="1">
            <a:spLocks/>
          </p:cNvSpPr>
          <p:nvPr/>
        </p:nvSpPr>
        <p:spPr bwMode="auto">
          <a:xfrm>
            <a:off x="3995201" y="2262703"/>
            <a:ext cx="1767062"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Jesus returns</a:t>
            </a:r>
            <a:endParaRPr kumimoji="0" lang="en-GB" altLang="en-US" sz="44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p:txBody>
      </p:sp>
      <p:sp>
        <p:nvSpPr>
          <p:cNvPr id="7" name="Content Placeholder 2">
            <a:extLst>
              <a:ext uri="{FF2B5EF4-FFF2-40B4-BE49-F238E27FC236}">
                <a16:creationId xmlns:a16="http://schemas.microsoft.com/office/drawing/2014/main" xmlns="" id="{29AA1986-B912-470B-8BCF-802881B6E4A3}"/>
              </a:ext>
            </a:extLst>
          </p:cNvPr>
          <p:cNvSpPr txBox="1">
            <a:spLocks/>
          </p:cNvSpPr>
          <p:nvPr/>
        </p:nvSpPr>
        <p:spPr bwMode="auto">
          <a:xfrm>
            <a:off x="-106325" y="4317752"/>
            <a:ext cx="5009797"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Arial" panose="020B0604020202020204" pitchFamily="34" charset="0"/>
              </a:rPr>
              <a:t>The war against Israel (Ezekiel 38:1-39:8)</a:t>
            </a:r>
            <a:endParaRPr kumimoji="0" lang="en-GB" altLang="en-US" sz="44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Arial" panose="020B0604020202020204" pitchFamily="34" charset="0"/>
            </a:endParaRPr>
          </a:p>
        </p:txBody>
      </p:sp>
      <p:sp>
        <p:nvSpPr>
          <p:cNvPr id="10" name="Content Placeholder 2">
            <a:extLst>
              <a:ext uri="{FF2B5EF4-FFF2-40B4-BE49-F238E27FC236}">
                <a16:creationId xmlns:a16="http://schemas.microsoft.com/office/drawing/2014/main" xmlns="" id="{73A75ABC-672D-41D5-937C-C04F221F1838}"/>
              </a:ext>
            </a:extLst>
          </p:cNvPr>
          <p:cNvSpPr txBox="1">
            <a:spLocks/>
          </p:cNvSpPr>
          <p:nvPr/>
        </p:nvSpPr>
        <p:spPr bwMode="auto">
          <a:xfrm>
            <a:off x="5029961" y="4338095"/>
            <a:ext cx="5009797"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Arial" panose="020B0604020202020204" pitchFamily="34" charset="0"/>
              </a:rPr>
              <a:t>“The Millennial</a:t>
            </a:r>
            <a:br>
              <a:rPr kumimoji="0" lang="en-US" altLang="en-US" sz="44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Arial" panose="020B0604020202020204" pitchFamily="34" charset="0"/>
              </a:rPr>
            </a:br>
            <a:r>
              <a:rPr kumimoji="0" lang="en-US" altLang="en-US" sz="44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Arial" panose="020B0604020202020204" pitchFamily="34" charset="0"/>
              </a:rPr>
              <a:t>Kingdom”</a:t>
            </a:r>
            <a:endParaRPr kumimoji="0" lang="en-GB" altLang="en-US" sz="44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9429103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628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39:9a </a:t>
            </a:r>
            <a:r>
              <a:rPr lang="en-US" altLang="en-US" sz="4400" dirty="0"/>
              <a:t>“Then those who inhabit the cities of Israel will go out and make fires with the weapons and burn them…</a:t>
            </a:r>
            <a:endParaRPr lang="en-GB" altLang="en-US" sz="4400" dirty="0"/>
          </a:p>
        </p:txBody>
      </p:sp>
      <p:cxnSp>
        <p:nvCxnSpPr>
          <p:cNvPr id="3" name="Straight Connector 2">
            <a:extLst>
              <a:ext uri="{FF2B5EF4-FFF2-40B4-BE49-F238E27FC236}">
                <a16:creationId xmlns:a16="http://schemas.microsoft.com/office/drawing/2014/main" xmlns="" id="{DED7A292-3F21-4D76-903F-1BFA540A6456}"/>
              </a:ext>
            </a:extLst>
          </p:cNvPr>
          <p:cNvCxnSpPr/>
          <p:nvPr/>
        </p:nvCxnSpPr>
        <p:spPr>
          <a:xfrm>
            <a:off x="5342021" y="-2294021"/>
            <a:ext cx="914400" cy="91440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xmlns="" id="{837CF7A4-A101-4C9B-A9CE-10F1B92108C2}"/>
              </a:ext>
            </a:extLst>
          </p:cNvPr>
          <p:cNvPicPr/>
          <p:nvPr/>
        </p:nvPicPr>
        <p:blipFill rotWithShape="1">
          <a:blip r:embed="rId3"/>
          <a:srcRect l="18939" t="26621" r="47424" b="16229"/>
          <a:stretch/>
        </p:blipFill>
        <p:spPr>
          <a:xfrm>
            <a:off x="5765404" y="1345889"/>
            <a:ext cx="5628303" cy="5377855"/>
          </a:xfrm>
          <a:prstGeom prst="rect">
            <a:avLst/>
          </a:prstGeom>
        </p:spPr>
      </p:pic>
      <p:sp>
        <p:nvSpPr>
          <p:cNvPr id="5" name="Content Placeholder 2">
            <a:extLst>
              <a:ext uri="{FF2B5EF4-FFF2-40B4-BE49-F238E27FC236}">
                <a16:creationId xmlns:a16="http://schemas.microsoft.com/office/drawing/2014/main" xmlns="" id="{D18DBFFA-2BE6-4D6E-9268-6C581EE4AF1B}"/>
              </a:ext>
            </a:extLst>
          </p:cNvPr>
          <p:cNvSpPr txBox="1">
            <a:spLocks/>
          </p:cNvSpPr>
          <p:nvPr/>
        </p:nvSpPr>
        <p:spPr bwMode="auto">
          <a:xfrm>
            <a:off x="792948" y="1843316"/>
            <a:ext cx="4097736" cy="66765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…for seven years!</a:t>
            </a:r>
            <a:endParaRPr lang="en-US" altLang="en-US" sz="2400" b="0" dirty="0"/>
          </a:p>
        </p:txBody>
      </p:sp>
    </p:spTree>
    <p:extLst>
      <p:ext uri="{BB962C8B-B14F-4D97-AF65-F5344CB8AC3E}">
        <p14:creationId xmlns:p14="http://schemas.microsoft.com/office/powerpoint/2010/main" val="40352905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628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39:12 </a:t>
            </a:r>
            <a:r>
              <a:rPr lang="en-US" altLang="en-US" sz="4400" dirty="0"/>
              <a:t>“For seven months the house of Israel will be burying them in order to cleanse the land… </a:t>
            </a:r>
          </a:p>
          <a:p>
            <a:pPr>
              <a:lnSpc>
                <a:spcPts val="4300"/>
              </a:lnSpc>
              <a:spcAft>
                <a:spcPts val="1200"/>
              </a:spcAft>
              <a:buClr>
                <a:srgbClr val="FFFFFF"/>
              </a:buClr>
              <a:buNone/>
            </a:pPr>
            <a:r>
              <a:rPr lang="en-US" altLang="en-US" sz="4400" dirty="0"/>
              <a:t>15 “As those who pass through the land pass through and anyone sees a man’s bone, then he will set up a marker by it until the buriers have buried it in the valley of Hamon-</a:t>
            </a:r>
            <a:r>
              <a:rPr lang="en-US" altLang="en-US" sz="4400" dirty="0" err="1"/>
              <a:t>gog</a:t>
            </a:r>
            <a:r>
              <a:rPr lang="en-US" altLang="en-US" sz="4400" dirty="0"/>
              <a:t>.</a:t>
            </a:r>
          </a:p>
        </p:txBody>
      </p:sp>
      <p:cxnSp>
        <p:nvCxnSpPr>
          <p:cNvPr id="3" name="Straight Connector 2">
            <a:extLst>
              <a:ext uri="{FF2B5EF4-FFF2-40B4-BE49-F238E27FC236}">
                <a16:creationId xmlns:a16="http://schemas.microsoft.com/office/drawing/2014/main" xmlns="" id="{DED7A292-3F21-4D76-903F-1BFA540A6456}"/>
              </a:ext>
            </a:extLst>
          </p:cNvPr>
          <p:cNvCxnSpPr/>
          <p:nvPr/>
        </p:nvCxnSpPr>
        <p:spPr>
          <a:xfrm>
            <a:off x="5342021" y="-2294021"/>
            <a:ext cx="914400" cy="914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83029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2F840-9EDF-43C3-B506-ADBA84ED5A4F}"/>
              </a:ext>
            </a:extLst>
          </p:cNvPr>
          <p:cNvSpPr>
            <a:spLocks noGrp="1"/>
          </p:cNvSpPr>
          <p:nvPr>
            <p:ph type="title"/>
          </p:nvPr>
        </p:nvSpPr>
        <p:spPr>
          <a:xfrm>
            <a:off x="304800" y="2503714"/>
            <a:ext cx="11582400" cy="838200"/>
          </a:xfrm>
        </p:spPr>
        <p:txBody>
          <a:bodyPr/>
          <a:lstStyle/>
          <a:p>
            <a:r>
              <a:rPr lang="en-US" dirty="0"/>
              <a:t>What will the Millennial Kingdom be like?</a:t>
            </a:r>
            <a:endParaRPr lang="en-US" dirty="0">
              <a:solidFill>
                <a:schemeClr val="tx1"/>
              </a:solidFill>
            </a:endParaRPr>
          </a:p>
        </p:txBody>
      </p:sp>
      <p:sp>
        <p:nvSpPr>
          <p:cNvPr id="3" name="Title 1">
            <a:extLst>
              <a:ext uri="{FF2B5EF4-FFF2-40B4-BE49-F238E27FC236}">
                <a16:creationId xmlns:a16="http://schemas.microsoft.com/office/drawing/2014/main" xmlns="" id="{E0AB7956-7D3F-4639-8DFC-F67F2A9A28AC}"/>
              </a:ext>
            </a:extLst>
          </p:cNvPr>
          <p:cNvSpPr txBox="1">
            <a:spLocks/>
          </p:cNvSpPr>
          <p:nvPr/>
        </p:nvSpPr>
        <p:spPr bwMode="auto">
          <a:xfrm>
            <a:off x="3124199" y="3327404"/>
            <a:ext cx="5943603"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noAutofit/>
          </a:bodyPr>
          <a:lst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5000" b="1" i="0" u="none" strike="noStrike" kern="1200" cap="none" spc="0" normalizeH="0" baseline="0" noProof="0" dirty="0">
                <a:ln>
                  <a:noFill/>
                </a:ln>
                <a:solidFill>
                  <a:prstClr val="white"/>
                </a:solidFill>
                <a:effectLst/>
                <a:uLnTx/>
                <a:uFillTx/>
                <a:latin typeface="Franklin Gothic Book"/>
                <a:ea typeface="+mj-ea"/>
                <a:cs typeface="+mj-cs"/>
              </a:rPr>
              <a:t>There will be peace.</a:t>
            </a:r>
          </a:p>
        </p:txBody>
      </p:sp>
    </p:spTree>
    <p:extLst>
      <p:ext uri="{BB962C8B-B14F-4D97-AF65-F5344CB8AC3E}">
        <p14:creationId xmlns:p14="http://schemas.microsoft.com/office/powerpoint/2010/main" val="139186816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2F840-9EDF-43C3-B506-ADBA84ED5A4F}"/>
              </a:ext>
            </a:extLst>
          </p:cNvPr>
          <p:cNvSpPr>
            <a:spLocks noGrp="1"/>
          </p:cNvSpPr>
          <p:nvPr>
            <p:ph type="title"/>
          </p:nvPr>
        </p:nvSpPr>
        <p:spPr>
          <a:xfrm>
            <a:off x="304800" y="2503714"/>
            <a:ext cx="11582400" cy="838200"/>
          </a:xfrm>
        </p:spPr>
        <p:txBody>
          <a:bodyPr/>
          <a:lstStyle/>
          <a:p>
            <a:r>
              <a:rPr lang="en-US" dirty="0"/>
              <a:t>What will the Millennial Kingdom be like?</a:t>
            </a:r>
            <a:endParaRPr lang="en-US" dirty="0">
              <a:solidFill>
                <a:schemeClr val="tx1"/>
              </a:solidFill>
            </a:endParaRPr>
          </a:p>
        </p:txBody>
      </p:sp>
      <p:sp>
        <p:nvSpPr>
          <p:cNvPr id="4" name="Title 1">
            <a:extLst>
              <a:ext uri="{FF2B5EF4-FFF2-40B4-BE49-F238E27FC236}">
                <a16:creationId xmlns:a16="http://schemas.microsoft.com/office/drawing/2014/main" xmlns="" id="{EFBBFCEC-6B98-425D-B678-DB9251D1E587}"/>
              </a:ext>
            </a:extLst>
          </p:cNvPr>
          <p:cNvSpPr txBox="1">
            <a:spLocks/>
          </p:cNvSpPr>
          <p:nvPr/>
        </p:nvSpPr>
        <p:spPr bwMode="auto">
          <a:xfrm>
            <a:off x="2500121" y="3327404"/>
            <a:ext cx="719175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noAutofit/>
          </a:bodyPr>
          <a:lst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5000" b="1" i="0" u="none" strike="noStrike" kern="1200" cap="none" spc="0" normalizeH="0" baseline="0" noProof="0" dirty="0">
                <a:ln>
                  <a:noFill/>
                </a:ln>
                <a:solidFill>
                  <a:prstClr val="white"/>
                </a:solidFill>
                <a:effectLst/>
                <a:uLnTx/>
                <a:uFillTx/>
                <a:latin typeface="Franklin Gothic Book"/>
                <a:ea typeface="+mj-ea"/>
                <a:cs typeface="+mj-cs"/>
              </a:rPr>
              <a:t>Israel will be in a re</a:t>
            </a:r>
            <a:r>
              <a:rPr lang="en-US" dirty="0">
                <a:solidFill>
                  <a:prstClr val="white"/>
                </a:solidFill>
                <a:latin typeface="Franklin Gothic Book"/>
              </a:rPr>
              <a:t>stored</a:t>
            </a:r>
            <a:endParaRPr kumimoji="0" lang="en-US" sz="5000" b="1" i="0" u="none" strike="noStrike" kern="1200" cap="none" spc="0" normalizeH="0" baseline="0" noProof="0" dirty="0">
              <a:ln>
                <a:noFill/>
              </a:ln>
              <a:solidFill>
                <a:prstClr val="white"/>
              </a:solidFill>
              <a:effectLst/>
              <a:uLnTx/>
              <a:uFillTx/>
              <a:latin typeface="Franklin Gothic Book"/>
              <a:ea typeface="+mj-ea"/>
              <a:cs typeface="+mj-cs"/>
            </a:endParaRPr>
          </a:p>
        </p:txBody>
      </p:sp>
      <p:sp>
        <p:nvSpPr>
          <p:cNvPr id="5" name="Title 1">
            <a:extLst>
              <a:ext uri="{FF2B5EF4-FFF2-40B4-BE49-F238E27FC236}">
                <a16:creationId xmlns:a16="http://schemas.microsoft.com/office/drawing/2014/main" xmlns="" id="{FF49D0FD-C8AD-4100-BFF7-1F1655AE0B25}"/>
              </a:ext>
            </a:extLst>
          </p:cNvPr>
          <p:cNvSpPr txBox="1">
            <a:spLocks/>
          </p:cNvSpPr>
          <p:nvPr/>
        </p:nvSpPr>
        <p:spPr bwMode="auto">
          <a:xfrm>
            <a:off x="2500120" y="3944261"/>
            <a:ext cx="719175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noAutofit/>
          </a:bodyPr>
          <a:lst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prstClr val="white"/>
                </a:solidFill>
                <a:latin typeface="Franklin Gothic Book"/>
              </a:rPr>
              <a:t>r</a:t>
            </a:r>
            <a:r>
              <a:rPr kumimoji="0" lang="en-US" sz="5000" b="1" i="0" u="none" strike="noStrike" kern="1200" cap="none" spc="0" normalizeH="0" baseline="0" noProof="0" dirty="0" err="1">
                <a:ln>
                  <a:noFill/>
                </a:ln>
                <a:solidFill>
                  <a:prstClr val="white"/>
                </a:solidFill>
                <a:effectLst/>
                <a:uLnTx/>
                <a:uFillTx/>
                <a:latin typeface="Franklin Gothic Book"/>
                <a:ea typeface="+mj-ea"/>
                <a:cs typeface="+mj-cs"/>
              </a:rPr>
              <a:t>elationship</a:t>
            </a:r>
            <a:r>
              <a:rPr kumimoji="0" lang="en-US" sz="5000" b="1" i="0" u="none" strike="noStrike" kern="1200" cap="none" spc="0" normalizeH="0" baseline="0" noProof="0" dirty="0">
                <a:ln>
                  <a:noFill/>
                </a:ln>
                <a:solidFill>
                  <a:prstClr val="white"/>
                </a:solidFill>
                <a:effectLst/>
                <a:uLnTx/>
                <a:uFillTx/>
                <a:latin typeface="Franklin Gothic Book"/>
                <a:ea typeface="+mj-ea"/>
                <a:cs typeface="+mj-cs"/>
              </a:rPr>
              <a:t> with God.</a:t>
            </a:r>
          </a:p>
        </p:txBody>
      </p:sp>
    </p:spTree>
    <p:extLst>
      <p:ext uri="{BB962C8B-B14F-4D97-AF65-F5344CB8AC3E}">
        <p14:creationId xmlns:p14="http://schemas.microsoft.com/office/powerpoint/2010/main" val="418579768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“end times” </a:t>
            </a:r>
          </a:p>
          <a:p>
            <a:pPr marL="457200">
              <a:lnSpc>
                <a:spcPts val="4300"/>
              </a:lnSpc>
              <a:spcAft>
                <a:spcPts val="1200"/>
              </a:spcAft>
              <a:buClr>
                <a:srgbClr val="FFFFFF"/>
              </a:buClr>
              <a:buNone/>
            </a:pPr>
            <a:r>
              <a:rPr lang="en-US" altLang="en-US" sz="4400" dirty="0"/>
              <a:t>The last part of history before Jesus’ returns</a:t>
            </a:r>
            <a:endParaRPr lang="en-GB" altLang="en-US" sz="4400" b="1" dirty="0"/>
          </a:p>
        </p:txBody>
      </p:sp>
    </p:spTree>
    <p:extLst>
      <p:ext uri="{BB962C8B-B14F-4D97-AF65-F5344CB8AC3E}">
        <p14:creationId xmlns:p14="http://schemas.microsoft.com/office/powerpoint/2010/main" val="4040426890"/>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39:21 </a:t>
            </a:r>
            <a:r>
              <a:rPr lang="en-US" altLang="en-US" sz="4400" dirty="0"/>
              <a:t>“And I will set My glory among the nations; and all the nations will see My judgment which I have executed and My hand which I have laid on them. </a:t>
            </a:r>
          </a:p>
          <a:p>
            <a:pPr>
              <a:lnSpc>
                <a:spcPts val="4300"/>
              </a:lnSpc>
              <a:spcAft>
                <a:spcPts val="1200"/>
              </a:spcAft>
              <a:buClr>
                <a:srgbClr val="FFFFFF"/>
              </a:buClr>
              <a:buNone/>
            </a:pPr>
            <a:r>
              <a:rPr lang="en-US" altLang="en-US" sz="4400" dirty="0"/>
              <a:t>22 And the house of Israel will know that I am the LORD their God from that day onward.”</a:t>
            </a:r>
            <a:endParaRPr lang="en-GB" altLang="en-US" sz="4400" dirty="0"/>
          </a:p>
        </p:txBody>
      </p:sp>
    </p:spTree>
    <p:extLst>
      <p:ext uri="{BB962C8B-B14F-4D97-AF65-F5344CB8AC3E}">
        <p14:creationId xmlns:p14="http://schemas.microsoft.com/office/powerpoint/2010/main" val="38061857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39:21 </a:t>
            </a:r>
            <a:r>
              <a:rPr lang="en-US" altLang="en-US" sz="4400" dirty="0"/>
              <a:t>“And I will set My glory among the nations; and all the nations will see My judgment which I have executed and My hand which I have laid on them. </a:t>
            </a:r>
          </a:p>
          <a:p>
            <a:pPr>
              <a:lnSpc>
                <a:spcPts val="4300"/>
              </a:lnSpc>
              <a:spcAft>
                <a:spcPts val="1200"/>
              </a:spcAft>
              <a:buClr>
                <a:srgbClr val="FFFFFF"/>
              </a:buClr>
              <a:buNone/>
            </a:pPr>
            <a:r>
              <a:rPr lang="en-US" altLang="en-US" sz="4400" dirty="0"/>
              <a:t>22 And the house of </a:t>
            </a:r>
            <a:r>
              <a:rPr lang="en-US" altLang="en-US" sz="4400" dirty="0">
                <a:solidFill>
                  <a:srgbClr val="FFC000"/>
                </a:solidFill>
              </a:rPr>
              <a:t>Israel will know that I am the LORD their God </a:t>
            </a:r>
            <a:r>
              <a:rPr lang="en-US" altLang="en-US" sz="4400" i="1" dirty="0">
                <a:solidFill>
                  <a:srgbClr val="FFC000"/>
                </a:solidFill>
              </a:rPr>
              <a:t>from that day onward</a:t>
            </a:r>
            <a:r>
              <a:rPr lang="en-US" altLang="en-US" sz="4400" dirty="0"/>
              <a:t>.”</a:t>
            </a:r>
            <a:endParaRPr lang="en-GB" altLang="en-US" sz="4400" dirty="0"/>
          </a:p>
        </p:txBody>
      </p:sp>
      <p:sp>
        <p:nvSpPr>
          <p:cNvPr id="3" name="Content Placeholder 2">
            <a:extLst>
              <a:ext uri="{FF2B5EF4-FFF2-40B4-BE49-F238E27FC236}">
                <a16:creationId xmlns:a16="http://schemas.microsoft.com/office/drawing/2014/main" xmlns="" id="{C987432C-E35D-4486-96E1-FED242990AE5}"/>
              </a:ext>
            </a:extLst>
          </p:cNvPr>
          <p:cNvSpPr txBox="1">
            <a:spLocks/>
          </p:cNvSpPr>
          <p:nvPr/>
        </p:nvSpPr>
        <p:spPr bwMode="auto">
          <a:xfrm>
            <a:off x="4997798" y="3100104"/>
            <a:ext cx="5447698" cy="114311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How is this possible after so much unfaithfulness?</a:t>
            </a:r>
          </a:p>
        </p:txBody>
      </p:sp>
    </p:spTree>
    <p:extLst>
      <p:ext uri="{BB962C8B-B14F-4D97-AF65-F5344CB8AC3E}">
        <p14:creationId xmlns:p14="http://schemas.microsoft.com/office/powerpoint/2010/main" val="22937575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38:29 </a:t>
            </a:r>
            <a:r>
              <a:rPr lang="en-US" altLang="en-US" sz="4400" dirty="0"/>
              <a:t>“I will not hide My face from them any longer, for I will have poured out My Spirit on the house of Israel,” declares the Lord GOD.”</a:t>
            </a:r>
            <a:endParaRPr lang="en-GB" altLang="en-US" sz="4400" dirty="0"/>
          </a:p>
        </p:txBody>
      </p:sp>
    </p:spTree>
    <p:extLst>
      <p:ext uri="{BB962C8B-B14F-4D97-AF65-F5344CB8AC3E}">
        <p14:creationId xmlns:p14="http://schemas.microsoft.com/office/powerpoint/2010/main" val="3810399668"/>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38:29 </a:t>
            </a:r>
            <a:r>
              <a:rPr lang="en-US" altLang="en-US" sz="4400" dirty="0"/>
              <a:t>“I will not hide My face from them any longer, for </a:t>
            </a:r>
            <a:r>
              <a:rPr lang="en-US" altLang="en-US" sz="4400" dirty="0">
                <a:solidFill>
                  <a:srgbClr val="FFC000"/>
                </a:solidFill>
              </a:rPr>
              <a:t>I </a:t>
            </a:r>
            <a:r>
              <a:rPr lang="en-US" altLang="en-US" sz="4400" i="1" u="sng" dirty="0">
                <a:solidFill>
                  <a:srgbClr val="FFC000"/>
                </a:solidFill>
              </a:rPr>
              <a:t>will have</a:t>
            </a:r>
            <a:r>
              <a:rPr lang="en-US" altLang="en-US" sz="4400" i="1" dirty="0">
                <a:solidFill>
                  <a:srgbClr val="FFC000"/>
                </a:solidFill>
              </a:rPr>
              <a:t> </a:t>
            </a:r>
            <a:r>
              <a:rPr lang="en-US" altLang="en-US" sz="4400" dirty="0">
                <a:solidFill>
                  <a:srgbClr val="FFC000"/>
                </a:solidFill>
              </a:rPr>
              <a:t>poured out My Spirit </a:t>
            </a:r>
            <a:r>
              <a:rPr lang="en-US" altLang="en-US" sz="4400" dirty="0"/>
              <a:t>on the house of Israel,” declares the Lord GOD.”</a:t>
            </a:r>
            <a:endParaRPr lang="en-GB" altLang="en-US" sz="4400" dirty="0"/>
          </a:p>
        </p:txBody>
      </p:sp>
      <p:sp>
        <p:nvSpPr>
          <p:cNvPr id="3" name="Content Placeholder 2">
            <a:extLst>
              <a:ext uri="{FF2B5EF4-FFF2-40B4-BE49-F238E27FC236}">
                <a16:creationId xmlns:a16="http://schemas.microsoft.com/office/drawing/2014/main" xmlns="" id="{58F9960B-B741-4830-A096-4AFBAD137490}"/>
              </a:ext>
            </a:extLst>
          </p:cNvPr>
          <p:cNvSpPr txBox="1">
            <a:spLocks/>
          </p:cNvSpPr>
          <p:nvPr/>
        </p:nvSpPr>
        <p:spPr bwMode="auto">
          <a:xfrm>
            <a:off x="1039699" y="2162628"/>
            <a:ext cx="9971313" cy="4223657"/>
          </a:xfrm>
          <a:prstGeom prst="rect">
            <a:avLst/>
          </a:prstGeom>
          <a:solidFill>
            <a:schemeClr val="tx1">
              <a:lumMod val="75000"/>
            </a:schemeClr>
          </a:solidFill>
          <a:ln w="47625">
            <a:noFill/>
          </a:ln>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Zechariah 12:9 </a:t>
            </a:r>
            <a:r>
              <a:rPr lang="en-US" altLang="en-US" b="0" dirty="0"/>
              <a:t>“And in that day I will set about to destroy all the nations that come against Jerusalem. </a:t>
            </a:r>
          </a:p>
          <a:p>
            <a:pPr algn="l"/>
            <a:r>
              <a:rPr lang="en-US" altLang="en-US" b="0" dirty="0"/>
              <a:t>10 I will pour out on the house of David and on the inhabitants of Jerusalem, the Spirit of grace and of supplication, so that they will look on Me whom they have pierced; and they will mourn for Him, as one mourns for an only son, and they will weep bitterly over Him like the bitter weeping over a firstborn.”</a:t>
            </a:r>
          </a:p>
          <a:p>
            <a:endParaRPr lang="en-US" altLang="en-US" b="0" dirty="0"/>
          </a:p>
        </p:txBody>
      </p:sp>
    </p:spTree>
    <p:extLst>
      <p:ext uri="{BB962C8B-B14F-4D97-AF65-F5344CB8AC3E}">
        <p14:creationId xmlns:p14="http://schemas.microsoft.com/office/powerpoint/2010/main" val="27412845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38:29 </a:t>
            </a:r>
            <a:r>
              <a:rPr lang="en-US" altLang="en-US" sz="4400" dirty="0"/>
              <a:t>“I will not hide My face from them any longer, for </a:t>
            </a:r>
            <a:r>
              <a:rPr lang="en-US" altLang="en-US" sz="4400" dirty="0">
                <a:solidFill>
                  <a:srgbClr val="FFC000"/>
                </a:solidFill>
              </a:rPr>
              <a:t>I </a:t>
            </a:r>
            <a:r>
              <a:rPr lang="en-US" altLang="en-US" sz="4400" i="1" u="sng" dirty="0">
                <a:solidFill>
                  <a:srgbClr val="FFC000"/>
                </a:solidFill>
              </a:rPr>
              <a:t>will have</a:t>
            </a:r>
            <a:r>
              <a:rPr lang="en-US" altLang="en-US" sz="4400" i="1" dirty="0">
                <a:solidFill>
                  <a:srgbClr val="FFC000"/>
                </a:solidFill>
              </a:rPr>
              <a:t> </a:t>
            </a:r>
            <a:r>
              <a:rPr lang="en-US" altLang="en-US" sz="4400" dirty="0">
                <a:solidFill>
                  <a:srgbClr val="FFC000"/>
                </a:solidFill>
              </a:rPr>
              <a:t>poured out My Spirit </a:t>
            </a:r>
            <a:r>
              <a:rPr lang="en-US" altLang="en-US" sz="4400" dirty="0"/>
              <a:t>on the house of Israel,” declares the Lord GOD.”</a:t>
            </a:r>
            <a:endParaRPr lang="en-GB" altLang="en-US" sz="4400" dirty="0"/>
          </a:p>
        </p:txBody>
      </p:sp>
      <p:sp>
        <p:nvSpPr>
          <p:cNvPr id="3" name="Content Placeholder 2">
            <a:extLst>
              <a:ext uri="{FF2B5EF4-FFF2-40B4-BE49-F238E27FC236}">
                <a16:creationId xmlns:a16="http://schemas.microsoft.com/office/drawing/2014/main" xmlns="" id="{58F9960B-B741-4830-A096-4AFBAD137490}"/>
              </a:ext>
            </a:extLst>
          </p:cNvPr>
          <p:cNvSpPr txBox="1">
            <a:spLocks/>
          </p:cNvSpPr>
          <p:nvPr/>
        </p:nvSpPr>
        <p:spPr bwMode="auto">
          <a:xfrm>
            <a:off x="1039699" y="2162628"/>
            <a:ext cx="9971313" cy="4223657"/>
          </a:xfrm>
          <a:prstGeom prst="rect">
            <a:avLst/>
          </a:prstGeom>
          <a:solidFill>
            <a:schemeClr val="tx1">
              <a:lumMod val="75000"/>
            </a:schemeClr>
          </a:solidFill>
          <a:ln w="47625">
            <a:noFill/>
          </a:ln>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Zechariah 12:9 </a:t>
            </a:r>
            <a:r>
              <a:rPr lang="en-US" altLang="en-US" b="0" dirty="0"/>
              <a:t>“And in that day I will set about to destroy all the nations that come against Jerusalem. </a:t>
            </a:r>
          </a:p>
          <a:p>
            <a:pPr algn="l"/>
            <a:r>
              <a:rPr lang="en-US" altLang="en-US" b="0" dirty="0"/>
              <a:t>10 I will pour out on the house of David and on the inhabitants of Jerusalem, the Spirit of grace and of supplication, so that </a:t>
            </a:r>
            <a:r>
              <a:rPr lang="en-US" altLang="en-US" b="0" u="sng" dirty="0"/>
              <a:t>they will look on Me whom they have pierced</a:t>
            </a:r>
            <a:r>
              <a:rPr lang="en-US" altLang="en-US" b="0" dirty="0"/>
              <a:t>; and they will mourn for Him, as one mourns for an only son, and they will weep bitterly over Him like the bitter weeping over a firstborn.”</a:t>
            </a:r>
          </a:p>
          <a:p>
            <a:endParaRPr lang="en-US" altLang="en-US" b="0" dirty="0"/>
          </a:p>
        </p:txBody>
      </p:sp>
      <p:sp>
        <p:nvSpPr>
          <p:cNvPr id="4" name="Content Placeholder 2">
            <a:extLst>
              <a:ext uri="{FF2B5EF4-FFF2-40B4-BE49-F238E27FC236}">
                <a16:creationId xmlns:a16="http://schemas.microsoft.com/office/drawing/2014/main" xmlns="" id="{BD641E18-14EC-434B-B108-5D699345CEE6}"/>
              </a:ext>
            </a:extLst>
          </p:cNvPr>
          <p:cNvSpPr txBox="1">
            <a:spLocks/>
          </p:cNvSpPr>
          <p:nvPr/>
        </p:nvSpPr>
        <p:spPr bwMode="auto">
          <a:xfrm>
            <a:off x="4136006" y="4873173"/>
            <a:ext cx="5714284" cy="1143580"/>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The Jewish people will see</a:t>
            </a:r>
            <a:br>
              <a:rPr lang="en-US" altLang="en-US" dirty="0"/>
            </a:br>
            <a:r>
              <a:rPr lang="en-US" altLang="en-US" dirty="0"/>
              <a:t>that Jesus is their Messiah</a:t>
            </a:r>
            <a:endParaRPr lang="en-US" altLang="en-US" dirty="0">
              <a:solidFill>
                <a:srgbClr val="00B0F0"/>
              </a:solidFill>
            </a:endParaRPr>
          </a:p>
        </p:txBody>
      </p:sp>
    </p:spTree>
    <p:extLst>
      <p:ext uri="{BB962C8B-B14F-4D97-AF65-F5344CB8AC3E}">
        <p14:creationId xmlns:p14="http://schemas.microsoft.com/office/powerpoint/2010/main" val="3329325119"/>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2F840-9EDF-43C3-B506-ADBA84ED5A4F}"/>
              </a:ext>
            </a:extLst>
          </p:cNvPr>
          <p:cNvSpPr>
            <a:spLocks noGrp="1"/>
          </p:cNvSpPr>
          <p:nvPr>
            <p:ph type="title"/>
          </p:nvPr>
        </p:nvSpPr>
        <p:spPr>
          <a:xfrm>
            <a:off x="304800" y="2503714"/>
            <a:ext cx="11582400" cy="838200"/>
          </a:xfrm>
        </p:spPr>
        <p:txBody>
          <a:bodyPr/>
          <a:lstStyle/>
          <a:p>
            <a:r>
              <a:rPr lang="en-US" dirty="0"/>
              <a:t>What will the Millennial Kingdom be like?</a:t>
            </a:r>
            <a:endParaRPr lang="en-US" dirty="0">
              <a:solidFill>
                <a:schemeClr val="tx1"/>
              </a:solidFill>
            </a:endParaRPr>
          </a:p>
        </p:txBody>
      </p:sp>
      <p:sp>
        <p:nvSpPr>
          <p:cNvPr id="4" name="Title 1">
            <a:extLst>
              <a:ext uri="{FF2B5EF4-FFF2-40B4-BE49-F238E27FC236}">
                <a16:creationId xmlns:a16="http://schemas.microsoft.com/office/drawing/2014/main" xmlns="" id="{EFBBFCEC-6B98-425D-B678-DB9251D1E587}"/>
              </a:ext>
            </a:extLst>
          </p:cNvPr>
          <p:cNvSpPr txBox="1">
            <a:spLocks/>
          </p:cNvSpPr>
          <p:nvPr/>
        </p:nvSpPr>
        <p:spPr bwMode="auto">
          <a:xfrm>
            <a:off x="2500121" y="3327404"/>
            <a:ext cx="719175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noAutofit/>
          </a:bodyPr>
          <a:lst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5000" b="1" i="0" u="none" strike="noStrike" kern="1200" cap="none" spc="0" normalizeH="0" baseline="0" noProof="0" dirty="0">
                <a:ln>
                  <a:noFill/>
                </a:ln>
                <a:solidFill>
                  <a:prstClr val="white"/>
                </a:solidFill>
                <a:effectLst/>
                <a:uLnTx/>
                <a:uFillTx/>
                <a:latin typeface="Franklin Gothic Book"/>
                <a:ea typeface="+mj-ea"/>
                <a:cs typeface="+mj-cs"/>
              </a:rPr>
              <a:t>Israel will be in a re</a:t>
            </a:r>
            <a:r>
              <a:rPr lang="en-US" dirty="0">
                <a:solidFill>
                  <a:prstClr val="white"/>
                </a:solidFill>
                <a:latin typeface="Franklin Gothic Book"/>
              </a:rPr>
              <a:t>stored</a:t>
            </a:r>
            <a:endParaRPr kumimoji="0" lang="en-US" sz="5000" b="1" i="0" u="none" strike="noStrike" kern="1200" cap="none" spc="0" normalizeH="0" baseline="0" noProof="0" dirty="0">
              <a:ln>
                <a:noFill/>
              </a:ln>
              <a:solidFill>
                <a:prstClr val="white"/>
              </a:solidFill>
              <a:effectLst/>
              <a:uLnTx/>
              <a:uFillTx/>
              <a:latin typeface="Franklin Gothic Book"/>
              <a:ea typeface="+mj-ea"/>
              <a:cs typeface="+mj-cs"/>
            </a:endParaRPr>
          </a:p>
        </p:txBody>
      </p:sp>
      <p:sp>
        <p:nvSpPr>
          <p:cNvPr id="5" name="Title 1">
            <a:extLst>
              <a:ext uri="{FF2B5EF4-FFF2-40B4-BE49-F238E27FC236}">
                <a16:creationId xmlns:a16="http://schemas.microsoft.com/office/drawing/2014/main" xmlns="" id="{FF49D0FD-C8AD-4100-BFF7-1F1655AE0B25}"/>
              </a:ext>
            </a:extLst>
          </p:cNvPr>
          <p:cNvSpPr txBox="1">
            <a:spLocks/>
          </p:cNvSpPr>
          <p:nvPr/>
        </p:nvSpPr>
        <p:spPr bwMode="auto">
          <a:xfrm>
            <a:off x="2500120" y="3944261"/>
            <a:ext cx="719175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noAutofit/>
          </a:bodyPr>
          <a:lst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prstClr val="white"/>
                </a:solidFill>
                <a:latin typeface="Franklin Gothic Book"/>
              </a:rPr>
              <a:t>r</a:t>
            </a:r>
            <a:r>
              <a:rPr kumimoji="0" lang="en-US" sz="5000" b="1" i="0" u="none" strike="noStrike" kern="1200" cap="none" spc="0" normalizeH="0" baseline="0" noProof="0" dirty="0" err="1">
                <a:ln>
                  <a:noFill/>
                </a:ln>
                <a:solidFill>
                  <a:prstClr val="white"/>
                </a:solidFill>
                <a:effectLst/>
                <a:uLnTx/>
                <a:uFillTx/>
                <a:latin typeface="Franklin Gothic Book"/>
                <a:ea typeface="+mj-ea"/>
                <a:cs typeface="+mj-cs"/>
              </a:rPr>
              <a:t>elationship</a:t>
            </a:r>
            <a:r>
              <a:rPr kumimoji="0" lang="en-US" sz="5000" b="1" i="0" u="none" strike="noStrike" kern="1200" cap="none" spc="0" normalizeH="0" baseline="0" noProof="0" dirty="0">
                <a:ln>
                  <a:noFill/>
                </a:ln>
                <a:solidFill>
                  <a:prstClr val="white"/>
                </a:solidFill>
                <a:effectLst/>
                <a:uLnTx/>
                <a:uFillTx/>
                <a:latin typeface="Franklin Gothic Book"/>
                <a:ea typeface="+mj-ea"/>
                <a:cs typeface="+mj-cs"/>
              </a:rPr>
              <a:t> with God.</a:t>
            </a:r>
          </a:p>
        </p:txBody>
      </p:sp>
    </p:spTree>
    <p:extLst>
      <p:ext uri="{BB962C8B-B14F-4D97-AF65-F5344CB8AC3E}">
        <p14:creationId xmlns:p14="http://schemas.microsoft.com/office/powerpoint/2010/main" val="1663332758"/>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2F840-9EDF-43C3-B506-ADBA84ED5A4F}"/>
              </a:ext>
            </a:extLst>
          </p:cNvPr>
          <p:cNvSpPr>
            <a:spLocks noGrp="1"/>
          </p:cNvSpPr>
          <p:nvPr>
            <p:ph type="title"/>
          </p:nvPr>
        </p:nvSpPr>
        <p:spPr>
          <a:xfrm>
            <a:off x="304800" y="2503714"/>
            <a:ext cx="11582400" cy="838200"/>
          </a:xfrm>
        </p:spPr>
        <p:txBody>
          <a:bodyPr/>
          <a:lstStyle/>
          <a:p>
            <a:r>
              <a:rPr lang="en-US" dirty="0"/>
              <a:t>What will the Millennial Kingdom be like?</a:t>
            </a:r>
            <a:endParaRPr lang="en-US" dirty="0">
              <a:solidFill>
                <a:schemeClr val="tx1"/>
              </a:solidFill>
            </a:endParaRPr>
          </a:p>
        </p:txBody>
      </p:sp>
      <p:sp>
        <p:nvSpPr>
          <p:cNvPr id="4" name="Title 1">
            <a:extLst>
              <a:ext uri="{FF2B5EF4-FFF2-40B4-BE49-F238E27FC236}">
                <a16:creationId xmlns:a16="http://schemas.microsoft.com/office/drawing/2014/main" xmlns="" id="{EFBBFCEC-6B98-425D-B678-DB9251D1E587}"/>
              </a:ext>
            </a:extLst>
          </p:cNvPr>
          <p:cNvSpPr txBox="1">
            <a:spLocks/>
          </p:cNvSpPr>
          <p:nvPr/>
        </p:nvSpPr>
        <p:spPr bwMode="auto">
          <a:xfrm>
            <a:off x="2500121" y="3327404"/>
            <a:ext cx="719175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noAutofit/>
          </a:bodyPr>
          <a:lst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5000" b="1" i="0" u="none" strike="noStrike" kern="1200" cap="none" spc="0" normalizeH="0" baseline="0" noProof="0" dirty="0">
                <a:ln>
                  <a:noFill/>
                </a:ln>
                <a:solidFill>
                  <a:prstClr val="white"/>
                </a:solidFill>
                <a:effectLst/>
                <a:uLnTx/>
                <a:uFillTx/>
                <a:latin typeface="Franklin Gothic Book"/>
                <a:ea typeface="+mj-ea"/>
                <a:cs typeface="+mj-cs"/>
              </a:rPr>
              <a:t>A new temple will be built.</a:t>
            </a:r>
          </a:p>
        </p:txBody>
      </p:sp>
    </p:spTree>
    <p:extLst>
      <p:ext uri="{BB962C8B-B14F-4D97-AF65-F5344CB8AC3E}">
        <p14:creationId xmlns:p14="http://schemas.microsoft.com/office/powerpoint/2010/main" val="73053858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After Jesus returns, Jerusalem will be in ruins </a:t>
            </a:r>
            <a:r>
              <a:rPr lang="en-US" altLang="en-US" sz="4400" dirty="0"/>
              <a:t>(Ezekiel 38:19, 20; Zechariah 14:4; Revelation 11:13)…</a:t>
            </a:r>
          </a:p>
          <a:p>
            <a:pPr>
              <a:lnSpc>
                <a:spcPts val="4300"/>
              </a:lnSpc>
              <a:spcAft>
                <a:spcPts val="1200"/>
              </a:spcAft>
              <a:buClr>
                <a:srgbClr val="FFFFFF"/>
              </a:buClr>
              <a:buNone/>
            </a:pPr>
            <a:r>
              <a:rPr lang="en-US" altLang="en-US" sz="4400" b="1" dirty="0"/>
              <a:t>But reconstruction will begin</a:t>
            </a:r>
            <a:r>
              <a:rPr lang="en-US" altLang="en-US" sz="4400" dirty="0"/>
              <a:t>…</a:t>
            </a:r>
          </a:p>
          <a:p>
            <a:pPr marL="457200">
              <a:lnSpc>
                <a:spcPts val="4300"/>
              </a:lnSpc>
              <a:spcAft>
                <a:spcPts val="1200"/>
              </a:spcAft>
              <a:buClr>
                <a:srgbClr val="FFFFFF"/>
              </a:buClr>
              <a:buNone/>
            </a:pPr>
            <a:r>
              <a:rPr lang="en-US" altLang="en-US" sz="4400" b="1" dirty="0"/>
              <a:t> </a:t>
            </a:r>
            <a:endParaRPr lang="en-GB" altLang="en-US" sz="4400" b="1" dirty="0"/>
          </a:p>
        </p:txBody>
      </p:sp>
    </p:spTree>
    <p:extLst>
      <p:ext uri="{BB962C8B-B14F-4D97-AF65-F5344CB8AC3E}">
        <p14:creationId xmlns:p14="http://schemas.microsoft.com/office/powerpoint/2010/main" val="28662582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40:2 </a:t>
            </a:r>
            <a:r>
              <a:rPr lang="en-US" altLang="en-US" sz="4400" dirty="0"/>
              <a:t>In the visions of God He brought me into the land of Israel and set me on a very high mountain, and on it to the south there was a structure like a city. </a:t>
            </a:r>
            <a:endParaRPr lang="en-GB" altLang="en-US" sz="4400" dirty="0"/>
          </a:p>
        </p:txBody>
      </p:sp>
    </p:spTree>
    <p:extLst>
      <p:ext uri="{BB962C8B-B14F-4D97-AF65-F5344CB8AC3E}">
        <p14:creationId xmlns:p14="http://schemas.microsoft.com/office/powerpoint/2010/main" val="3716761909"/>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BD591FB-AA0A-4866-9F8E-827EE73060E0}"/>
              </a:ext>
            </a:extLst>
          </p:cNvPr>
          <p:cNvSpPr txBox="1">
            <a:spLocks/>
          </p:cNvSpPr>
          <p:nvPr/>
        </p:nvSpPr>
        <p:spPr bwMode="auto">
          <a:xfrm>
            <a:off x="7939315" y="370864"/>
            <a:ext cx="40640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40:5 </a:t>
            </a:r>
            <a:br>
              <a:rPr lang="en-US" altLang="en-US" sz="4400" b="1" dirty="0"/>
            </a:br>
            <a:r>
              <a:rPr lang="en-US" altLang="en-US" sz="4400" dirty="0"/>
              <a:t>I could see a wall completely surrounding the temple area…</a:t>
            </a:r>
            <a:endParaRPr lang="en-GB" altLang="en-US" sz="4400" dirty="0"/>
          </a:p>
        </p:txBody>
      </p:sp>
      <p:sp>
        <p:nvSpPr>
          <p:cNvPr id="6" name="Content Placeholder 2">
            <a:extLst>
              <a:ext uri="{FF2B5EF4-FFF2-40B4-BE49-F238E27FC236}">
                <a16:creationId xmlns:a16="http://schemas.microsoft.com/office/drawing/2014/main" xmlns="" id="{BFFE08D6-AA1B-4915-BC53-5A6F9DF21E00}"/>
              </a:ext>
            </a:extLst>
          </p:cNvPr>
          <p:cNvSpPr txBox="1">
            <a:spLocks/>
          </p:cNvSpPr>
          <p:nvPr/>
        </p:nvSpPr>
        <p:spPr bwMode="auto">
          <a:xfrm>
            <a:off x="5248237" y="4535472"/>
            <a:ext cx="4723078" cy="122737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How do we know it will look like this?</a:t>
            </a:r>
            <a:endParaRPr lang="en-US" altLang="en-US" sz="2400" b="0" dirty="0"/>
          </a:p>
        </p:txBody>
      </p:sp>
    </p:spTree>
    <p:extLst>
      <p:ext uri="{BB962C8B-B14F-4D97-AF65-F5344CB8AC3E}">
        <p14:creationId xmlns:p14="http://schemas.microsoft.com/office/powerpoint/2010/main" val="5620400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xmlns="" id="{7795AD60-1DCF-44C3-81E6-BEE8F0101C54}"/>
              </a:ext>
            </a:extLst>
          </p:cNvPr>
          <p:cNvSpPr/>
          <p:nvPr/>
        </p:nvSpPr>
        <p:spPr>
          <a:xfrm>
            <a:off x="6639339" y="4451616"/>
            <a:ext cx="3586038" cy="731520"/>
          </a:xfrm>
          <a:prstGeom prst="roundRect">
            <a:avLst/>
          </a:prstGeom>
          <a:noFill/>
          <a:ln w="1270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xmlns="" id="{24EEC456-6AA0-49DD-89A1-9D43FE6CD2CD}"/>
              </a:ext>
            </a:extLst>
          </p:cNvPr>
          <p:cNvSpPr txBox="1">
            <a:spLocks/>
          </p:cNvSpPr>
          <p:nvPr/>
        </p:nvSpPr>
        <p:spPr bwMode="auto">
          <a:xfrm>
            <a:off x="8106276" y="5364748"/>
            <a:ext cx="3784944" cy="124459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“The Great Disappointment”</a:t>
            </a:r>
            <a:endParaRPr lang="en-US" altLang="en-US" dirty="0">
              <a:solidFill>
                <a:srgbClr val="00B0F0"/>
              </a:solidFill>
            </a:endParaRPr>
          </a:p>
        </p:txBody>
      </p:sp>
    </p:spTree>
    <p:extLst>
      <p:ext uri="{BB962C8B-B14F-4D97-AF65-F5344CB8AC3E}">
        <p14:creationId xmlns:p14="http://schemas.microsoft.com/office/powerpoint/2010/main" val="18908939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BD591FB-AA0A-4866-9F8E-827EE73060E0}"/>
              </a:ext>
            </a:extLst>
          </p:cNvPr>
          <p:cNvSpPr txBox="1">
            <a:spLocks/>
          </p:cNvSpPr>
          <p:nvPr/>
        </p:nvSpPr>
        <p:spPr bwMode="auto">
          <a:xfrm>
            <a:off x="7939315" y="370864"/>
            <a:ext cx="40640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200"/>
              </a:lnSpc>
              <a:spcAft>
                <a:spcPts val="1200"/>
              </a:spcAft>
              <a:buClr>
                <a:srgbClr val="FFFFFF"/>
              </a:buClr>
              <a:buNone/>
            </a:pPr>
            <a:r>
              <a:rPr lang="en-US" altLang="en-US" sz="4400" b="1" dirty="0"/>
              <a:t>Ezekiel 40:7 </a:t>
            </a:r>
            <a:r>
              <a:rPr lang="en-US" altLang="en-US" sz="4400" dirty="0"/>
              <a:t>The guardroom was one rod long and one rod wide; and there were five cubits between the guardrooms. And the threshold of the gate by the porch of the gate facing inward was one rod.</a:t>
            </a:r>
            <a:endParaRPr lang="en-GB" altLang="en-US" sz="4400" dirty="0"/>
          </a:p>
        </p:txBody>
      </p:sp>
    </p:spTree>
    <p:extLst>
      <p:ext uri="{BB962C8B-B14F-4D97-AF65-F5344CB8AC3E}">
        <p14:creationId xmlns:p14="http://schemas.microsoft.com/office/powerpoint/2010/main" val="351922404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BD591FB-AA0A-4866-9F8E-827EE73060E0}"/>
              </a:ext>
            </a:extLst>
          </p:cNvPr>
          <p:cNvSpPr txBox="1">
            <a:spLocks/>
          </p:cNvSpPr>
          <p:nvPr/>
        </p:nvSpPr>
        <p:spPr bwMode="auto">
          <a:xfrm>
            <a:off x="7939315" y="370864"/>
            <a:ext cx="40640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200"/>
              </a:lnSpc>
              <a:spcAft>
                <a:spcPts val="1200"/>
              </a:spcAft>
              <a:buClr>
                <a:srgbClr val="FFFFFF"/>
              </a:buClr>
              <a:buNone/>
            </a:pPr>
            <a:r>
              <a:rPr lang="en-US" altLang="en-US" sz="4400" b="1" dirty="0"/>
              <a:t>Ezekiel 40:7 </a:t>
            </a:r>
            <a:r>
              <a:rPr lang="en-US" altLang="en-US" sz="4400" dirty="0"/>
              <a:t>The guardroom was one rod long and one rod wide; and there were five </a:t>
            </a:r>
            <a:r>
              <a:rPr lang="en-US" altLang="en-US" sz="4400" dirty="0">
                <a:solidFill>
                  <a:srgbClr val="FFC000"/>
                </a:solidFill>
              </a:rPr>
              <a:t>cubits</a:t>
            </a:r>
            <a:r>
              <a:rPr lang="en-US" altLang="en-US" sz="4400" dirty="0"/>
              <a:t> between the guardrooms. And the threshold of the gate by the porch of the gate facing inward was one rod.</a:t>
            </a:r>
            <a:endParaRPr lang="en-GB" altLang="en-US" sz="4400" dirty="0"/>
          </a:p>
        </p:txBody>
      </p:sp>
      <p:sp>
        <p:nvSpPr>
          <p:cNvPr id="7" name="Content Placeholder 2">
            <a:extLst>
              <a:ext uri="{FF2B5EF4-FFF2-40B4-BE49-F238E27FC236}">
                <a16:creationId xmlns:a16="http://schemas.microsoft.com/office/drawing/2014/main" xmlns="" id="{681307DC-06CA-41B6-874A-D6F45CBC0440}"/>
              </a:ext>
            </a:extLst>
          </p:cNvPr>
          <p:cNvSpPr txBox="1">
            <a:spLocks/>
          </p:cNvSpPr>
          <p:nvPr/>
        </p:nvSpPr>
        <p:spPr bwMode="auto">
          <a:xfrm>
            <a:off x="8130821" y="3642337"/>
            <a:ext cx="2203350" cy="69426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21 inches</a:t>
            </a:r>
            <a:endParaRPr lang="en-US" altLang="en-US" sz="2400" b="0" dirty="0"/>
          </a:p>
        </p:txBody>
      </p:sp>
    </p:spTree>
    <p:extLst>
      <p:ext uri="{BB962C8B-B14F-4D97-AF65-F5344CB8AC3E}">
        <p14:creationId xmlns:p14="http://schemas.microsoft.com/office/powerpoint/2010/main" val="17068949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BD591FB-AA0A-4866-9F8E-827EE73060E0}"/>
              </a:ext>
            </a:extLst>
          </p:cNvPr>
          <p:cNvSpPr txBox="1">
            <a:spLocks/>
          </p:cNvSpPr>
          <p:nvPr/>
        </p:nvSpPr>
        <p:spPr bwMode="auto">
          <a:xfrm>
            <a:off x="7939315" y="370864"/>
            <a:ext cx="40640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200"/>
              </a:lnSpc>
              <a:spcAft>
                <a:spcPts val="1200"/>
              </a:spcAft>
              <a:buClr>
                <a:srgbClr val="FFFFFF"/>
              </a:buClr>
              <a:buNone/>
            </a:pPr>
            <a:r>
              <a:rPr lang="en-US" altLang="en-US" sz="4400" b="1" dirty="0"/>
              <a:t>Ezekiel 40:7 </a:t>
            </a:r>
            <a:r>
              <a:rPr lang="en-US" altLang="en-US" sz="4400" dirty="0"/>
              <a:t>The guardroom was one </a:t>
            </a:r>
            <a:r>
              <a:rPr lang="en-US" altLang="en-US" sz="4400" dirty="0">
                <a:solidFill>
                  <a:srgbClr val="FFC000"/>
                </a:solidFill>
              </a:rPr>
              <a:t>rod</a:t>
            </a:r>
            <a:r>
              <a:rPr lang="en-US" altLang="en-US" sz="4400" dirty="0"/>
              <a:t> long and one </a:t>
            </a:r>
            <a:r>
              <a:rPr lang="en-US" altLang="en-US" sz="4400" dirty="0">
                <a:solidFill>
                  <a:srgbClr val="FFC000"/>
                </a:solidFill>
              </a:rPr>
              <a:t>rod</a:t>
            </a:r>
            <a:r>
              <a:rPr lang="en-US" altLang="en-US" sz="4400" dirty="0"/>
              <a:t> wide; and there were five cubits between the guardrooms. And the threshold of the gate by the porch of the gate facing inward was one </a:t>
            </a:r>
            <a:r>
              <a:rPr lang="en-US" altLang="en-US" sz="4400" dirty="0">
                <a:solidFill>
                  <a:srgbClr val="FFC000"/>
                </a:solidFill>
              </a:rPr>
              <a:t>rod</a:t>
            </a:r>
            <a:r>
              <a:rPr lang="en-US" altLang="en-US" sz="4400" dirty="0"/>
              <a:t>.</a:t>
            </a:r>
            <a:endParaRPr lang="en-GB" altLang="en-US" sz="4400" dirty="0"/>
          </a:p>
        </p:txBody>
      </p:sp>
      <p:sp>
        <p:nvSpPr>
          <p:cNvPr id="7" name="Content Placeholder 2">
            <a:extLst>
              <a:ext uri="{FF2B5EF4-FFF2-40B4-BE49-F238E27FC236}">
                <a16:creationId xmlns:a16="http://schemas.microsoft.com/office/drawing/2014/main" xmlns="" id="{5D110B78-2FC1-4BF9-A2C6-74D1E1A12ED0}"/>
              </a:ext>
            </a:extLst>
          </p:cNvPr>
          <p:cNvSpPr txBox="1">
            <a:spLocks/>
          </p:cNvSpPr>
          <p:nvPr/>
        </p:nvSpPr>
        <p:spPr bwMode="auto">
          <a:xfrm>
            <a:off x="8319507" y="2537920"/>
            <a:ext cx="2130780" cy="69426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10½ feet</a:t>
            </a:r>
            <a:endParaRPr lang="en-US" altLang="en-US" sz="2400" b="0" dirty="0"/>
          </a:p>
        </p:txBody>
      </p:sp>
    </p:spTree>
    <p:extLst>
      <p:ext uri="{BB962C8B-B14F-4D97-AF65-F5344CB8AC3E}">
        <p14:creationId xmlns:p14="http://schemas.microsoft.com/office/powerpoint/2010/main" val="21422619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BD591FB-AA0A-4866-9F8E-827EE73060E0}"/>
              </a:ext>
            </a:extLst>
          </p:cNvPr>
          <p:cNvSpPr txBox="1">
            <a:spLocks/>
          </p:cNvSpPr>
          <p:nvPr/>
        </p:nvSpPr>
        <p:spPr bwMode="auto">
          <a:xfrm>
            <a:off x="7939315" y="370864"/>
            <a:ext cx="40640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200"/>
              </a:lnSpc>
              <a:spcAft>
                <a:spcPts val="1200"/>
              </a:spcAft>
              <a:buClr>
                <a:srgbClr val="FFFFFF"/>
              </a:buClr>
              <a:buNone/>
            </a:pPr>
            <a:r>
              <a:rPr lang="en-US" altLang="en-US" sz="4400" b="1" dirty="0"/>
              <a:t>Ezekiel 40:7 </a:t>
            </a:r>
            <a:r>
              <a:rPr lang="en-US" altLang="en-US" sz="4400" dirty="0"/>
              <a:t>The guardroom was one rod long and one rod wide; and there were five cubits between the guardrooms. And the threshold of the gate by the porch of the gate facing inward was one rod.</a:t>
            </a:r>
            <a:endParaRPr lang="en-GB" altLang="en-US" sz="4400" dirty="0"/>
          </a:p>
        </p:txBody>
      </p:sp>
      <p:sp>
        <p:nvSpPr>
          <p:cNvPr id="7" name="Content Placeholder 2">
            <a:extLst>
              <a:ext uri="{FF2B5EF4-FFF2-40B4-BE49-F238E27FC236}">
                <a16:creationId xmlns:a16="http://schemas.microsoft.com/office/drawing/2014/main" xmlns="" id="{5D110B78-2FC1-4BF9-A2C6-74D1E1A12ED0}"/>
              </a:ext>
            </a:extLst>
          </p:cNvPr>
          <p:cNvSpPr txBox="1">
            <a:spLocks/>
          </p:cNvSpPr>
          <p:nvPr/>
        </p:nvSpPr>
        <p:spPr bwMode="auto">
          <a:xfrm>
            <a:off x="6519735" y="4055536"/>
            <a:ext cx="4888494" cy="127120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Other measuring tools:</a:t>
            </a:r>
          </a:p>
          <a:p>
            <a:pPr>
              <a:lnSpc>
                <a:spcPts val="3900"/>
              </a:lnSpc>
              <a:spcAft>
                <a:spcPts val="600"/>
              </a:spcAft>
            </a:pPr>
            <a:r>
              <a:rPr lang="en-US" altLang="en-US" b="0" dirty="0"/>
              <a:t>reeds &amp; linen cords</a:t>
            </a:r>
            <a:endParaRPr lang="en-US" altLang="en-US" sz="2400" b="0" dirty="0"/>
          </a:p>
        </p:txBody>
      </p:sp>
    </p:spTree>
    <p:extLst>
      <p:ext uri="{BB962C8B-B14F-4D97-AF65-F5344CB8AC3E}">
        <p14:creationId xmlns:p14="http://schemas.microsoft.com/office/powerpoint/2010/main" val="1828061878"/>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9BD591FB-AA0A-4866-9F8E-827EE73060E0}"/>
              </a:ext>
            </a:extLst>
          </p:cNvPr>
          <p:cNvSpPr txBox="1">
            <a:spLocks/>
          </p:cNvSpPr>
          <p:nvPr/>
        </p:nvSpPr>
        <p:spPr bwMode="auto">
          <a:xfrm>
            <a:off x="7939315" y="370864"/>
            <a:ext cx="40640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200"/>
              </a:lnSpc>
              <a:spcAft>
                <a:spcPts val="1200"/>
              </a:spcAft>
              <a:buClr>
                <a:srgbClr val="FFFFFF"/>
              </a:buClr>
              <a:buNone/>
            </a:pPr>
            <a:r>
              <a:rPr lang="en-US" altLang="en-US" sz="4400" b="1" dirty="0"/>
              <a:t>Ezekiel 40:7 </a:t>
            </a:r>
            <a:r>
              <a:rPr lang="en-US" altLang="en-US" sz="4400" dirty="0"/>
              <a:t>The guardroom was one rod long and one rod wide; and there were five cubits between the guardrooms. And the threshold of the gate by the porch of the gate facing inward was one rod.</a:t>
            </a:r>
            <a:endParaRPr lang="en-GB" altLang="en-US" sz="4400" dirty="0"/>
          </a:p>
        </p:txBody>
      </p:sp>
      <p:sp>
        <p:nvSpPr>
          <p:cNvPr id="7" name="Content Placeholder 2">
            <a:extLst>
              <a:ext uri="{FF2B5EF4-FFF2-40B4-BE49-F238E27FC236}">
                <a16:creationId xmlns:a16="http://schemas.microsoft.com/office/drawing/2014/main" xmlns="" id="{5D110B78-2FC1-4BF9-A2C6-74D1E1A12ED0}"/>
              </a:ext>
            </a:extLst>
          </p:cNvPr>
          <p:cNvSpPr txBox="1">
            <a:spLocks/>
          </p:cNvSpPr>
          <p:nvPr/>
        </p:nvSpPr>
        <p:spPr bwMode="auto">
          <a:xfrm>
            <a:off x="6096000" y="4055536"/>
            <a:ext cx="5312229" cy="117483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God’s instructions go on for several chapters!</a:t>
            </a:r>
            <a:endParaRPr lang="en-US" altLang="en-US" sz="2400" b="0" dirty="0"/>
          </a:p>
        </p:txBody>
      </p:sp>
    </p:spTree>
    <p:extLst>
      <p:ext uri="{BB962C8B-B14F-4D97-AF65-F5344CB8AC3E}">
        <p14:creationId xmlns:p14="http://schemas.microsoft.com/office/powerpoint/2010/main" val="504101046"/>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CB4023-FE0F-4F60-B40D-1B5F8235B14A}"/>
              </a:ext>
            </a:extLst>
          </p:cNvPr>
          <p:cNvSpPr>
            <a:spLocks noGrp="1"/>
          </p:cNvSpPr>
          <p:nvPr>
            <p:ph type="title"/>
          </p:nvPr>
        </p:nvSpPr>
        <p:spPr>
          <a:xfrm>
            <a:off x="304800" y="3188208"/>
            <a:ext cx="11582400" cy="838200"/>
          </a:xfrm>
        </p:spPr>
        <p:txBody>
          <a:bodyPr/>
          <a:lstStyle/>
          <a:p>
            <a:r>
              <a:rPr lang="en-US" sz="4800" u="sng" dirty="0">
                <a:hlinkClick r:id="rId3"/>
              </a:rPr>
              <a:t>www.youtube.com/watch?v=YNmERZkT6JM</a:t>
            </a:r>
            <a:r>
              <a:rPr lang="en-US" sz="4800" dirty="0"/>
              <a:t/>
            </a:r>
            <a:br>
              <a:rPr lang="en-US" sz="4800" dirty="0"/>
            </a:br>
            <a:endParaRPr lang="en-US" sz="4800" dirty="0"/>
          </a:p>
        </p:txBody>
      </p:sp>
    </p:spTree>
    <p:extLst>
      <p:ext uri="{BB962C8B-B14F-4D97-AF65-F5344CB8AC3E}">
        <p14:creationId xmlns:p14="http://schemas.microsoft.com/office/powerpoint/2010/main" val="1012919660"/>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Similar: </a:t>
            </a:r>
            <a:r>
              <a:rPr lang="en-US" altLang="en-US" sz="4400" dirty="0"/>
              <a:t> </a:t>
            </a:r>
            <a:endParaRPr lang="en-GB" altLang="en-US" sz="4400" dirty="0"/>
          </a:p>
        </p:txBody>
      </p:sp>
    </p:spTree>
    <p:extLst>
      <p:ext uri="{BB962C8B-B14F-4D97-AF65-F5344CB8AC3E}">
        <p14:creationId xmlns:p14="http://schemas.microsoft.com/office/powerpoint/2010/main" val="39183486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Similar: </a:t>
            </a:r>
            <a:r>
              <a:rPr lang="en-US" altLang="en-US" sz="4400" dirty="0"/>
              <a:t>There will be animal sacrifices.</a:t>
            </a:r>
          </a:p>
          <a:p>
            <a:pPr>
              <a:lnSpc>
                <a:spcPts val="4300"/>
              </a:lnSpc>
              <a:spcAft>
                <a:spcPts val="1200"/>
              </a:spcAft>
              <a:buClr>
                <a:srgbClr val="FFFFFF"/>
              </a:buClr>
              <a:buNone/>
            </a:pPr>
            <a:endParaRPr lang="en-US" altLang="en-US" sz="4400" dirty="0"/>
          </a:p>
          <a:p>
            <a:pPr>
              <a:lnSpc>
                <a:spcPts val="4300"/>
              </a:lnSpc>
              <a:spcAft>
                <a:spcPts val="1200"/>
              </a:spcAft>
              <a:buClr>
                <a:srgbClr val="FFFFFF"/>
              </a:buClr>
              <a:buNone/>
            </a:pPr>
            <a:r>
              <a:rPr lang="en-US" altLang="en-US" sz="4400" b="1" dirty="0"/>
              <a:t>Ezekiel 40:39 </a:t>
            </a:r>
            <a:r>
              <a:rPr lang="en-US" altLang="en-US" sz="4400" dirty="0"/>
              <a:t>In the porch of the gate were two tables on each side, on which to slaughter the burnt offering, the sin offering and the guilt offering.</a:t>
            </a:r>
            <a:endParaRPr lang="en-GB" altLang="en-US" sz="4400" dirty="0"/>
          </a:p>
        </p:txBody>
      </p:sp>
    </p:spTree>
    <p:extLst>
      <p:ext uri="{BB962C8B-B14F-4D97-AF65-F5344CB8AC3E}">
        <p14:creationId xmlns:p14="http://schemas.microsoft.com/office/powerpoint/2010/main" val="31383160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Similar: </a:t>
            </a:r>
            <a:r>
              <a:rPr lang="en-US" altLang="en-US" sz="4400" dirty="0"/>
              <a:t>There will be animal sacrifices.</a:t>
            </a:r>
          </a:p>
          <a:p>
            <a:pPr>
              <a:lnSpc>
                <a:spcPts val="4300"/>
              </a:lnSpc>
              <a:spcAft>
                <a:spcPts val="1200"/>
              </a:spcAft>
              <a:buClr>
                <a:srgbClr val="FFFFFF"/>
              </a:buClr>
              <a:buNone/>
            </a:pPr>
            <a:endParaRPr lang="en-US" altLang="en-US" sz="4400" dirty="0"/>
          </a:p>
          <a:p>
            <a:pPr>
              <a:lnSpc>
                <a:spcPts val="4300"/>
              </a:lnSpc>
              <a:spcAft>
                <a:spcPts val="1200"/>
              </a:spcAft>
              <a:buClr>
                <a:srgbClr val="FFFFFF"/>
              </a:buClr>
              <a:buNone/>
            </a:pPr>
            <a:r>
              <a:rPr lang="en-US" altLang="en-US" sz="4400" b="1" dirty="0"/>
              <a:t>Ezekiel 40:39 </a:t>
            </a:r>
            <a:r>
              <a:rPr lang="en-US" altLang="en-US" sz="4400" dirty="0"/>
              <a:t>In the porch of the gate were two tables on each side, on which to slaughter the </a:t>
            </a:r>
            <a:r>
              <a:rPr lang="en-US" altLang="en-US" sz="4400" dirty="0">
                <a:solidFill>
                  <a:srgbClr val="FFC000"/>
                </a:solidFill>
              </a:rPr>
              <a:t>burnt offering</a:t>
            </a:r>
            <a:r>
              <a:rPr lang="en-US" altLang="en-US" sz="4400" dirty="0"/>
              <a:t>, the </a:t>
            </a:r>
            <a:r>
              <a:rPr lang="en-US" altLang="en-US" sz="4400" dirty="0">
                <a:solidFill>
                  <a:srgbClr val="FFC000"/>
                </a:solidFill>
              </a:rPr>
              <a:t>sin offering </a:t>
            </a:r>
            <a:r>
              <a:rPr lang="en-US" altLang="en-US" sz="4400" dirty="0"/>
              <a:t>and the </a:t>
            </a:r>
            <a:r>
              <a:rPr lang="en-US" altLang="en-US" sz="4400" dirty="0">
                <a:solidFill>
                  <a:srgbClr val="FFC000"/>
                </a:solidFill>
              </a:rPr>
              <a:t>guilt offering</a:t>
            </a:r>
            <a:r>
              <a:rPr lang="en-US" altLang="en-US" sz="4400" dirty="0"/>
              <a:t>.</a:t>
            </a:r>
            <a:endParaRPr lang="en-GB" altLang="en-US" sz="4400" dirty="0"/>
          </a:p>
        </p:txBody>
      </p:sp>
      <p:sp>
        <p:nvSpPr>
          <p:cNvPr id="4" name="Content Placeholder 2">
            <a:extLst>
              <a:ext uri="{FF2B5EF4-FFF2-40B4-BE49-F238E27FC236}">
                <a16:creationId xmlns:a16="http://schemas.microsoft.com/office/drawing/2014/main" xmlns="" id="{28368918-074D-46DB-8602-263A356E09EC}"/>
              </a:ext>
            </a:extLst>
          </p:cNvPr>
          <p:cNvSpPr txBox="1">
            <a:spLocks/>
          </p:cNvSpPr>
          <p:nvPr/>
        </p:nvSpPr>
        <p:spPr bwMode="auto">
          <a:xfrm>
            <a:off x="7730636" y="4626430"/>
            <a:ext cx="1050507" cy="700314"/>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a:t>
            </a:r>
            <a:endParaRPr lang="en-US" altLang="en-US" dirty="0">
              <a:solidFill>
                <a:srgbClr val="00B0F0"/>
              </a:solidFill>
            </a:endParaRPr>
          </a:p>
        </p:txBody>
      </p:sp>
    </p:spTree>
    <p:extLst>
      <p:ext uri="{BB962C8B-B14F-4D97-AF65-F5344CB8AC3E}">
        <p14:creationId xmlns:p14="http://schemas.microsoft.com/office/powerpoint/2010/main" val="33192706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Similar: </a:t>
            </a:r>
            <a:r>
              <a:rPr lang="en-US" altLang="en-US" sz="4400" dirty="0"/>
              <a:t>There will be animal sacrifices.</a:t>
            </a:r>
          </a:p>
          <a:p>
            <a:pPr>
              <a:lnSpc>
                <a:spcPts val="4300"/>
              </a:lnSpc>
              <a:spcAft>
                <a:spcPts val="1200"/>
              </a:spcAft>
              <a:buClr>
                <a:srgbClr val="FFFFFF"/>
              </a:buClr>
              <a:buNone/>
            </a:pPr>
            <a:endParaRPr lang="en-US" altLang="en-US" sz="4400" dirty="0"/>
          </a:p>
          <a:p>
            <a:pPr>
              <a:lnSpc>
                <a:spcPts val="4300"/>
              </a:lnSpc>
              <a:spcAft>
                <a:spcPts val="1200"/>
              </a:spcAft>
              <a:buClr>
                <a:srgbClr val="FFFFFF"/>
              </a:buClr>
              <a:buNone/>
            </a:pPr>
            <a:r>
              <a:rPr lang="en-US" altLang="en-US" sz="4400" b="1" dirty="0"/>
              <a:t>Ezekiel 40:39 </a:t>
            </a:r>
            <a:r>
              <a:rPr lang="en-US" altLang="en-US" sz="4400" dirty="0"/>
              <a:t>In the porch of the gate were two tables on each side, on which to slaughter the </a:t>
            </a:r>
            <a:r>
              <a:rPr lang="en-US" altLang="en-US" sz="4400" dirty="0">
                <a:solidFill>
                  <a:srgbClr val="FFC000"/>
                </a:solidFill>
              </a:rPr>
              <a:t>burnt offering</a:t>
            </a:r>
            <a:r>
              <a:rPr lang="en-US" altLang="en-US" sz="4400" dirty="0"/>
              <a:t>, the </a:t>
            </a:r>
            <a:r>
              <a:rPr lang="en-US" altLang="en-US" sz="4400" dirty="0">
                <a:solidFill>
                  <a:srgbClr val="FFC000"/>
                </a:solidFill>
              </a:rPr>
              <a:t>sin offering </a:t>
            </a:r>
            <a:r>
              <a:rPr lang="en-US" altLang="en-US" sz="4400" dirty="0"/>
              <a:t>and the </a:t>
            </a:r>
            <a:r>
              <a:rPr lang="en-US" altLang="en-US" sz="4400" dirty="0">
                <a:solidFill>
                  <a:srgbClr val="FFC000"/>
                </a:solidFill>
              </a:rPr>
              <a:t>guilt offering</a:t>
            </a:r>
            <a:r>
              <a:rPr lang="en-US" altLang="en-US" sz="4400" dirty="0"/>
              <a:t>.</a:t>
            </a:r>
            <a:endParaRPr lang="en-GB" altLang="en-US" sz="4400" dirty="0"/>
          </a:p>
        </p:txBody>
      </p:sp>
      <p:sp>
        <p:nvSpPr>
          <p:cNvPr id="4" name="Content Placeholder 2">
            <a:extLst>
              <a:ext uri="{FF2B5EF4-FFF2-40B4-BE49-F238E27FC236}">
                <a16:creationId xmlns:a16="http://schemas.microsoft.com/office/drawing/2014/main" xmlns="" id="{28368918-074D-46DB-8602-263A356E09EC}"/>
              </a:ext>
            </a:extLst>
          </p:cNvPr>
          <p:cNvSpPr txBox="1">
            <a:spLocks/>
          </p:cNvSpPr>
          <p:nvPr/>
        </p:nvSpPr>
        <p:spPr bwMode="auto">
          <a:xfrm>
            <a:off x="7730636" y="4626429"/>
            <a:ext cx="3837250" cy="160019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Didn’t Jesus’ sacrifice make these obsolete?</a:t>
            </a:r>
            <a:endParaRPr lang="en-US" altLang="en-US" dirty="0">
              <a:solidFill>
                <a:srgbClr val="00B0F0"/>
              </a:solidFill>
            </a:endParaRPr>
          </a:p>
        </p:txBody>
      </p:sp>
    </p:spTree>
    <p:extLst>
      <p:ext uri="{BB962C8B-B14F-4D97-AF65-F5344CB8AC3E}">
        <p14:creationId xmlns:p14="http://schemas.microsoft.com/office/powerpoint/2010/main" val="193246336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More than a quarter of Ezekiel is about events at the end of human history.</a:t>
            </a:r>
            <a:endParaRPr lang="en-GB" altLang="en-US" sz="4400" b="1" dirty="0"/>
          </a:p>
        </p:txBody>
      </p:sp>
    </p:spTree>
    <p:extLst>
      <p:ext uri="{BB962C8B-B14F-4D97-AF65-F5344CB8AC3E}">
        <p14:creationId xmlns:p14="http://schemas.microsoft.com/office/powerpoint/2010/main" val="69004026"/>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Different: </a:t>
            </a:r>
          </a:p>
          <a:p>
            <a:pPr marL="465138">
              <a:lnSpc>
                <a:spcPts val="4300"/>
              </a:lnSpc>
              <a:spcAft>
                <a:spcPts val="1200"/>
              </a:spcAft>
              <a:buClr>
                <a:srgbClr val="FFFFFF"/>
              </a:buClr>
              <a:buNone/>
            </a:pPr>
            <a:r>
              <a:rPr lang="en-US" altLang="en-US" sz="4400" dirty="0"/>
              <a:t>Old Testament sacrifices looked forward.</a:t>
            </a:r>
          </a:p>
          <a:p>
            <a:pPr marL="465138">
              <a:lnSpc>
                <a:spcPts val="4300"/>
              </a:lnSpc>
              <a:spcAft>
                <a:spcPts val="1200"/>
              </a:spcAft>
              <a:buClr>
                <a:srgbClr val="FFFFFF"/>
              </a:buClr>
              <a:buNone/>
            </a:pPr>
            <a:r>
              <a:rPr lang="en-US" altLang="en-US" sz="4400" dirty="0"/>
              <a:t>Sacrifices in the Millennial Kingdom will look backward.</a:t>
            </a:r>
          </a:p>
        </p:txBody>
      </p:sp>
    </p:spTree>
    <p:extLst>
      <p:ext uri="{BB962C8B-B14F-4D97-AF65-F5344CB8AC3E}">
        <p14:creationId xmlns:p14="http://schemas.microsoft.com/office/powerpoint/2010/main" val="12629021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Similar:</a:t>
            </a:r>
            <a:endParaRPr lang="en-US" altLang="en-US" sz="4400" dirty="0"/>
          </a:p>
        </p:txBody>
      </p:sp>
    </p:spTree>
    <p:extLst>
      <p:ext uri="{BB962C8B-B14F-4D97-AF65-F5344CB8AC3E}">
        <p14:creationId xmlns:p14="http://schemas.microsoft.com/office/powerpoint/2010/main" val="1292252343"/>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Similar: </a:t>
            </a:r>
            <a:r>
              <a:rPr lang="en-US" altLang="en-US" sz="4400" dirty="0"/>
              <a:t>Both the old and new temples </a:t>
            </a:r>
            <a:br>
              <a:rPr lang="en-US" altLang="en-US" sz="4400" dirty="0"/>
            </a:br>
            <a:r>
              <a:rPr lang="en-US" altLang="en-US" sz="4400" dirty="0"/>
              <a:t>have a “most holy place.”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Ezekiel 41:4 </a:t>
            </a:r>
            <a:r>
              <a:rPr lang="en-US" altLang="en-US" sz="4400" dirty="0"/>
              <a:t>And he measured the length of the inner sanctuary; it was twenty cubits, and its width was twenty cubits across the end of the outer sanctuary. He said to me, “This is the Most Holy Place.”</a:t>
            </a:r>
          </a:p>
        </p:txBody>
      </p:sp>
    </p:spTree>
    <p:extLst>
      <p:ext uri="{BB962C8B-B14F-4D97-AF65-F5344CB8AC3E}">
        <p14:creationId xmlns:p14="http://schemas.microsoft.com/office/powerpoint/2010/main" val="4647545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Similar: </a:t>
            </a:r>
            <a:r>
              <a:rPr lang="en-US" altLang="en-US" sz="4400" dirty="0"/>
              <a:t>Both the old and new temples</a:t>
            </a:r>
            <a:br>
              <a:rPr lang="en-US" altLang="en-US" sz="4400" dirty="0"/>
            </a:br>
            <a:r>
              <a:rPr lang="en-US" altLang="en-US" sz="4400" dirty="0"/>
              <a:t>have a “most holy place.”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Ezekiel 41:4 </a:t>
            </a:r>
            <a:r>
              <a:rPr lang="en-US" altLang="en-US" sz="4400" dirty="0"/>
              <a:t>And he measured the length of the inner sanctuary; it was twenty cubits, and its width was twenty cubits across the end of the outer sanctuary. He said to me, “This is </a:t>
            </a:r>
            <a:r>
              <a:rPr lang="en-US" altLang="en-US" sz="4400" dirty="0">
                <a:solidFill>
                  <a:srgbClr val="FFC000"/>
                </a:solidFill>
              </a:rPr>
              <a:t>the Most Holy Place</a:t>
            </a:r>
            <a:r>
              <a:rPr lang="en-US" altLang="en-US" sz="4400" dirty="0"/>
              <a:t>.”</a:t>
            </a:r>
          </a:p>
        </p:txBody>
      </p:sp>
    </p:spTree>
    <p:extLst>
      <p:ext uri="{BB962C8B-B14F-4D97-AF65-F5344CB8AC3E}">
        <p14:creationId xmlns:p14="http://schemas.microsoft.com/office/powerpoint/2010/main" val="67397785"/>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Similar: </a:t>
            </a:r>
            <a:r>
              <a:rPr lang="en-US" altLang="en-US" sz="4400" dirty="0"/>
              <a:t>Both the old and new temples</a:t>
            </a:r>
            <a:br>
              <a:rPr lang="en-US" altLang="en-US" sz="4400" dirty="0"/>
            </a:br>
            <a:r>
              <a:rPr lang="en-US" altLang="en-US" sz="4400" dirty="0"/>
              <a:t>have a “most holy place.”</a:t>
            </a:r>
          </a:p>
          <a:p>
            <a:pPr>
              <a:lnSpc>
                <a:spcPts val="4300"/>
              </a:lnSpc>
              <a:spcAft>
                <a:spcPts val="1200"/>
              </a:spcAft>
              <a:buClr>
                <a:srgbClr val="FFFFFF"/>
              </a:buClr>
              <a:buNone/>
            </a:pPr>
            <a:endParaRPr lang="en-US" altLang="en-US" sz="4400" b="1" dirty="0"/>
          </a:p>
        </p:txBody>
      </p:sp>
      <p:sp>
        <p:nvSpPr>
          <p:cNvPr id="2" name="Rectangle 1">
            <a:extLst>
              <a:ext uri="{FF2B5EF4-FFF2-40B4-BE49-F238E27FC236}">
                <a16:creationId xmlns:a16="http://schemas.microsoft.com/office/drawing/2014/main" xmlns="" id="{12B7667D-A262-49E8-AA0A-3805EE85BFC9}"/>
              </a:ext>
            </a:extLst>
          </p:cNvPr>
          <p:cNvSpPr/>
          <p:nvPr/>
        </p:nvSpPr>
        <p:spPr>
          <a:xfrm>
            <a:off x="5863771" y="3759203"/>
            <a:ext cx="6085342" cy="2206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xmlns="" id="{DF56BF27-6C09-45AE-9306-4994C04F35B9}"/>
              </a:ext>
            </a:extLst>
          </p:cNvPr>
          <p:cNvSpPr/>
          <p:nvPr/>
        </p:nvSpPr>
        <p:spPr>
          <a:xfrm>
            <a:off x="5863771" y="3759203"/>
            <a:ext cx="2416629" cy="220617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48435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Different:</a:t>
            </a:r>
            <a:endParaRPr lang="en-US" altLang="en-US" sz="4400" dirty="0"/>
          </a:p>
          <a:p>
            <a:pPr marL="465138">
              <a:lnSpc>
                <a:spcPts val="4300"/>
              </a:lnSpc>
              <a:spcAft>
                <a:spcPts val="1200"/>
              </a:spcAft>
              <a:buClr>
                <a:srgbClr val="FFFFFF"/>
              </a:buClr>
              <a:buNone/>
            </a:pPr>
            <a:r>
              <a:rPr lang="en-US" altLang="en-US" sz="4400" dirty="0"/>
              <a:t> </a:t>
            </a:r>
          </a:p>
          <a:p>
            <a:pPr>
              <a:lnSpc>
                <a:spcPts val="4300"/>
              </a:lnSpc>
              <a:spcAft>
                <a:spcPts val="1200"/>
              </a:spcAft>
              <a:buClr>
                <a:srgbClr val="FFFFFF"/>
              </a:buClr>
              <a:buNone/>
            </a:pPr>
            <a:endParaRPr lang="en-US" altLang="en-US" sz="4400" b="1" dirty="0"/>
          </a:p>
        </p:txBody>
      </p:sp>
      <p:sp>
        <p:nvSpPr>
          <p:cNvPr id="3" name="Rectangle 2">
            <a:extLst>
              <a:ext uri="{FF2B5EF4-FFF2-40B4-BE49-F238E27FC236}">
                <a16:creationId xmlns:a16="http://schemas.microsoft.com/office/drawing/2014/main" xmlns="" id="{9853A112-6427-4130-9F97-E13381F1E1FB}"/>
              </a:ext>
            </a:extLst>
          </p:cNvPr>
          <p:cNvSpPr/>
          <p:nvPr/>
        </p:nvSpPr>
        <p:spPr>
          <a:xfrm>
            <a:off x="5863771" y="3759203"/>
            <a:ext cx="6085342" cy="2206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xmlns="" id="{3BBB86C9-6547-47DA-9825-854CD368D517}"/>
              </a:ext>
            </a:extLst>
          </p:cNvPr>
          <p:cNvSpPr/>
          <p:nvPr/>
        </p:nvSpPr>
        <p:spPr>
          <a:xfrm>
            <a:off x="5863771" y="3759203"/>
            <a:ext cx="2416629" cy="220617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2556475"/>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Different: </a:t>
            </a:r>
            <a:r>
              <a:rPr lang="en-US" altLang="en-US" sz="4400" dirty="0"/>
              <a:t>What’s missing in the Millennial Temple</a:t>
            </a:r>
          </a:p>
          <a:p>
            <a:pPr marL="465138">
              <a:lnSpc>
                <a:spcPts val="4300"/>
              </a:lnSpc>
              <a:spcAft>
                <a:spcPts val="1200"/>
              </a:spcAft>
              <a:buClr>
                <a:srgbClr val="FFFFFF"/>
              </a:buClr>
              <a:buNone/>
            </a:pPr>
            <a:endParaRPr lang="en-US" altLang="en-US" sz="4400" dirty="0"/>
          </a:p>
          <a:p>
            <a:pPr>
              <a:lnSpc>
                <a:spcPts val="4300"/>
              </a:lnSpc>
              <a:spcAft>
                <a:spcPts val="1200"/>
              </a:spcAft>
              <a:buClr>
                <a:srgbClr val="FFFFFF"/>
              </a:buClr>
              <a:buNone/>
            </a:pPr>
            <a:endParaRPr lang="en-US" altLang="en-US" sz="4400" b="1" dirty="0"/>
          </a:p>
        </p:txBody>
      </p:sp>
      <p:sp>
        <p:nvSpPr>
          <p:cNvPr id="4" name="Rectangle 3">
            <a:extLst>
              <a:ext uri="{FF2B5EF4-FFF2-40B4-BE49-F238E27FC236}">
                <a16:creationId xmlns:a16="http://schemas.microsoft.com/office/drawing/2014/main" xmlns="" id="{00199B25-0588-439C-9DB5-F81B21655885}"/>
              </a:ext>
            </a:extLst>
          </p:cNvPr>
          <p:cNvSpPr/>
          <p:nvPr/>
        </p:nvSpPr>
        <p:spPr>
          <a:xfrm>
            <a:off x="5863771" y="3759203"/>
            <a:ext cx="6085342" cy="2206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xmlns="" id="{CFB100BE-F79E-4EF5-9222-037556F44918}"/>
              </a:ext>
            </a:extLst>
          </p:cNvPr>
          <p:cNvSpPr/>
          <p:nvPr/>
        </p:nvSpPr>
        <p:spPr>
          <a:xfrm>
            <a:off x="5863771" y="3759203"/>
            <a:ext cx="2416629" cy="220617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xmlns="" id="{C110C630-F123-4AB7-82EB-699B04F06FB1}"/>
              </a:ext>
            </a:extLst>
          </p:cNvPr>
          <p:cNvSpPr/>
          <p:nvPr/>
        </p:nvSpPr>
        <p:spPr>
          <a:xfrm>
            <a:off x="8084457" y="3757812"/>
            <a:ext cx="319314" cy="220617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04075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Different: </a:t>
            </a:r>
            <a:r>
              <a:rPr lang="en-US" altLang="en-US" sz="4400" dirty="0"/>
              <a:t>What’s missing in the Millennial Temple</a:t>
            </a:r>
          </a:p>
          <a:p>
            <a:pPr marL="465138">
              <a:lnSpc>
                <a:spcPts val="4300"/>
              </a:lnSpc>
              <a:spcAft>
                <a:spcPts val="1200"/>
              </a:spcAft>
              <a:buClr>
                <a:srgbClr val="FFFFFF"/>
              </a:buClr>
              <a:buNone/>
            </a:pPr>
            <a:r>
              <a:rPr lang="en-US" altLang="en-US" sz="4400" dirty="0"/>
              <a:t>No veil</a:t>
            </a:r>
          </a:p>
          <a:p>
            <a:pPr>
              <a:lnSpc>
                <a:spcPts val="4300"/>
              </a:lnSpc>
              <a:spcAft>
                <a:spcPts val="1200"/>
              </a:spcAft>
              <a:buClr>
                <a:srgbClr val="FFFFFF"/>
              </a:buClr>
              <a:buNone/>
            </a:pPr>
            <a:endParaRPr lang="en-US" altLang="en-US" sz="4400" b="1" dirty="0"/>
          </a:p>
        </p:txBody>
      </p:sp>
      <p:sp>
        <p:nvSpPr>
          <p:cNvPr id="4" name="Rectangle 3">
            <a:extLst>
              <a:ext uri="{FF2B5EF4-FFF2-40B4-BE49-F238E27FC236}">
                <a16:creationId xmlns:a16="http://schemas.microsoft.com/office/drawing/2014/main" xmlns="" id="{B6B9E913-4027-4089-86E5-9D29BE89882D}"/>
              </a:ext>
            </a:extLst>
          </p:cNvPr>
          <p:cNvSpPr/>
          <p:nvPr/>
        </p:nvSpPr>
        <p:spPr>
          <a:xfrm>
            <a:off x="5863771" y="3759203"/>
            <a:ext cx="6085342" cy="2206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xmlns="" id="{4DFB2DF6-040B-4EC7-BC6F-17040D43EC2F}"/>
              </a:ext>
            </a:extLst>
          </p:cNvPr>
          <p:cNvSpPr/>
          <p:nvPr/>
        </p:nvSpPr>
        <p:spPr>
          <a:xfrm>
            <a:off x="5863771" y="3759203"/>
            <a:ext cx="2416629" cy="220617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8242220"/>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Different: </a:t>
            </a:r>
            <a:r>
              <a:rPr lang="en-US" altLang="en-US" sz="4400" dirty="0"/>
              <a:t>What’s missing in the Millennial Temple</a:t>
            </a:r>
          </a:p>
          <a:p>
            <a:pPr marL="465138">
              <a:lnSpc>
                <a:spcPts val="4300"/>
              </a:lnSpc>
              <a:spcAft>
                <a:spcPts val="1200"/>
              </a:spcAft>
              <a:buClr>
                <a:srgbClr val="FFFFFF"/>
              </a:buClr>
              <a:buNone/>
            </a:pPr>
            <a:r>
              <a:rPr lang="en-US" altLang="en-US" sz="4400" dirty="0"/>
              <a:t>No veil</a:t>
            </a:r>
          </a:p>
          <a:p>
            <a:pPr>
              <a:lnSpc>
                <a:spcPts val="4300"/>
              </a:lnSpc>
              <a:spcAft>
                <a:spcPts val="1200"/>
              </a:spcAft>
              <a:buClr>
                <a:srgbClr val="FFFFFF"/>
              </a:buClr>
              <a:buNone/>
            </a:pPr>
            <a:endParaRPr lang="en-US" altLang="en-US" sz="4400" b="1" dirty="0"/>
          </a:p>
        </p:txBody>
      </p:sp>
      <p:sp>
        <p:nvSpPr>
          <p:cNvPr id="8" name="Content Placeholder 2">
            <a:extLst>
              <a:ext uri="{FF2B5EF4-FFF2-40B4-BE49-F238E27FC236}">
                <a16:creationId xmlns:a16="http://schemas.microsoft.com/office/drawing/2014/main" xmlns="" id="{EE0A09A3-EB5C-45DF-A753-F35EE6A24B4B}"/>
              </a:ext>
            </a:extLst>
          </p:cNvPr>
          <p:cNvSpPr txBox="1">
            <a:spLocks/>
          </p:cNvSpPr>
          <p:nvPr/>
        </p:nvSpPr>
        <p:spPr bwMode="auto">
          <a:xfrm>
            <a:off x="2510906" y="2924152"/>
            <a:ext cx="5781286" cy="2085473"/>
          </a:xfrm>
          <a:prstGeom prst="rect">
            <a:avLst/>
          </a:prstGeom>
          <a:solidFill>
            <a:schemeClr val="tx1">
              <a:lumMod val="75000"/>
            </a:schemeClr>
          </a:solidFill>
          <a:ln w="47625">
            <a:noFill/>
          </a:ln>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Hebrews 10:20 </a:t>
            </a:r>
            <a:r>
              <a:rPr lang="en-US" altLang="en-US" b="0" dirty="0"/>
              <a:t>By his death, Jesus opened a new and life-giving way through the veil into the Most Holy Place.</a:t>
            </a:r>
          </a:p>
        </p:txBody>
      </p:sp>
    </p:spTree>
    <p:extLst>
      <p:ext uri="{BB962C8B-B14F-4D97-AF65-F5344CB8AC3E}">
        <p14:creationId xmlns:p14="http://schemas.microsoft.com/office/powerpoint/2010/main" val="2489464505"/>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will be </a:t>
            </a:r>
            <a:r>
              <a:rPr lang="en-US" altLang="en-US" sz="4400" b="1" i="1" u="sng" dirty="0"/>
              <a:t>similarities</a:t>
            </a:r>
            <a:r>
              <a:rPr lang="en-US" altLang="en-US" sz="4400" b="1" dirty="0"/>
              <a:t> and </a:t>
            </a:r>
            <a:r>
              <a:rPr lang="en-US" altLang="en-US" sz="4400" b="1" i="1" u="sng" dirty="0"/>
              <a:t>differences</a:t>
            </a:r>
            <a:r>
              <a:rPr lang="en-US" altLang="en-US" sz="4400" b="1" i="1" dirty="0"/>
              <a:t> </a:t>
            </a:r>
            <a:r>
              <a:rPr lang="en-US" altLang="en-US" sz="4400" b="1" dirty="0"/>
              <a:t>between the old and new temple.</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Different: </a:t>
            </a:r>
            <a:r>
              <a:rPr lang="en-US" altLang="en-US" sz="4400" dirty="0"/>
              <a:t>What’s missing in the Millennial Temple</a:t>
            </a:r>
          </a:p>
          <a:p>
            <a:pPr marL="465138">
              <a:lnSpc>
                <a:spcPts val="4300"/>
              </a:lnSpc>
              <a:spcAft>
                <a:spcPts val="1200"/>
              </a:spcAft>
              <a:buClr>
                <a:srgbClr val="FFFFFF"/>
              </a:buClr>
              <a:buNone/>
            </a:pPr>
            <a:r>
              <a:rPr lang="en-US" altLang="en-US" sz="4400" dirty="0"/>
              <a:t>No table of showbread</a:t>
            </a:r>
          </a:p>
          <a:p>
            <a:pPr marL="465138">
              <a:lnSpc>
                <a:spcPts val="4300"/>
              </a:lnSpc>
              <a:spcAft>
                <a:spcPts val="1200"/>
              </a:spcAft>
              <a:buClr>
                <a:srgbClr val="FFFFFF"/>
              </a:buClr>
              <a:buNone/>
            </a:pPr>
            <a:r>
              <a:rPr lang="en-US" altLang="en-US" sz="4400" dirty="0"/>
              <a:t>No menorah</a:t>
            </a:r>
          </a:p>
          <a:p>
            <a:pPr marL="465138">
              <a:lnSpc>
                <a:spcPts val="4300"/>
              </a:lnSpc>
              <a:spcAft>
                <a:spcPts val="1200"/>
              </a:spcAft>
              <a:buClr>
                <a:srgbClr val="FFFFFF"/>
              </a:buClr>
              <a:buNone/>
            </a:pPr>
            <a:r>
              <a:rPr lang="en-US" altLang="en-US" sz="4400" dirty="0"/>
              <a:t>No ark  </a:t>
            </a:r>
          </a:p>
          <a:p>
            <a:pPr marL="914400">
              <a:lnSpc>
                <a:spcPts val="4300"/>
              </a:lnSpc>
              <a:spcAft>
                <a:spcPts val="1200"/>
              </a:spcAft>
              <a:buClr>
                <a:srgbClr val="FFFFFF"/>
              </a:buClr>
              <a:buNone/>
            </a:pPr>
            <a:endParaRPr lang="en-US" altLang="en-US" sz="4400" dirty="0"/>
          </a:p>
          <a:p>
            <a:pPr marL="465138">
              <a:lnSpc>
                <a:spcPts val="4300"/>
              </a:lnSpc>
              <a:spcAft>
                <a:spcPts val="1200"/>
              </a:spcAft>
              <a:buClr>
                <a:srgbClr val="FFFFFF"/>
              </a:buClr>
              <a:buNone/>
            </a:pPr>
            <a:endParaRPr lang="en-US" altLang="en-US" sz="4400" dirty="0"/>
          </a:p>
          <a:p>
            <a:pPr>
              <a:lnSpc>
                <a:spcPts val="4300"/>
              </a:lnSpc>
              <a:spcAft>
                <a:spcPts val="1200"/>
              </a:spcAft>
              <a:buClr>
                <a:srgbClr val="FFFFFF"/>
              </a:buClr>
              <a:buNone/>
            </a:pPr>
            <a:endParaRPr lang="en-US" altLang="en-US" sz="4400" b="1" dirty="0"/>
          </a:p>
        </p:txBody>
      </p:sp>
    </p:spTree>
    <p:extLst>
      <p:ext uri="{BB962C8B-B14F-4D97-AF65-F5344CB8AC3E}">
        <p14:creationId xmlns:p14="http://schemas.microsoft.com/office/powerpoint/2010/main" val="34592900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37: </a:t>
            </a:r>
            <a:r>
              <a:rPr lang="en-US" altLang="en-US" sz="4400" dirty="0"/>
              <a:t>God regathers his people back to the land as a restored nation.</a:t>
            </a:r>
          </a:p>
          <a:p>
            <a:pPr>
              <a:lnSpc>
                <a:spcPts val="4300"/>
              </a:lnSpc>
              <a:spcAft>
                <a:spcPts val="1200"/>
              </a:spcAft>
              <a:buClr>
                <a:srgbClr val="FFFFFF"/>
              </a:buClr>
              <a:buNone/>
            </a:pPr>
            <a:r>
              <a:rPr lang="en-US" altLang="en-US" sz="4400" b="1" dirty="0"/>
              <a:t>EZEKIEL 38:1-39:8: </a:t>
            </a:r>
            <a:r>
              <a:rPr lang="en-US" altLang="en-US" sz="4400" dirty="0"/>
              <a:t>A coalition of nations will wage war against Israel in the last days.</a:t>
            </a:r>
            <a:endParaRPr lang="en-GB" altLang="en-US" sz="4400" b="1" dirty="0"/>
          </a:p>
        </p:txBody>
      </p:sp>
    </p:spTree>
    <p:extLst>
      <p:ext uri="{BB962C8B-B14F-4D97-AF65-F5344CB8AC3E}">
        <p14:creationId xmlns:p14="http://schemas.microsoft.com/office/powerpoint/2010/main" val="3338373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2F840-9EDF-43C3-B506-ADBA84ED5A4F}"/>
              </a:ext>
            </a:extLst>
          </p:cNvPr>
          <p:cNvSpPr>
            <a:spLocks noGrp="1"/>
          </p:cNvSpPr>
          <p:nvPr>
            <p:ph type="title"/>
          </p:nvPr>
        </p:nvSpPr>
        <p:spPr>
          <a:xfrm>
            <a:off x="304800" y="2503714"/>
            <a:ext cx="11582400" cy="838200"/>
          </a:xfrm>
        </p:spPr>
        <p:txBody>
          <a:bodyPr/>
          <a:lstStyle/>
          <a:p>
            <a:r>
              <a:rPr lang="en-US" dirty="0"/>
              <a:t>What will the Millennial Kingdom be like?</a:t>
            </a:r>
            <a:endParaRPr lang="en-US" dirty="0">
              <a:solidFill>
                <a:schemeClr val="tx1"/>
              </a:solidFill>
            </a:endParaRPr>
          </a:p>
        </p:txBody>
      </p:sp>
      <p:sp>
        <p:nvSpPr>
          <p:cNvPr id="4" name="Title 1">
            <a:extLst>
              <a:ext uri="{FF2B5EF4-FFF2-40B4-BE49-F238E27FC236}">
                <a16:creationId xmlns:a16="http://schemas.microsoft.com/office/drawing/2014/main" xmlns="" id="{EFBBFCEC-6B98-425D-B678-DB9251D1E587}"/>
              </a:ext>
            </a:extLst>
          </p:cNvPr>
          <p:cNvSpPr txBox="1">
            <a:spLocks/>
          </p:cNvSpPr>
          <p:nvPr/>
        </p:nvSpPr>
        <p:spPr bwMode="auto">
          <a:xfrm>
            <a:off x="1309884" y="3327404"/>
            <a:ext cx="9572232"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noAutofit/>
          </a:bodyPr>
          <a:lst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5000" b="1" i="0" u="none" strike="noStrike" kern="1200" cap="none" spc="0" normalizeH="0" baseline="0" noProof="0" dirty="0">
                <a:ln>
                  <a:noFill/>
                </a:ln>
                <a:solidFill>
                  <a:prstClr val="white"/>
                </a:solidFill>
                <a:effectLst/>
                <a:uLnTx/>
                <a:uFillTx/>
                <a:latin typeface="Franklin Gothic Book"/>
                <a:ea typeface="+mj-ea"/>
                <a:cs typeface="+mj-cs"/>
              </a:rPr>
              <a:t>The glory of the Lord will return.</a:t>
            </a:r>
          </a:p>
        </p:txBody>
      </p:sp>
    </p:spTree>
    <p:extLst>
      <p:ext uri="{BB962C8B-B14F-4D97-AF65-F5344CB8AC3E}">
        <p14:creationId xmlns:p14="http://schemas.microsoft.com/office/powerpoint/2010/main" val="1514548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toured the temple and saw </a:t>
            </a:r>
            <a:br>
              <a:rPr lang="en-US" altLang="en-US" sz="4400" b="1" dirty="0"/>
            </a:br>
            <a:r>
              <a:rPr lang="en-US" altLang="en-US" sz="4400" b="1" dirty="0"/>
              <a:t>people worshipping idols.</a:t>
            </a:r>
          </a:p>
          <a:p>
            <a:pPr>
              <a:lnSpc>
                <a:spcPts val="4300"/>
              </a:lnSpc>
              <a:spcBef>
                <a:spcPts val="2400"/>
              </a:spcBef>
              <a:spcAft>
                <a:spcPts val="1200"/>
              </a:spcAft>
              <a:buClr>
                <a:srgbClr val="FFFFFF"/>
              </a:buClr>
              <a:buNone/>
            </a:pPr>
            <a:r>
              <a:rPr lang="en-US" altLang="en-US" sz="4400" b="1" dirty="0"/>
              <a:t>God removed his glory from the temple.</a:t>
            </a:r>
            <a:endParaRPr lang="en-US" altLang="en-US" sz="4400" dirty="0"/>
          </a:p>
          <a:p>
            <a:pPr>
              <a:lnSpc>
                <a:spcPts val="4300"/>
              </a:lnSpc>
              <a:spcAft>
                <a:spcPts val="1200"/>
              </a:spcAft>
              <a:buClr>
                <a:srgbClr val="FFFFFF"/>
              </a:buClr>
              <a:buNone/>
            </a:pPr>
            <a:endParaRPr lang="en-US" altLang="en-US" sz="4400" b="1" dirty="0"/>
          </a:p>
        </p:txBody>
      </p:sp>
    </p:spTree>
    <p:extLst>
      <p:ext uri="{BB962C8B-B14F-4D97-AF65-F5344CB8AC3E}">
        <p14:creationId xmlns:p14="http://schemas.microsoft.com/office/powerpoint/2010/main" val="19792366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But in the Millennial kingdom things have changed…</a:t>
            </a:r>
            <a:endParaRPr lang="en-US" altLang="en-US" sz="4400" dirty="0"/>
          </a:p>
          <a:p>
            <a:pPr>
              <a:lnSpc>
                <a:spcPts val="4300"/>
              </a:lnSpc>
              <a:spcAft>
                <a:spcPts val="1200"/>
              </a:spcAft>
              <a:buClr>
                <a:srgbClr val="FFFFFF"/>
              </a:buClr>
              <a:buNone/>
            </a:pPr>
            <a:endParaRPr lang="en-US" altLang="en-US" sz="4400" b="1" dirty="0"/>
          </a:p>
        </p:txBody>
      </p:sp>
    </p:spTree>
    <p:extLst>
      <p:ext uri="{BB962C8B-B14F-4D97-AF65-F5344CB8AC3E}">
        <p14:creationId xmlns:p14="http://schemas.microsoft.com/office/powerpoint/2010/main" val="3050150400"/>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0EC7176A-AEBF-4CED-B660-DD3E0A9DD5DA}"/>
              </a:ext>
            </a:extLst>
          </p:cNvPr>
          <p:cNvSpPr txBox="1">
            <a:spLocks/>
          </p:cNvSpPr>
          <p:nvPr/>
        </p:nvSpPr>
        <p:spPr bwMode="auto">
          <a:xfrm>
            <a:off x="5342021" y="91440"/>
            <a:ext cx="6607092"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43:1 </a:t>
            </a:r>
            <a:r>
              <a:rPr lang="en-US" altLang="en-US" sz="4400" dirty="0"/>
              <a:t>Then he led me to the gate, the gate facing toward the east; 2 and behold, the glory of the God of Israel was coming from the way of the east. And His voice was like the sound of many waters; and the earth shone with His glory.</a:t>
            </a:r>
          </a:p>
        </p:txBody>
      </p:sp>
    </p:spTree>
    <p:extLst>
      <p:ext uri="{BB962C8B-B14F-4D97-AF65-F5344CB8AC3E}">
        <p14:creationId xmlns:p14="http://schemas.microsoft.com/office/powerpoint/2010/main" val="29490987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0EC7176A-AEBF-4CED-B660-DD3E0A9DD5DA}"/>
              </a:ext>
            </a:extLst>
          </p:cNvPr>
          <p:cNvSpPr txBox="1">
            <a:spLocks/>
          </p:cNvSpPr>
          <p:nvPr/>
        </p:nvSpPr>
        <p:spPr bwMode="auto">
          <a:xfrm>
            <a:off x="5342021" y="91440"/>
            <a:ext cx="6607092"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43:4 </a:t>
            </a:r>
            <a:r>
              <a:rPr lang="en-US" altLang="en-US" sz="4400" dirty="0"/>
              <a:t>And the glory of the LORD came into the house by the way of the gate facing toward the east. 5 And the Spirit lifted me up and brought me into the inner court; and behold, the glory of the LORD filled the house.</a:t>
            </a:r>
          </a:p>
          <a:p>
            <a:pPr>
              <a:lnSpc>
                <a:spcPts val="4300"/>
              </a:lnSpc>
              <a:spcAft>
                <a:spcPts val="1200"/>
              </a:spcAft>
              <a:buClr>
                <a:srgbClr val="FFFFFF"/>
              </a:buClr>
              <a:buNone/>
            </a:pPr>
            <a:endParaRPr lang="en-US" altLang="en-US" sz="4400" dirty="0"/>
          </a:p>
          <a:p>
            <a:pPr>
              <a:lnSpc>
                <a:spcPts val="4300"/>
              </a:lnSpc>
              <a:spcAft>
                <a:spcPts val="1200"/>
              </a:spcAft>
              <a:buClr>
                <a:srgbClr val="FFFFFF"/>
              </a:buClr>
              <a:buNone/>
            </a:pPr>
            <a:r>
              <a:rPr lang="en-US" altLang="en-US" sz="4400" b="1" dirty="0"/>
              <a:t>An incredible act of mercy </a:t>
            </a:r>
            <a:r>
              <a:rPr lang="en-US" altLang="en-US" sz="4400" dirty="0"/>
              <a:t>(Ezekiel 39:25-29). </a:t>
            </a:r>
          </a:p>
        </p:txBody>
      </p:sp>
    </p:spTree>
    <p:extLst>
      <p:ext uri="{BB962C8B-B14F-4D97-AF65-F5344CB8AC3E}">
        <p14:creationId xmlns:p14="http://schemas.microsoft.com/office/powerpoint/2010/main" val="12064552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2F840-9EDF-43C3-B506-ADBA84ED5A4F}"/>
              </a:ext>
            </a:extLst>
          </p:cNvPr>
          <p:cNvSpPr>
            <a:spLocks noGrp="1"/>
          </p:cNvSpPr>
          <p:nvPr>
            <p:ph type="title"/>
          </p:nvPr>
        </p:nvSpPr>
        <p:spPr>
          <a:xfrm>
            <a:off x="304800" y="2503714"/>
            <a:ext cx="11582400" cy="838200"/>
          </a:xfrm>
        </p:spPr>
        <p:txBody>
          <a:bodyPr/>
          <a:lstStyle/>
          <a:p>
            <a:r>
              <a:rPr lang="en-US" dirty="0"/>
              <a:t>What will the Millennial Kingdom be like?</a:t>
            </a:r>
            <a:endParaRPr lang="en-US" dirty="0">
              <a:solidFill>
                <a:schemeClr val="tx1"/>
              </a:solidFill>
            </a:endParaRPr>
          </a:p>
        </p:txBody>
      </p:sp>
      <p:sp>
        <p:nvSpPr>
          <p:cNvPr id="4" name="Title 1">
            <a:extLst>
              <a:ext uri="{FF2B5EF4-FFF2-40B4-BE49-F238E27FC236}">
                <a16:creationId xmlns:a16="http://schemas.microsoft.com/office/drawing/2014/main" xmlns="" id="{EFBBFCEC-6B98-425D-B678-DB9251D1E587}"/>
              </a:ext>
            </a:extLst>
          </p:cNvPr>
          <p:cNvSpPr txBox="1">
            <a:spLocks/>
          </p:cNvSpPr>
          <p:nvPr/>
        </p:nvSpPr>
        <p:spPr bwMode="auto">
          <a:xfrm>
            <a:off x="2500121" y="3327404"/>
            <a:ext cx="719175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noAutofit/>
          </a:bodyPr>
          <a:lst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prstClr val="white"/>
                </a:solidFill>
                <a:latin typeface="Franklin Gothic Book"/>
              </a:rPr>
              <a:t>Life will flourish.</a:t>
            </a:r>
            <a:endParaRPr kumimoji="0" lang="en-US" sz="5000" b="1" i="0" u="none" strike="noStrike" kern="1200" cap="none" spc="0" normalizeH="0" baseline="0" noProof="0" dirty="0">
              <a:ln>
                <a:noFill/>
              </a:ln>
              <a:solidFill>
                <a:prstClr val="white"/>
              </a:solidFill>
              <a:effectLst/>
              <a:uLnTx/>
              <a:uFillTx/>
              <a:latin typeface="Franklin Gothic Book"/>
              <a:ea typeface="+mj-ea"/>
              <a:cs typeface="+mj-cs"/>
            </a:endParaRPr>
          </a:p>
        </p:txBody>
      </p:sp>
    </p:spTree>
    <p:extLst>
      <p:ext uri="{BB962C8B-B14F-4D97-AF65-F5344CB8AC3E}">
        <p14:creationId xmlns:p14="http://schemas.microsoft.com/office/powerpoint/2010/main" val="3771444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47:1 </a:t>
            </a:r>
            <a:r>
              <a:rPr lang="en-US" altLang="en-US" sz="4400" dirty="0"/>
              <a:t>In my vision, the man brought me back to the entrance of the Temple. There I saw a stream flowing east from beneath the door of the Temple and passing to the right of the altar on its south side.</a:t>
            </a:r>
          </a:p>
        </p:txBody>
      </p:sp>
    </p:spTree>
    <p:extLst>
      <p:ext uri="{BB962C8B-B14F-4D97-AF65-F5344CB8AC3E}">
        <p14:creationId xmlns:p14="http://schemas.microsoft.com/office/powerpoint/2010/main" val="843438065"/>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700"/>
              </a:lnSpc>
              <a:spcAft>
                <a:spcPts val="0"/>
              </a:spcAft>
              <a:buClr>
                <a:srgbClr val="FFFFFF"/>
              </a:buClr>
              <a:buNone/>
            </a:pPr>
            <a:r>
              <a:rPr lang="en-US" altLang="en-US" sz="3800" b="1" dirty="0"/>
              <a:t>Ezekiel 47:6 </a:t>
            </a:r>
            <a:r>
              <a:rPr lang="en-US" altLang="en-US" sz="3800" dirty="0"/>
              <a:t>He asked me, “Have you been watching, son of man?” Then he led me back along the riverbank. </a:t>
            </a:r>
          </a:p>
          <a:p>
            <a:pPr>
              <a:lnSpc>
                <a:spcPts val="3700"/>
              </a:lnSpc>
              <a:spcAft>
                <a:spcPts val="0"/>
              </a:spcAft>
              <a:buClr>
                <a:srgbClr val="FFFFFF"/>
              </a:buClr>
              <a:buNone/>
            </a:pPr>
            <a:r>
              <a:rPr lang="en-US" altLang="en-US" sz="3800" dirty="0"/>
              <a:t>7 When I returned, I was surprised by the sight of many trees growing on both sides of the river. </a:t>
            </a:r>
          </a:p>
          <a:p>
            <a:pPr>
              <a:lnSpc>
                <a:spcPts val="3700"/>
              </a:lnSpc>
              <a:spcAft>
                <a:spcPts val="0"/>
              </a:spcAft>
              <a:buClr>
                <a:srgbClr val="FFFFFF"/>
              </a:buClr>
              <a:buNone/>
            </a:pPr>
            <a:r>
              <a:rPr lang="en-US" altLang="en-US" sz="3800" dirty="0"/>
              <a:t>8 Then he said to me, “This river flows east through the desert into the valley of the Dead Sea. The waters of this stream will make the salty waters of the Dead Sea fresh and pure. </a:t>
            </a:r>
          </a:p>
          <a:p>
            <a:pPr>
              <a:lnSpc>
                <a:spcPts val="3700"/>
              </a:lnSpc>
              <a:spcAft>
                <a:spcPts val="0"/>
              </a:spcAft>
              <a:buClr>
                <a:srgbClr val="FFFFFF"/>
              </a:buClr>
              <a:buNone/>
            </a:pPr>
            <a:r>
              <a:rPr lang="en-US" altLang="en-US" sz="3800" dirty="0"/>
              <a:t>9 There will be swarms of living things wherever the water of this river flows. Fish will abound in the Dead Sea, for its waters will become fresh. Life will flourish wherever this water flows. </a:t>
            </a:r>
          </a:p>
          <a:p>
            <a:pPr>
              <a:lnSpc>
                <a:spcPts val="3700"/>
              </a:lnSpc>
              <a:spcAft>
                <a:spcPts val="0"/>
              </a:spcAft>
              <a:buClr>
                <a:srgbClr val="FFFFFF"/>
              </a:buClr>
              <a:buNone/>
            </a:pPr>
            <a:r>
              <a:rPr lang="en-US" altLang="en-US" sz="3800" dirty="0"/>
              <a:t>10 Fishermen will stand along the shores of the Dead Sea. All the way from </a:t>
            </a:r>
            <a:r>
              <a:rPr lang="en-US" altLang="en-US" sz="3800" dirty="0" err="1"/>
              <a:t>En-gedi</a:t>
            </a:r>
            <a:r>
              <a:rPr lang="en-US" altLang="en-US" sz="3800" dirty="0"/>
              <a:t> to </a:t>
            </a:r>
            <a:r>
              <a:rPr lang="en-US" altLang="en-US" sz="3800" dirty="0" err="1"/>
              <a:t>En-eglaim</a:t>
            </a:r>
            <a:r>
              <a:rPr lang="en-US" altLang="en-US" sz="3800" dirty="0"/>
              <a:t>, the shores will be covered with nets drying in the sun. Fish of every kind will fill the Dead Sea, just as they fill the Mediterranean. </a:t>
            </a:r>
          </a:p>
        </p:txBody>
      </p:sp>
      <p:sp>
        <p:nvSpPr>
          <p:cNvPr id="3" name="Content Placeholder 2">
            <a:extLst>
              <a:ext uri="{FF2B5EF4-FFF2-40B4-BE49-F238E27FC236}">
                <a16:creationId xmlns:a16="http://schemas.microsoft.com/office/drawing/2014/main" xmlns="" id="{4040CC7C-72D0-409F-A507-107B34D16B05}"/>
              </a:ext>
            </a:extLst>
          </p:cNvPr>
          <p:cNvSpPr txBox="1">
            <a:spLocks/>
          </p:cNvSpPr>
          <p:nvPr/>
        </p:nvSpPr>
        <p:spPr bwMode="auto">
          <a:xfrm>
            <a:off x="5734061" y="4055536"/>
            <a:ext cx="5822144" cy="127120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The Dead Sea truly is dead, </a:t>
            </a:r>
            <a:r>
              <a:rPr lang="en-US" altLang="en-US" dirty="0">
                <a:solidFill>
                  <a:srgbClr val="00B0F0"/>
                </a:solidFill>
              </a:rPr>
              <a:t>BUT…</a:t>
            </a:r>
            <a:endParaRPr lang="en-US" altLang="en-US" sz="2400" b="0" dirty="0">
              <a:solidFill>
                <a:srgbClr val="00B0F0"/>
              </a:solidFill>
            </a:endParaRPr>
          </a:p>
        </p:txBody>
      </p:sp>
    </p:spTree>
    <p:extLst>
      <p:ext uri="{BB962C8B-B14F-4D97-AF65-F5344CB8AC3E}">
        <p14:creationId xmlns:p14="http://schemas.microsoft.com/office/powerpoint/2010/main" val="18471446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700"/>
              </a:lnSpc>
              <a:spcAft>
                <a:spcPts val="0"/>
              </a:spcAft>
              <a:buClr>
                <a:srgbClr val="FFFFFF"/>
              </a:buClr>
              <a:buNone/>
            </a:pPr>
            <a:r>
              <a:rPr lang="en-US" altLang="en-US" sz="3800" b="1" dirty="0"/>
              <a:t>Ezekiel 47:6 </a:t>
            </a:r>
            <a:r>
              <a:rPr lang="en-US" altLang="en-US" sz="3800" dirty="0"/>
              <a:t>He asked me, “Have you been watching, son of man?” Then he led me back along the riverbank. </a:t>
            </a:r>
          </a:p>
          <a:p>
            <a:pPr>
              <a:lnSpc>
                <a:spcPts val="3700"/>
              </a:lnSpc>
              <a:spcAft>
                <a:spcPts val="0"/>
              </a:spcAft>
              <a:buClr>
                <a:srgbClr val="FFFFFF"/>
              </a:buClr>
              <a:buNone/>
            </a:pPr>
            <a:r>
              <a:rPr lang="en-US" altLang="en-US" sz="3800" dirty="0"/>
              <a:t>7 When I returned, I was surprised by the sight of many trees growing on both sides of the river. </a:t>
            </a:r>
          </a:p>
          <a:p>
            <a:pPr>
              <a:lnSpc>
                <a:spcPts val="3700"/>
              </a:lnSpc>
              <a:spcAft>
                <a:spcPts val="0"/>
              </a:spcAft>
              <a:buClr>
                <a:srgbClr val="FFFFFF"/>
              </a:buClr>
              <a:buNone/>
            </a:pPr>
            <a:r>
              <a:rPr lang="en-US" altLang="en-US" sz="3800" dirty="0"/>
              <a:t>8 Then he said to me, “This river flows east through the desert into the valley of the Dead Sea. The waters of this stream will make the salty waters of the Dead Sea fresh and pure. </a:t>
            </a:r>
          </a:p>
          <a:p>
            <a:pPr>
              <a:lnSpc>
                <a:spcPts val="3700"/>
              </a:lnSpc>
              <a:spcAft>
                <a:spcPts val="0"/>
              </a:spcAft>
              <a:buClr>
                <a:srgbClr val="FFFFFF"/>
              </a:buClr>
              <a:buNone/>
            </a:pPr>
            <a:r>
              <a:rPr lang="en-US" altLang="en-US" sz="3800" dirty="0"/>
              <a:t>9 There will be swarms of living things wherever the water of this river flows. Fish will abound in the Dead Sea, for its waters will become fresh. Life will flourish wherever this water flows. </a:t>
            </a:r>
          </a:p>
          <a:p>
            <a:pPr>
              <a:lnSpc>
                <a:spcPts val="3700"/>
              </a:lnSpc>
              <a:spcAft>
                <a:spcPts val="0"/>
              </a:spcAft>
              <a:buClr>
                <a:srgbClr val="FFFFFF"/>
              </a:buClr>
              <a:buNone/>
            </a:pPr>
            <a:r>
              <a:rPr lang="en-US" altLang="en-US" sz="3800" dirty="0"/>
              <a:t>10 Fishermen will stand along the shores of the Dead Sea. All the way from </a:t>
            </a:r>
            <a:r>
              <a:rPr lang="en-US" altLang="en-US" sz="3800" dirty="0" err="1"/>
              <a:t>En-gedi</a:t>
            </a:r>
            <a:r>
              <a:rPr lang="en-US" altLang="en-US" sz="3800" dirty="0"/>
              <a:t> to </a:t>
            </a:r>
            <a:r>
              <a:rPr lang="en-US" altLang="en-US" sz="3800" dirty="0" err="1"/>
              <a:t>En-eglaim</a:t>
            </a:r>
            <a:r>
              <a:rPr lang="en-US" altLang="en-US" sz="3800" dirty="0"/>
              <a:t>, the shores will be covered with nets drying in the sun. Fish of every kind will fill the Dead Sea, just as they fill the Mediterranean. </a:t>
            </a:r>
          </a:p>
        </p:txBody>
      </p:sp>
      <p:sp>
        <p:nvSpPr>
          <p:cNvPr id="3" name="Content Placeholder 2">
            <a:extLst>
              <a:ext uri="{FF2B5EF4-FFF2-40B4-BE49-F238E27FC236}">
                <a16:creationId xmlns:a16="http://schemas.microsoft.com/office/drawing/2014/main" xmlns="" id="{4040CC7C-72D0-409F-A507-107B34D16B05}"/>
              </a:ext>
            </a:extLst>
          </p:cNvPr>
          <p:cNvSpPr txBox="1">
            <a:spLocks/>
          </p:cNvSpPr>
          <p:nvPr/>
        </p:nvSpPr>
        <p:spPr bwMode="auto">
          <a:xfrm>
            <a:off x="5734061" y="4055536"/>
            <a:ext cx="5822144" cy="127120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The Dead Se</a:t>
            </a:r>
            <a:r>
              <a:rPr lang="en-US" altLang="en-US" dirty="0">
                <a:solidFill>
                  <a:schemeClr val="bg1"/>
                </a:solidFill>
              </a:rPr>
              <a:t>a truly is dead, BUT…</a:t>
            </a:r>
            <a:endParaRPr lang="en-US" altLang="en-US" sz="2400" b="0" dirty="0">
              <a:solidFill>
                <a:schemeClr val="bg1"/>
              </a:solidFill>
            </a:endParaRPr>
          </a:p>
        </p:txBody>
      </p:sp>
    </p:spTree>
    <p:extLst>
      <p:ext uri="{BB962C8B-B14F-4D97-AF65-F5344CB8AC3E}">
        <p14:creationId xmlns:p14="http://schemas.microsoft.com/office/powerpoint/2010/main" val="884642929"/>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700"/>
              </a:lnSpc>
              <a:spcAft>
                <a:spcPts val="0"/>
              </a:spcAft>
              <a:buClr>
                <a:srgbClr val="FFFFFF"/>
              </a:buClr>
              <a:buNone/>
            </a:pPr>
            <a:r>
              <a:rPr lang="en-US" altLang="en-US" sz="3800" b="1" dirty="0"/>
              <a:t>Ezekiel 47:6 </a:t>
            </a:r>
            <a:r>
              <a:rPr lang="en-US" altLang="en-US" sz="3800" dirty="0"/>
              <a:t>He asked me, “Have you been watching, son of man?” Then he led me back along the riverbank. </a:t>
            </a:r>
          </a:p>
          <a:p>
            <a:pPr>
              <a:lnSpc>
                <a:spcPts val="3700"/>
              </a:lnSpc>
              <a:spcAft>
                <a:spcPts val="0"/>
              </a:spcAft>
              <a:buClr>
                <a:srgbClr val="FFFFFF"/>
              </a:buClr>
              <a:buNone/>
            </a:pPr>
            <a:r>
              <a:rPr lang="en-US" altLang="en-US" sz="3800" dirty="0"/>
              <a:t>7 When I returned, I was surprised by the sight of many trees growing on both sides of the river. </a:t>
            </a:r>
          </a:p>
          <a:p>
            <a:pPr>
              <a:lnSpc>
                <a:spcPts val="3700"/>
              </a:lnSpc>
              <a:spcAft>
                <a:spcPts val="0"/>
              </a:spcAft>
              <a:buClr>
                <a:srgbClr val="FFFFFF"/>
              </a:buClr>
              <a:buNone/>
            </a:pPr>
            <a:r>
              <a:rPr lang="en-US" altLang="en-US" sz="3800" dirty="0"/>
              <a:t>8 Then he said to me, “This river flows east through the desert into the valley of the Dead Sea. The waters of this stream will make the salty waters of the Dead Sea fresh and pure. </a:t>
            </a:r>
          </a:p>
          <a:p>
            <a:pPr>
              <a:lnSpc>
                <a:spcPts val="3700"/>
              </a:lnSpc>
              <a:spcAft>
                <a:spcPts val="0"/>
              </a:spcAft>
              <a:buClr>
                <a:srgbClr val="FFFFFF"/>
              </a:buClr>
              <a:buNone/>
            </a:pPr>
            <a:r>
              <a:rPr lang="en-US" altLang="en-US" sz="3800" dirty="0"/>
              <a:t>9 There will be swarms of living things wherever the water of this river flows. Fish will abound in the Dead Sea, for its waters will become fresh. Life will flourish wherever this water flows. </a:t>
            </a:r>
          </a:p>
          <a:p>
            <a:pPr>
              <a:lnSpc>
                <a:spcPts val="3700"/>
              </a:lnSpc>
              <a:spcAft>
                <a:spcPts val="0"/>
              </a:spcAft>
              <a:buClr>
                <a:srgbClr val="FFFFFF"/>
              </a:buClr>
              <a:buNone/>
            </a:pPr>
            <a:r>
              <a:rPr lang="en-US" altLang="en-US" sz="3800" dirty="0"/>
              <a:t>10 Fishermen will stand along the shores of the Dead Sea. All the way from </a:t>
            </a:r>
            <a:r>
              <a:rPr lang="en-US" altLang="en-US" sz="3800" dirty="0" err="1"/>
              <a:t>En-gedi</a:t>
            </a:r>
            <a:r>
              <a:rPr lang="en-US" altLang="en-US" sz="3800" dirty="0"/>
              <a:t> to </a:t>
            </a:r>
            <a:r>
              <a:rPr lang="en-US" altLang="en-US" sz="3800" dirty="0" err="1"/>
              <a:t>En-eglaim</a:t>
            </a:r>
            <a:r>
              <a:rPr lang="en-US" altLang="en-US" sz="3800" dirty="0"/>
              <a:t>, the shores will be covered with nets drying in the sun. Fish of every kind will fill the Dead Sea, just as they fill the Mediterranean. </a:t>
            </a:r>
          </a:p>
        </p:txBody>
      </p:sp>
      <p:sp>
        <p:nvSpPr>
          <p:cNvPr id="3" name="Content Placeholder 2">
            <a:extLst>
              <a:ext uri="{FF2B5EF4-FFF2-40B4-BE49-F238E27FC236}">
                <a16:creationId xmlns:a16="http://schemas.microsoft.com/office/drawing/2014/main" xmlns="" id="{4040CC7C-72D0-409F-A507-107B34D16B05}"/>
              </a:ext>
            </a:extLst>
          </p:cNvPr>
          <p:cNvSpPr txBox="1">
            <a:spLocks/>
          </p:cNvSpPr>
          <p:nvPr/>
        </p:nvSpPr>
        <p:spPr bwMode="auto">
          <a:xfrm>
            <a:off x="6519735" y="4055536"/>
            <a:ext cx="4888494" cy="127120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People ask, what does this river symbolize?</a:t>
            </a:r>
            <a:endParaRPr lang="en-US" altLang="en-US" sz="2400" b="0" dirty="0"/>
          </a:p>
        </p:txBody>
      </p:sp>
    </p:spTree>
    <p:extLst>
      <p:ext uri="{BB962C8B-B14F-4D97-AF65-F5344CB8AC3E}">
        <p14:creationId xmlns:p14="http://schemas.microsoft.com/office/powerpoint/2010/main" val="371954201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37: </a:t>
            </a:r>
            <a:r>
              <a:rPr lang="en-US" altLang="en-US" sz="4400" dirty="0"/>
              <a:t>God regathers his people back to the land as a restored nation.</a:t>
            </a:r>
          </a:p>
          <a:p>
            <a:pPr>
              <a:lnSpc>
                <a:spcPts val="4300"/>
              </a:lnSpc>
              <a:spcAft>
                <a:spcPts val="1200"/>
              </a:spcAft>
              <a:buClr>
                <a:srgbClr val="FFFFFF"/>
              </a:buClr>
              <a:buNone/>
            </a:pPr>
            <a:r>
              <a:rPr lang="en-US" altLang="en-US" sz="4400" b="1" dirty="0"/>
              <a:t>EZEKIEL 38:1-39:8: </a:t>
            </a:r>
            <a:r>
              <a:rPr lang="en-US" altLang="en-US" sz="4400" dirty="0"/>
              <a:t>A coalition of nations will wage war against Israel in the last days.</a:t>
            </a:r>
          </a:p>
          <a:p>
            <a:pPr>
              <a:lnSpc>
                <a:spcPts val="4300"/>
              </a:lnSpc>
              <a:spcAft>
                <a:spcPts val="1200"/>
              </a:spcAft>
              <a:buClr>
                <a:srgbClr val="FFFFFF"/>
              </a:buClr>
              <a:buNone/>
            </a:pPr>
            <a:r>
              <a:rPr lang="en-US" altLang="en-US" sz="4400" b="1" dirty="0">
                <a:solidFill>
                  <a:srgbClr val="FFC000"/>
                </a:solidFill>
              </a:rPr>
              <a:t>EZEKIEL 39:9 – 48:35</a:t>
            </a:r>
          </a:p>
        </p:txBody>
      </p:sp>
    </p:spTree>
    <p:extLst>
      <p:ext uri="{BB962C8B-B14F-4D97-AF65-F5344CB8AC3E}">
        <p14:creationId xmlns:p14="http://schemas.microsoft.com/office/powerpoint/2010/main" val="595996065"/>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700"/>
              </a:lnSpc>
              <a:spcAft>
                <a:spcPts val="0"/>
              </a:spcAft>
              <a:buClr>
                <a:srgbClr val="FFFFFF"/>
              </a:buClr>
              <a:buNone/>
            </a:pPr>
            <a:r>
              <a:rPr lang="en-US" altLang="en-US" sz="3800" b="1" dirty="0"/>
              <a:t>Ezekiel 47:6 </a:t>
            </a:r>
            <a:r>
              <a:rPr lang="en-US" altLang="en-US" sz="3800" dirty="0"/>
              <a:t>He asked me, “Have you been watching, son of man?” Then he led me back along the riverbank. </a:t>
            </a:r>
          </a:p>
          <a:p>
            <a:pPr>
              <a:lnSpc>
                <a:spcPts val="3700"/>
              </a:lnSpc>
              <a:spcAft>
                <a:spcPts val="0"/>
              </a:spcAft>
              <a:buClr>
                <a:srgbClr val="FFFFFF"/>
              </a:buClr>
              <a:buNone/>
            </a:pPr>
            <a:r>
              <a:rPr lang="en-US" altLang="en-US" sz="3800" dirty="0"/>
              <a:t>7 When I returned, I was surprised by the sight of many trees growing on both sides of the river. </a:t>
            </a:r>
          </a:p>
          <a:p>
            <a:pPr>
              <a:lnSpc>
                <a:spcPts val="3700"/>
              </a:lnSpc>
              <a:spcAft>
                <a:spcPts val="0"/>
              </a:spcAft>
              <a:buClr>
                <a:srgbClr val="FFFFFF"/>
              </a:buClr>
              <a:buNone/>
            </a:pPr>
            <a:r>
              <a:rPr lang="en-US" altLang="en-US" sz="3800" dirty="0"/>
              <a:t>8 Then he said to me, “This river flows east through the desert into the valley of the Dead Sea. The waters of this stream will make the salty waters of the Dead Sea fresh and pure. </a:t>
            </a:r>
          </a:p>
          <a:p>
            <a:pPr>
              <a:lnSpc>
                <a:spcPts val="3700"/>
              </a:lnSpc>
              <a:spcAft>
                <a:spcPts val="0"/>
              </a:spcAft>
              <a:buClr>
                <a:srgbClr val="FFFFFF"/>
              </a:buClr>
              <a:buNone/>
            </a:pPr>
            <a:r>
              <a:rPr lang="en-US" altLang="en-US" sz="3800" dirty="0"/>
              <a:t>9 There will be swarms of living things wherever the water of this river flows. Fish will abound in the Dead Sea, for its waters will become fresh. Life will flourish wherever this water flows. </a:t>
            </a:r>
          </a:p>
          <a:p>
            <a:pPr>
              <a:lnSpc>
                <a:spcPts val="3700"/>
              </a:lnSpc>
              <a:spcAft>
                <a:spcPts val="0"/>
              </a:spcAft>
              <a:buClr>
                <a:srgbClr val="FFFFFF"/>
              </a:buClr>
              <a:buNone/>
            </a:pPr>
            <a:r>
              <a:rPr lang="en-US" altLang="en-US" sz="3800" dirty="0"/>
              <a:t>10 Fishermen will stand along the shores of the Dead Sea. All the way from </a:t>
            </a:r>
            <a:r>
              <a:rPr lang="en-US" altLang="en-US" sz="3800" dirty="0" err="1"/>
              <a:t>En-gedi</a:t>
            </a:r>
            <a:r>
              <a:rPr lang="en-US" altLang="en-US" sz="3800" dirty="0"/>
              <a:t> to </a:t>
            </a:r>
            <a:r>
              <a:rPr lang="en-US" altLang="en-US" sz="3800" dirty="0" err="1"/>
              <a:t>En-eglaim</a:t>
            </a:r>
            <a:r>
              <a:rPr lang="en-US" altLang="en-US" sz="3800" dirty="0"/>
              <a:t>, the shores will be covered with nets drying in the sun. Fish of every kind will fill the Dead Sea, just as they fill the Mediterranean. </a:t>
            </a:r>
          </a:p>
        </p:txBody>
      </p:sp>
      <p:sp>
        <p:nvSpPr>
          <p:cNvPr id="3" name="Content Placeholder 2">
            <a:extLst>
              <a:ext uri="{FF2B5EF4-FFF2-40B4-BE49-F238E27FC236}">
                <a16:creationId xmlns:a16="http://schemas.microsoft.com/office/drawing/2014/main" xmlns="" id="{4040CC7C-72D0-409F-A507-107B34D16B05}"/>
              </a:ext>
            </a:extLst>
          </p:cNvPr>
          <p:cNvSpPr txBox="1">
            <a:spLocks/>
          </p:cNvSpPr>
          <p:nvPr/>
        </p:nvSpPr>
        <p:spPr bwMode="auto">
          <a:xfrm>
            <a:off x="4363453" y="4055536"/>
            <a:ext cx="7044776" cy="127120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Everywhere this river goes, it brings life, purity, and abundance.</a:t>
            </a:r>
            <a:endParaRPr lang="en-US" altLang="en-US" sz="2400" b="0" dirty="0"/>
          </a:p>
        </p:txBody>
      </p:sp>
    </p:spTree>
    <p:extLst>
      <p:ext uri="{BB962C8B-B14F-4D97-AF65-F5344CB8AC3E}">
        <p14:creationId xmlns:p14="http://schemas.microsoft.com/office/powerpoint/2010/main" val="3078464350"/>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700"/>
              </a:lnSpc>
              <a:spcAft>
                <a:spcPts val="0"/>
              </a:spcAft>
              <a:buClr>
                <a:srgbClr val="FFFFFF"/>
              </a:buClr>
              <a:buNone/>
            </a:pPr>
            <a:r>
              <a:rPr lang="en-US" altLang="en-US" sz="3800" b="1" dirty="0"/>
              <a:t>Ezekiel 47:6 </a:t>
            </a:r>
            <a:r>
              <a:rPr lang="en-US" altLang="en-US" sz="3800" dirty="0"/>
              <a:t>He asked me, “Have you been watching, son of man?” Then he led me back along the riverbank. </a:t>
            </a:r>
          </a:p>
          <a:p>
            <a:pPr>
              <a:lnSpc>
                <a:spcPts val="3700"/>
              </a:lnSpc>
              <a:spcAft>
                <a:spcPts val="0"/>
              </a:spcAft>
              <a:buClr>
                <a:srgbClr val="FFFFFF"/>
              </a:buClr>
              <a:buNone/>
            </a:pPr>
            <a:r>
              <a:rPr lang="en-US" altLang="en-US" sz="3800" dirty="0"/>
              <a:t>7 When I returned, I was </a:t>
            </a:r>
            <a:r>
              <a:rPr lang="en-US" altLang="en-US" sz="3800" dirty="0">
                <a:solidFill>
                  <a:srgbClr val="FFC000"/>
                </a:solidFill>
              </a:rPr>
              <a:t>surprised by the sight of many trees growing on both sides of the river</a:t>
            </a:r>
            <a:r>
              <a:rPr lang="en-US" altLang="en-US" sz="3800" dirty="0"/>
              <a:t>. </a:t>
            </a:r>
          </a:p>
          <a:p>
            <a:pPr>
              <a:lnSpc>
                <a:spcPts val="3700"/>
              </a:lnSpc>
              <a:spcAft>
                <a:spcPts val="0"/>
              </a:spcAft>
              <a:buClr>
                <a:srgbClr val="FFFFFF"/>
              </a:buClr>
              <a:buNone/>
            </a:pPr>
            <a:r>
              <a:rPr lang="en-US" altLang="en-US" sz="3800" dirty="0"/>
              <a:t>8 Then he said to me, “This river flows east through the desert into the valley of the Dead Sea. The waters of this stream will make the salty waters of the Dead Sea fresh and pure. </a:t>
            </a:r>
          </a:p>
          <a:p>
            <a:pPr>
              <a:lnSpc>
                <a:spcPts val="3700"/>
              </a:lnSpc>
              <a:spcAft>
                <a:spcPts val="0"/>
              </a:spcAft>
              <a:buClr>
                <a:srgbClr val="FFFFFF"/>
              </a:buClr>
              <a:buNone/>
            </a:pPr>
            <a:r>
              <a:rPr lang="en-US" altLang="en-US" sz="3800" dirty="0"/>
              <a:t>9 There will be swarms of living things wherever the water of this river flows. Fish will abound in the Dead Sea, for its waters will become fresh. Life will flourish wherever this water flows. </a:t>
            </a:r>
          </a:p>
          <a:p>
            <a:pPr>
              <a:lnSpc>
                <a:spcPts val="3700"/>
              </a:lnSpc>
              <a:spcAft>
                <a:spcPts val="0"/>
              </a:spcAft>
              <a:buClr>
                <a:srgbClr val="FFFFFF"/>
              </a:buClr>
              <a:buNone/>
            </a:pPr>
            <a:r>
              <a:rPr lang="en-US" altLang="en-US" sz="3800" dirty="0"/>
              <a:t>10 Fishermen will stand along the shores of the Dead Sea. All the way from </a:t>
            </a:r>
            <a:r>
              <a:rPr lang="en-US" altLang="en-US" sz="3800" dirty="0" err="1"/>
              <a:t>En-gedi</a:t>
            </a:r>
            <a:r>
              <a:rPr lang="en-US" altLang="en-US" sz="3800" dirty="0"/>
              <a:t> to </a:t>
            </a:r>
            <a:r>
              <a:rPr lang="en-US" altLang="en-US" sz="3800" dirty="0" err="1"/>
              <a:t>En-eglaim</a:t>
            </a:r>
            <a:r>
              <a:rPr lang="en-US" altLang="en-US" sz="3800" dirty="0"/>
              <a:t>, the shores will be covered with nets drying in the sun. Fish of every kind will fill the Dead Sea, just as they fill the Mediterranean. </a:t>
            </a:r>
          </a:p>
        </p:txBody>
      </p:sp>
    </p:spTree>
    <p:extLst>
      <p:ext uri="{BB962C8B-B14F-4D97-AF65-F5344CB8AC3E}">
        <p14:creationId xmlns:p14="http://schemas.microsoft.com/office/powerpoint/2010/main" val="1796922983"/>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700"/>
              </a:lnSpc>
              <a:spcAft>
                <a:spcPts val="0"/>
              </a:spcAft>
              <a:buClr>
                <a:srgbClr val="FFFFFF"/>
              </a:buClr>
              <a:buNone/>
            </a:pPr>
            <a:r>
              <a:rPr lang="en-US" altLang="en-US" sz="3800" b="1" dirty="0"/>
              <a:t>Ezekiel 47:6 </a:t>
            </a:r>
            <a:r>
              <a:rPr lang="en-US" altLang="en-US" sz="3800" dirty="0"/>
              <a:t>He asked me, “Have you been watching, son of man?” Then he led me back along the riverbank. </a:t>
            </a:r>
          </a:p>
          <a:p>
            <a:pPr>
              <a:lnSpc>
                <a:spcPts val="3700"/>
              </a:lnSpc>
              <a:spcAft>
                <a:spcPts val="0"/>
              </a:spcAft>
              <a:buClr>
                <a:srgbClr val="FFFFFF"/>
              </a:buClr>
              <a:buNone/>
            </a:pPr>
            <a:r>
              <a:rPr lang="en-US" altLang="en-US" sz="3800" dirty="0"/>
              <a:t>7 When I returned, I was surprised by the sight of many trees growing on both sides of the river. </a:t>
            </a:r>
          </a:p>
          <a:p>
            <a:pPr>
              <a:lnSpc>
                <a:spcPts val="3700"/>
              </a:lnSpc>
              <a:spcAft>
                <a:spcPts val="0"/>
              </a:spcAft>
              <a:buClr>
                <a:srgbClr val="FFFFFF"/>
              </a:buClr>
              <a:buNone/>
            </a:pPr>
            <a:r>
              <a:rPr lang="en-US" altLang="en-US" sz="3800" dirty="0"/>
              <a:t>8 Then he said to me, “This river flows east through the desert into the valley of the Dead Sea. The waters of this stream will make the salty waters of the Dead Sea fresh and pure. </a:t>
            </a:r>
          </a:p>
          <a:p>
            <a:pPr>
              <a:lnSpc>
                <a:spcPts val="3700"/>
              </a:lnSpc>
              <a:spcAft>
                <a:spcPts val="0"/>
              </a:spcAft>
              <a:buClr>
                <a:srgbClr val="FFFFFF"/>
              </a:buClr>
              <a:buNone/>
            </a:pPr>
            <a:r>
              <a:rPr lang="en-US" altLang="en-US" sz="3800" dirty="0"/>
              <a:t>9 </a:t>
            </a:r>
            <a:r>
              <a:rPr lang="en-US" altLang="en-US" sz="3800" dirty="0">
                <a:solidFill>
                  <a:srgbClr val="FFC000"/>
                </a:solidFill>
              </a:rPr>
              <a:t>There will be swarms of living things wherever the water of this river flows</a:t>
            </a:r>
            <a:r>
              <a:rPr lang="en-US" altLang="en-US" sz="3800" dirty="0"/>
              <a:t>. Fish will abound in the Dead Sea, for its waters will become fresh. Life will flourish wherever this water flows. </a:t>
            </a:r>
          </a:p>
          <a:p>
            <a:pPr>
              <a:lnSpc>
                <a:spcPts val="3700"/>
              </a:lnSpc>
              <a:spcAft>
                <a:spcPts val="0"/>
              </a:spcAft>
              <a:buClr>
                <a:srgbClr val="FFFFFF"/>
              </a:buClr>
              <a:buNone/>
            </a:pPr>
            <a:r>
              <a:rPr lang="en-US" altLang="en-US" sz="3800" dirty="0"/>
              <a:t>10 Fishermen will stand along the shores of the Dead Sea. All the way from </a:t>
            </a:r>
            <a:r>
              <a:rPr lang="en-US" altLang="en-US" sz="3800" dirty="0" err="1"/>
              <a:t>En-gedi</a:t>
            </a:r>
            <a:r>
              <a:rPr lang="en-US" altLang="en-US" sz="3800" dirty="0"/>
              <a:t> to </a:t>
            </a:r>
            <a:r>
              <a:rPr lang="en-US" altLang="en-US" sz="3800" dirty="0" err="1"/>
              <a:t>En-eglaim</a:t>
            </a:r>
            <a:r>
              <a:rPr lang="en-US" altLang="en-US" sz="3800" dirty="0"/>
              <a:t>, the shores will be covered with nets drying in the sun. Fish of every kind will fill the Dead Sea, just as they fill the Mediterranean. </a:t>
            </a:r>
          </a:p>
        </p:txBody>
      </p:sp>
    </p:spTree>
    <p:extLst>
      <p:ext uri="{BB962C8B-B14F-4D97-AF65-F5344CB8AC3E}">
        <p14:creationId xmlns:p14="http://schemas.microsoft.com/office/powerpoint/2010/main" val="1945589034"/>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700"/>
              </a:lnSpc>
              <a:spcAft>
                <a:spcPts val="0"/>
              </a:spcAft>
              <a:buClr>
                <a:srgbClr val="FFFFFF"/>
              </a:buClr>
              <a:buNone/>
            </a:pPr>
            <a:r>
              <a:rPr lang="en-US" altLang="en-US" sz="3800" b="1" dirty="0"/>
              <a:t>Ezekiel 47:6 </a:t>
            </a:r>
            <a:r>
              <a:rPr lang="en-US" altLang="en-US" sz="3800" dirty="0"/>
              <a:t>He asked me, “Have you been watching, son of man?” Then he led me back along the riverbank. </a:t>
            </a:r>
          </a:p>
          <a:p>
            <a:pPr>
              <a:lnSpc>
                <a:spcPts val="3700"/>
              </a:lnSpc>
              <a:spcAft>
                <a:spcPts val="0"/>
              </a:spcAft>
              <a:buClr>
                <a:srgbClr val="FFFFFF"/>
              </a:buClr>
              <a:buNone/>
            </a:pPr>
            <a:r>
              <a:rPr lang="en-US" altLang="en-US" sz="3800" dirty="0"/>
              <a:t>7 When I returned, I was surprised by the sight of many trees growing on both sides of the river. </a:t>
            </a:r>
          </a:p>
          <a:p>
            <a:pPr>
              <a:lnSpc>
                <a:spcPts val="3700"/>
              </a:lnSpc>
              <a:spcAft>
                <a:spcPts val="0"/>
              </a:spcAft>
              <a:buClr>
                <a:srgbClr val="FFFFFF"/>
              </a:buClr>
              <a:buNone/>
            </a:pPr>
            <a:r>
              <a:rPr lang="en-US" altLang="en-US" sz="3800" dirty="0"/>
              <a:t>8 Then he said to me, “This river flows east through the desert into the valley of the Dead Sea. The waters of this stream will make the salty waters of the Dead Sea fresh and pure. </a:t>
            </a:r>
          </a:p>
          <a:p>
            <a:pPr>
              <a:lnSpc>
                <a:spcPts val="3700"/>
              </a:lnSpc>
              <a:spcAft>
                <a:spcPts val="0"/>
              </a:spcAft>
              <a:buClr>
                <a:srgbClr val="FFFFFF"/>
              </a:buClr>
              <a:buNone/>
            </a:pPr>
            <a:r>
              <a:rPr lang="en-US" altLang="en-US" sz="3800" dirty="0"/>
              <a:t>9 There will be swarms of living things wherever the water of this river flows. </a:t>
            </a:r>
            <a:r>
              <a:rPr lang="en-US" altLang="en-US" sz="3800" dirty="0">
                <a:solidFill>
                  <a:srgbClr val="FFC000"/>
                </a:solidFill>
              </a:rPr>
              <a:t>Fish will abound </a:t>
            </a:r>
            <a:r>
              <a:rPr lang="en-US" altLang="en-US" sz="3800" dirty="0"/>
              <a:t>in the Dead Sea, for its waters will become fresh. Life will flourish wherever this water flows. </a:t>
            </a:r>
          </a:p>
          <a:p>
            <a:pPr>
              <a:lnSpc>
                <a:spcPts val="3700"/>
              </a:lnSpc>
              <a:spcAft>
                <a:spcPts val="0"/>
              </a:spcAft>
              <a:buClr>
                <a:srgbClr val="FFFFFF"/>
              </a:buClr>
              <a:buNone/>
            </a:pPr>
            <a:r>
              <a:rPr lang="en-US" altLang="en-US" sz="3800" dirty="0"/>
              <a:t>10 Fishermen will stand along the shores of the Dead Sea. All the way from </a:t>
            </a:r>
            <a:r>
              <a:rPr lang="en-US" altLang="en-US" sz="3800" dirty="0" err="1"/>
              <a:t>En-gedi</a:t>
            </a:r>
            <a:r>
              <a:rPr lang="en-US" altLang="en-US" sz="3800" dirty="0"/>
              <a:t> to </a:t>
            </a:r>
            <a:r>
              <a:rPr lang="en-US" altLang="en-US" sz="3800" dirty="0" err="1"/>
              <a:t>En-eglaim</a:t>
            </a:r>
            <a:r>
              <a:rPr lang="en-US" altLang="en-US" sz="3800" dirty="0"/>
              <a:t>, the shores will be covered with nets drying in the sun. Fish of every kind will fill the Dead Sea, just as they fill the Mediterranean. </a:t>
            </a:r>
          </a:p>
        </p:txBody>
      </p:sp>
    </p:spTree>
    <p:extLst>
      <p:ext uri="{BB962C8B-B14F-4D97-AF65-F5344CB8AC3E}">
        <p14:creationId xmlns:p14="http://schemas.microsoft.com/office/powerpoint/2010/main" val="766446347"/>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700"/>
              </a:lnSpc>
              <a:spcAft>
                <a:spcPts val="0"/>
              </a:spcAft>
              <a:buClr>
                <a:srgbClr val="FFFFFF"/>
              </a:buClr>
              <a:buNone/>
            </a:pPr>
            <a:r>
              <a:rPr lang="en-US" altLang="en-US" sz="3800" b="1" dirty="0"/>
              <a:t>Ezekiel 47:6 </a:t>
            </a:r>
            <a:r>
              <a:rPr lang="en-US" altLang="en-US" sz="3800" dirty="0"/>
              <a:t>He asked me, “Have you been watching, son of man?” Then he led me back along the riverbank. </a:t>
            </a:r>
          </a:p>
          <a:p>
            <a:pPr>
              <a:lnSpc>
                <a:spcPts val="3700"/>
              </a:lnSpc>
              <a:spcAft>
                <a:spcPts val="0"/>
              </a:spcAft>
              <a:buClr>
                <a:srgbClr val="FFFFFF"/>
              </a:buClr>
              <a:buNone/>
            </a:pPr>
            <a:r>
              <a:rPr lang="en-US" altLang="en-US" sz="3800" dirty="0"/>
              <a:t>7 When I returned, I was surprised by the sight of many trees growing on both sides of the river. </a:t>
            </a:r>
          </a:p>
          <a:p>
            <a:pPr>
              <a:lnSpc>
                <a:spcPts val="3700"/>
              </a:lnSpc>
              <a:spcAft>
                <a:spcPts val="0"/>
              </a:spcAft>
              <a:buClr>
                <a:srgbClr val="FFFFFF"/>
              </a:buClr>
              <a:buNone/>
            </a:pPr>
            <a:r>
              <a:rPr lang="en-US" altLang="en-US" sz="3800" dirty="0"/>
              <a:t>8 Then he said to me, “This river flows east through the desert into the valley of the Dead Sea. The waters of this stream will make the salty waters of the Dead Sea fresh and pure. </a:t>
            </a:r>
          </a:p>
          <a:p>
            <a:pPr>
              <a:lnSpc>
                <a:spcPts val="3700"/>
              </a:lnSpc>
              <a:spcAft>
                <a:spcPts val="0"/>
              </a:spcAft>
              <a:buClr>
                <a:srgbClr val="FFFFFF"/>
              </a:buClr>
              <a:buNone/>
            </a:pPr>
            <a:r>
              <a:rPr lang="en-US" altLang="en-US" sz="3800" dirty="0"/>
              <a:t>9 There will be swarms of living things wherever the water of this river flows. Fish will abound in the Dead Sea, for its waters will become fresh. </a:t>
            </a:r>
            <a:r>
              <a:rPr lang="en-US" altLang="en-US" sz="3800" dirty="0">
                <a:solidFill>
                  <a:srgbClr val="FFC000"/>
                </a:solidFill>
              </a:rPr>
              <a:t>Life will flourish </a:t>
            </a:r>
            <a:r>
              <a:rPr lang="en-US" altLang="en-US" sz="3800" dirty="0"/>
              <a:t>wherever this water flows. </a:t>
            </a:r>
          </a:p>
          <a:p>
            <a:pPr>
              <a:lnSpc>
                <a:spcPts val="3700"/>
              </a:lnSpc>
              <a:spcAft>
                <a:spcPts val="0"/>
              </a:spcAft>
              <a:buClr>
                <a:srgbClr val="FFFFFF"/>
              </a:buClr>
              <a:buNone/>
            </a:pPr>
            <a:r>
              <a:rPr lang="en-US" altLang="en-US" sz="3800" dirty="0"/>
              <a:t>10 Fishermen will stand along the shores of the Dead Sea. All the way from </a:t>
            </a:r>
            <a:r>
              <a:rPr lang="en-US" altLang="en-US" sz="3800" dirty="0" err="1"/>
              <a:t>En-gedi</a:t>
            </a:r>
            <a:r>
              <a:rPr lang="en-US" altLang="en-US" sz="3800" dirty="0"/>
              <a:t> to </a:t>
            </a:r>
            <a:r>
              <a:rPr lang="en-US" altLang="en-US" sz="3800" dirty="0" err="1"/>
              <a:t>En-eglaim</a:t>
            </a:r>
            <a:r>
              <a:rPr lang="en-US" altLang="en-US" sz="3800" dirty="0"/>
              <a:t>, the shores will be covered with nets drying in the sun. Fish of every kind will fill the Dead Sea, just as they fill the Mediterranean. </a:t>
            </a:r>
          </a:p>
        </p:txBody>
      </p:sp>
      <p:sp>
        <p:nvSpPr>
          <p:cNvPr id="3" name="Content Placeholder 2">
            <a:extLst>
              <a:ext uri="{FF2B5EF4-FFF2-40B4-BE49-F238E27FC236}">
                <a16:creationId xmlns:a16="http://schemas.microsoft.com/office/drawing/2014/main" xmlns="" id="{85D2110F-A38A-4329-9027-D37F1D7C543E}"/>
              </a:ext>
            </a:extLst>
          </p:cNvPr>
          <p:cNvSpPr txBox="1">
            <a:spLocks/>
          </p:cNvSpPr>
          <p:nvPr/>
        </p:nvSpPr>
        <p:spPr bwMode="auto">
          <a:xfrm>
            <a:off x="1086371" y="2384762"/>
            <a:ext cx="7927092" cy="179586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Part of a larger trend in this kingdom:</a:t>
            </a:r>
          </a:p>
          <a:p>
            <a:pPr>
              <a:lnSpc>
                <a:spcPts val="3900"/>
              </a:lnSpc>
              <a:spcAft>
                <a:spcPts val="600"/>
              </a:spcAft>
            </a:pPr>
            <a:r>
              <a:rPr lang="en-US" altLang="en-US" b="0" dirty="0"/>
              <a:t>When God is present and his rule is established, people flourish.</a:t>
            </a:r>
            <a:endParaRPr lang="en-US" altLang="en-US" sz="2400" b="0" dirty="0"/>
          </a:p>
        </p:txBody>
      </p:sp>
    </p:spTree>
    <p:extLst>
      <p:ext uri="{BB962C8B-B14F-4D97-AF65-F5344CB8AC3E}">
        <p14:creationId xmlns:p14="http://schemas.microsoft.com/office/powerpoint/2010/main" val="36727070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Isaiah 65:22 </a:t>
            </a:r>
            <a:r>
              <a:rPr lang="en-US" altLang="en-US" sz="4400" dirty="0">
                <a:solidFill>
                  <a:prstClr val="white"/>
                </a:solidFill>
              </a:rPr>
              <a:t>Unlike the past, invaders will not take their houses and confiscate their vineyards. For my people will live as long as trees,  and my chosen ones will have time to enjoy their hard-won gains. </a:t>
            </a:r>
          </a:p>
          <a:p>
            <a:pPr lvl="0">
              <a:lnSpc>
                <a:spcPts val="4300"/>
              </a:lnSpc>
              <a:spcAft>
                <a:spcPts val="1200"/>
              </a:spcAft>
              <a:buClr>
                <a:srgbClr val="FFFFFF"/>
              </a:buClr>
              <a:buNone/>
            </a:pPr>
            <a:r>
              <a:rPr lang="en-US" altLang="en-US" sz="4400" dirty="0">
                <a:solidFill>
                  <a:prstClr val="white"/>
                </a:solidFill>
              </a:rPr>
              <a:t>23 They will not work in vain, and their children will not be doomed to misfortune. For they are people blessed by the LORD, and their children, too, will be blessed.</a:t>
            </a:r>
          </a:p>
        </p:txBody>
      </p:sp>
      <p:sp>
        <p:nvSpPr>
          <p:cNvPr id="3" name="Content Placeholder 2">
            <a:extLst>
              <a:ext uri="{FF2B5EF4-FFF2-40B4-BE49-F238E27FC236}">
                <a16:creationId xmlns:a16="http://schemas.microsoft.com/office/drawing/2014/main" xmlns="" id="{3C591A59-ECAF-4E4A-AB31-9BE4B6D69348}"/>
              </a:ext>
            </a:extLst>
          </p:cNvPr>
          <p:cNvSpPr txBox="1">
            <a:spLocks/>
          </p:cNvSpPr>
          <p:nvPr/>
        </p:nvSpPr>
        <p:spPr bwMode="auto">
          <a:xfrm>
            <a:off x="3581109" y="4353248"/>
            <a:ext cx="4888494" cy="119694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This will be a great time to be alive!</a:t>
            </a:r>
            <a:endParaRPr lang="en-US" altLang="en-US" sz="2400" b="0" dirty="0"/>
          </a:p>
        </p:txBody>
      </p:sp>
    </p:spTree>
    <p:extLst>
      <p:ext uri="{BB962C8B-B14F-4D97-AF65-F5344CB8AC3E}">
        <p14:creationId xmlns:p14="http://schemas.microsoft.com/office/powerpoint/2010/main" val="30329482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2F840-9EDF-43C3-B506-ADBA84ED5A4F}"/>
              </a:ext>
            </a:extLst>
          </p:cNvPr>
          <p:cNvSpPr>
            <a:spLocks noGrp="1"/>
          </p:cNvSpPr>
          <p:nvPr>
            <p:ph type="title"/>
          </p:nvPr>
        </p:nvSpPr>
        <p:spPr>
          <a:xfrm>
            <a:off x="304800" y="2952890"/>
            <a:ext cx="11582400" cy="838200"/>
          </a:xfrm>
        </p:spPr>
        <p:txBody>
          <a:bodyPr/>
          <a:lstStyle/>
          <a:p>
            <a:r>
              <a:rPr lang="en-US" dirty="0"/>
              <a:t>The </a:t>
            </a:r>
            <a:r>
              <a:rPr lang="en-US" dirty="0" smtClean="0"/>
              <a:t>Millennial </a:t>
            </a:r>
            <a:r>
              <a:rPr lang="en-US" dirty="0"/>
              <a:t>kingdom sounds great,</a:t>
            </a:r>
            <a:br>
              <a:rPr lang="en-US" dirty="0"/>
            </a:br>
            <a:r>
              <a:rPr lang="en-US" dirty="0"/>
              <a:t>but what about now?</a:t>
            </a:r>
            <a:endParaRPr lang="en-US" dirty="0">
              <a:solidFill>
                <a:schemeClr val="tx1"/>
              </a:solidFill>
            </a:endParaRPr>
          </a:p>
        </p:txBody>
      </p:sp>
    </p:spTree>
    <p:extLst>
      <p:ext uri="{BB962C8B-B14F-4D97-AF65-F5344CB8AC3E}">
        <p14:creationId xmlns:p14="http://schemas.microsoft.com/office/powerpoint/2010/main" val="1135370140"/>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John 7:37 </a:t>
            </a:r>
            <a:r>
              <a:rPr lang="en-US" altLang="en-US" sz="4400" dirty="0">
                <a:solidFill>
                  <a:prstClr val="white"/>
                </a:solidFill>
              </a:rPr>
              <a:t>On the last day, the climax of the festival, Jesus stood and shouted to the crowds, “Anyone who is thirsty may come to me! </a:t>
            </a:r>
          </a:p>
          <a:p>
            <a:pPr lvl="0">
              <a:lnSpc>
                <a:spcPts val="4300"/>
              </a:lnSpc>
              <a:spcAft>
                <a:spcPts val="1200"/>
              </a:spcAft>
              <a:buClr>
                <a:srgbClr val="FFFFFF"/>
              </a:buClr>
              <a:buNone/>
            </a:pPr>
            <a:r>
              <a:rPr lang="en-US" altLang="en-US" sz="4400" dirty="0">
                <a:solidFill>
                  <a:prstClr val="white"/>
                </a:solidFill>
              </a:rPr>
              <a:t>38 Anyone who believes in me may come and drink! For the Scriptures declare, ‘Rivers of living water will flow from his heart.’”</a:t>
            </a:r>
          </a:p>
        </p:txBody>
      </p:sp>
    </p:spTree>
    <p:extLst>
      <p:ext uri="{BB962C8B-B14F-4D97-AF65-F5344CB8AC3E}">
        <p14:creationId xmlns:p14="http://schemas.microsoft.com/office/powerpoint/2010/main" val="31926535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John 7:39 </a:t>
            </a:r>
            <a:r>
              <a:rPr lang="en-US" altLang="en-US" sz="4400" dirty="0">
                <a:solidFill>
                  <a:prstClr val="white"/>
                </a:solidFill>
              </a:rPr>
              <a:t>When said “living water,” he was speaking of the Spirit, who would be given to everyone believing in him... </a:t>
            </a:r>
          </a:p>
        </p:txBody>
      </p:sp>
      <p:sp>
        <p:nvSpPr>
          <p:cNvPr id="3" name="Content Placeholder 2">
            <a:extLst>
              <a:ext uri="{FF2B5EF4-FFF2-40B4-BE49-F238E27FC236}">
                <a16:creationId xmlns:a16="http://schemas.microsoft.com/office/drawing/2014/main" xmlns="" id="{6DF616F4-C0D7-4ED3-BC22-583A25394373}"/>
              </a:ext>
            </a:extLst>
          </p:cNvPr>
          <p:cNvSpPr txBox="1">
            <a:spLocks/>
          </p:cNvSpPr>
          <p:nvPr/>
        </p:nvSpPr>
        <p:spPr bwMode="auto">
          <a:xfrm>
            <a:off x="160423" y="1951572"/>
            <a:ext cx="11788690" cy="241188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The Holy Spirit gives us... </a:t>
            </a:r>
          </a:p>
          <a:p>
            <a:pPr>
              <a:lnSpc>
                <a:spcPts val="3900"/>
              </a:lnSpc>
              <a:spcAft>
                <a:spcPts val="600"/>
              </a:spcAft>
            </a:pPr>
            <a:r>
              <a:rPr lang="en-US" altLang="en-US" dirty="0"/>
              <a:t>Strength</a:t>
            </a:r>
            <a:r>
              <a:rPr lang="en-US" altLang="en-US" b="0" dirty="0"/>
              <a:t> to love others (Rom. 8:1-4, 13; Gal. 5:17; Phil. 2:13).</a:t>
            </a:r>
          </a:p>
          <a:p>
            <a:pPr>
              <a:lnSpc>
                <a:spcPts val="3900"/>
              </a:lnSpc>
              <a:spcAft>
                <a:spcPts val="600"/>
              </a:spcAft>
            </a:pPr>
            <a:r>
              <a:rPr lang="en-US" altLang="en-US" dirty="0"/>
              <a:t>Renewed minds </a:t>
            </a:r>
            <a:r>
              <a:rPr lang="en-US" altLang="en-US" b="0" dirty="0"/>
              <a:t>to understand God’s word (1 Cor. 2:6-13).</a:t>
            </a:r>
          </a:p>
          <a:p>
            <a:pPr>
              <a:lnSpc>
                <a:spcPts val="3900"/>
              </a:lnSpc>
              <a:spcAft>
                <a:spcPts val="600"/>
              </a:spcAft>
            </a:pPr>
            <a:r>
              <a:rPr lang="en-US" altLang="en-US" dirty="0"/>
              <a:t>Guidance</a:t>
            </a:r>
            <a:r>
              <a:rPr lang="en-US" altLang="en-US" b="0" dirty="0"/>
              <a:t> (Rom. 8:14; Gal. 5:25).</a:t>
            </a:r>
          </a:p>
        </p:txBody>
      </p:sp>
    </p:spTree>
    <p:extLst>
      <p:ext uri="{BB962C8B-B14F-4D97-AF65-F5344CB8AC3E}">
        <p14:creationId xmlns:p14="http://schemas.microsoft.com/office/powerpoint/2010/main" val="41140803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John 7:39 </a:t>
            </a:r>
            <a:r>
              <a:rPr lang="en-US" altLang="en-US" sz="4400" dirty="0">
                <a:solidFill>
                  <a:prstClr val="white"/>
                </a:solidFill>
              </a:rPr>
              <a:t>When said “living water,” he was speaking of the Spirit, who would be given to everyone believing in him... </a:t>
            </a:r>
          </a:p>
        </p:txBody>
      </p:sp>
      <p:sp>
        <p:nvSpPr>
          <p:cNvPr id="3" name="Content Placeholder 2">
            <a:extLst>
              <a:ext uri="{FF2B5EF4-FFF2-40B4-BE49-F238E27FC236}">
                <a16:creationId xmlns:a16="http://schemas.microsoft.com/office/drawing/2014/main" xmlns="" id="{6DF616F4-C0D7-4ED3-BC22-583A25394373}"/>
              </a:ext>
            </a:extLst>
          </p:cNvPr>
          <p:cNvSpPr txBox="1">
            <a:spLocks/>
          </p:cNvSpPr>
          <p:nvPr/>
        </p:nvSpPr>
        <p:spPr bwMode="auto">
          <a:xfrm>
            <a:off x="2315142" y="1887777"/>
            <a:ext cx="7561716" cy="187614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Knowing Christ is not a new burden.</a:t>
            </a:r>
          </a:p>
          <a:p>
            <a:pPr>
              <a:lnSpc>
                <a:spcPts val="3900"/>
              </a:lnSpc>
              <a:spcAft>
                <a:spcPts val="600"/>
              </a:spcAft>
            </a:pPr>
            <a:r>
              <a:rPr lang="en-US" altLang="en-US" dirty="0"/>
              <a:t>It’s receiving his resources.</a:t>
            </a:r>
          </a:p>
          <a:p>
            <a:pPr>
              <a:lnSpc>
                <a:spcPts val="3900"/>
              </a:lnSpc>
              <a:spcAft>
                <a:spcPts val="600"/>
              </a:spcAft>
            </a:pPr>
            <a:r>
              <a:rPr lang="en-US" altLang="en-US" dirty="0"/>
              <a:t>It will change your life.</a:t>
            </a:r>
          </a:p>
        </p:txBody>
      </p:sp>
    </p:spTree>
    <p:extLst>
      <p:ext uri="{BB962C8B-B14F-4D97-AF65-F5344CB8AC3E}">
        <p14:creationId xmlns:p14="http://schemas.microsoft.com/office/powerpoint/2010/main" val="42530747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xmlns="" id="{DED7A292-3F21-4D76-903F-1BFA540A6456}"/>
              </a:ext>
            </a:extLst>
          </p:cNvPr>
          <p:cNvCxnSpPr/>
          <p:nvPr/>
        </p:nvCxnSpPr>
        <p:spPr>
          <a:xfrm>
            <a:off x="5342021" y="-2294021"/>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xmlns="" id="{D5AC5C88-05E4-4E8F-B16F-EC87258D1F05}"/>
              </a:ext>
            </a:extLst>
          </p:cNvPr>
          <p:cNvSpPr txBox="1">
            <a:spLocks/>
          </p:cNvSpPr>
          <p:nvPr/>
        </p:nvSpPr>
        <p:spPr bwMode="auto">
          <a:xfrm>
            <a:off x="3702746" y="2422359"/>
            <a:ext cx="2351960" cy="126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US" altLang="en-US" sz="4400" dirty="0">
                <a:solidFill>
                  <a:srgbClr val="FFC000"/>
                </a:solidFill>
              </a:rPr>
              <a:t>The return</a:t>
            </a:r>
            <a:br>
              <a:rPr lang="en-US" altLang="en-US" sz="4400" dirty="0">
                <a:solidFill>
                  <a:srgbClr val="FFC000"/>
                </a:solidFill>
              </a:rPr>
            </a:br>
            <a:r>
              <a:rPr lang="en-US" altLang="en-US" sz="4400" dirty="0">
                <a:solidFill>
                  <a:srgbClr val="FFC000"/>
                </a:solidFill>
              </a:rPr>
              <a:t>of Christ</a:t>
            </a:r>
            <a:endParaRPr lang="en-GB" altLang="en-US" sz="4400" dirty="0">
              <a:solidFill>
                <a:srgbClr val="FFC000"/>
              </a:solidFill>
            </a:endParaRPr>
          </a:p>
        </p:txBody>
      </p:sp>
      <p:cxnSp>
        <p:nvCxnSpPr>
          <p:cNvPr id="15" name="Straight Connector 14">
            <a:extLst>
              <a:ext uri="{FF2B5EF4-FFF2-40B4-BE49-F238E27FC236}">
                <a16:creationId xmlns:a16="http://schemas.microsoft.com/office/drawing/2014/main" xmlns="" id="{9B676B59-FCF8-466A-A1A1-C6DA5976AB1D}"/>
              </a:ext>
            </a:extLst>
          </p:cNvPr>
          <p:cNvCxnSpPr>
            <a:cxnSpLocks/>
          </p:cNvCxnSpPr>
          <p:nvPr/>
        </p:nvCxnSpPr>
        <p:spPr>
          <a:xfrm>
            <a:off x="-160421" y="4074697"/>
            <a:ext cx="10015620" cy="0"/>
          </a:xfrm>
          <a:prstGeom prst="line">
            <a:avLst/>
          </a:prstGeom>
          <a:ln w="152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xmlns="" id="{D14E4B1C-3D49-4813-B3A7-6A6227CFA4DA}"/>
              </a:ext>
            </a:extLst>
          </p:cNvPr>
          <p:cNvSpPr/>
          <p:nvPr/>
        </p:nvSpPr>
        <p:spPr>
          <a:xfrm>
            <a:off x="4564357" y="3689685"/>
            <a:ext cx="753979" cy="753979"/>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02695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3"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John 7:39 </a:t>
            </a:r>
            <a:r>
              <a:rPr lang="en-US" altLang="en-US" sz="4400" dirty="0">
                <a:solidFill>
                  <a:prstClr val="white"/>
                </a:solidFill>
              </a:rPr>
              <a:t>When said “living water,” he was speaking of the Spirit, who would be given to everyone believing in him... </a:t>
            </a:r>
          </a:p>
        </p:txBody>
      </p:sp>
      <p:sp>
        <p:nvSpPr>
          <p:cNvPr id="3" name="Content Placeholder 2">
            <a:extLst>
              <a:ext uri="{FF2B5EF4-FFF2-40B4-BE49-F238E27FC236}">
                <a16:creationId xmlns:a16="http://schemas.microsoft.com/office/drawing/2014/main" xmlns="" id="{6DF616F4-C0D7-4ED3-BC22-583A25394373}"/>
              </a:ext>
            </a:extLst>
          </p:cNvPr>
          <p:cNvSpPr txBox="1">
            <a:spLocks/>
          </p:cNvSpPr>
          <p:nvPr/>
        </p:nvSpPr>
        <p:spPr bwMode="auto">
          <a:xfrm>
            <a:off x="3554991" y="1951572"/>
            <a:ext cx="4999555" cy="1259461"/>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“anyone who is thirsty”</a:t>
            </a:r>
          </a:p>
          <a:p>
            <a:pPr>
              <a:lnSpc>
                <a:spcPts val="3900"/>
              </a:lnSpc>
              <a:spcAft>
                <a:spcPts val="600"/>
              </a:spcAft>
            </a:pPr>
            <a:r>
              <a:rPr lang="en-US" altLang="en-US" dirty="0"/>
              <a:t>“come to me”</a:t>
            </a:r>
          </a:p>
        </p:txBody>
      </p:sp>
    </p:spTree>
    <p:extLst>
      <p:ext uri="{BB962C8B-B14F-4D97-AF65-F5344CB8AC3E}">
        <p14:creationId xmlns:p14="http://schemas.microsoft.com/office/powerpoint/2010/main" val="29465208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2F840-9EDF-43C3-B506-ADBA84ED5A4F}"/>
              </a:ext>
            </a:extLst>
          </p:cNvPr>
          <p:cNvSpPr>
            <a:spLocks noGrp="1"/>
          </p:cNvSpPr>
          <p:nvPr>
            <p:ph type="title"/>
          </p:nvPr>
        </p:nvSpPr>
        <p:spPr>
          <a:xfrm>
            <a:off x="304800" y="2952890"/>
            <a:ext cx="11582400" cy="838200"/>
          </a:xfrm>
        </p:spPr>
        <p:txBody>
          <a:bodyPr/>
          <a:lstStyle/>
          <a:p>
            <a:r>
              <a:rPr lang="en-US" dirty="0"/>
              <a:t>What kingdom are you looking forward to?</a:t>
            </a:r>
            <a:endParaRPr lang="en-US" dirty="0">
              <a:solidFill>
                <a:schemeClr val="tx1"/>
              </a:solidFill>
            </a:endParaRPr>
          </a:p>
        </p:txBody>
      </p:sp>
    </p:spTree>
    <p:extLst>
      <p:ext uri="{BB962C8B-B14F-4D97-AF65-F5344CB8AC3E}">
        <p14:creationId xmlns:p14="http://schemas.microsoft.com/office/powerpoint/2010/main" val="3499243903"/>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The land of Israel will be divided among the twelve tribes of Israel (47:13-48:29).</a:t>
            </a:r>
          </a:p>
          <a:p>
            <a:pPr lvl="0">
              <a:lnSpc>
                <a:spcPts val="4300"/>
              </a:lnSpc>
              <a:spcAft>
                <a:spcPts val="1200"/>
              </a:spcAft>
              <a:buClr>
                <a:srgbClr val="FFFFFF"/>
              </a:buClr>
              <a:buNone/>
            </a:pPr>
            <a:r>
              <a:rPr lang="en-US" altLang="en-US" sz="4400" b="1" dirty="0">
                <a:solidFill>
                  <a:prstClr val="white"/>
                </a:solidFill>
              </a:rPr>
              <a:t>The city of Jerusalem will have new gates (48:30-34).</a:t>
            </a:r>
          </a:p>
        </p:txBody>
      </p:sp>
    </p:spTree>
    <p:extLst>
      <p:ext uri="{BB962C8B-B14F-4D97-AF65-F5344CB8AC3E}">
        <p14:creationId xmlns:p14="http://schemas.microsoft.com/office/powerpoint/2010/main" val="36210429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Ezekiel 48:35 </a:t>
            </a:r>
            <a:r>
              <a:rPr lang="en-US" altLang="en-US" sz="4400" dirty="0">
                <a:solidFill>
                  <a:prstClr val="white"/>
                </a:solidFill>
              </a:rPr>
              <a:t>“The distance around the entire city will be 6 miles. And from that day the name of the city will be ‘The LORD Is There.’”</a:t>
            </a:r>
          </a:p>
        </p:txBody>
      </p:sp>
    </p:spTree>
    <p:extLst>
      <p:ext uri="{BB962C8B-B14F-4D97-AF65-F5344CB8AC3E}">
        <p14:creationId xmlns:p14="http://schemas.microsoft.com/office/powerpoint/2010/main" val="4108238346"/>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Ezekiel 48:35 </a:t>
            </a:r>
            <a:r>
              <a:rPr lang="en-US" altLang="en-US" sz="4400" dirty="0">
                <a:solidFill>
                  <a:prstClr val="white"/>
                </a:solidFill>
              </a:rPr>
              <a:t>“The distance around the entire city will be 6 miles. And from that day the name of the city will be </a:t>
            </a:r>
            <a:r>
              <a:rPr lang="en-US" altLang="en-US" sz="4400" dirty="0">
                <a:solidFill>
                  <a:srgbClr val="FFC000"/>
                </a:solidFill>
              </a:rPr>
              <a:t>‘The LORD Is There.’</a:t>
            </a:r>
            <a:r>
              <a:rPr lang="en-US" altLang="en-US" sz="4400" dirty="0">
                <a:solidFill>
                  <a:prstClr val="white"/>
                </a:solidFill>
              </a:rPr>
              <a:t>”</a:t>
            </a:r>
          </a:p>
          <a:p>
            <a:pPr lvl="0">
              <a:lnSpc>
                <a:spcPts val="4300"/>
              </a:lnSpc>
              <a:spcAft>
                <a:spcPts val="1200"/>
              </a:spcAft>
              <a:buClr>
                <a:srgbClr val="FFFFFF"/>
              </a:buClr>
              <a:buNone/>
            </a:pPr>
            <a:endParaRPr lang="en-US" altLang="en-US" sz="4400" dirty="0">
              <a:solidFill>
                <a:prstClr val="white"/>
              </a:solidFill>
            </a:endParaRPr>
          </a:p>
          <a:p>
            <a:pPr lvl="0">
              <a:lnSpc>
                <a:spcPts val="4300"/>
              </a:lnSpc>
              <a:spcAft>
                <a:spcPts val="1200"/>
              </a:spcAft>
              <a:buClr>
                <a:srgbClr val="FFFFFF"/>
              </a:buClr>
              <a:buNone/>
            </a:pPr>
            <a:r>
              <a:rPr lang="en-US" altLang="en-US" sz="4400" b="1" dirty="0">
                <a:solidFill>
                  <a:prstClr val="white"/>
                </a:solidFill>
              </a:rPr>
              <a:t>Philippians 3:20 </a:t>
            </a:r>
            <a:r>
              <a:rPr lang="en-US" altLang="en-US" sz="4400" dirty="0">
                <a:solidFill>
                  <a:prstClr val="white"/>
                </a:solidFill>
              </a:rPr>
              <a:t>But we are citizens of heaven, </a:t>
            </a:r>
            <a:br>
              <a:rPr lang="en-US" altLang="en-US" sz="4400" dirty="0">
                <a:solidFill>
                  <a:prstClr val="white"/>
                </a:solidFill>
              </a:rPr>
            </a:br>
            <a:r>
              <a:rPr lang="en-US" altLang="en-US" sz="4400" dirty="0"/>
              <a:t>where the Lord Jesus Christ lives</a:t>
            </a:r>
            <a:r>
              <a:rPr lang="en-US" altLang="en-US" sz="4400" dirty="0">
                <a:solidFill>
                  <a:prstClr val="white"/>
                </a:solidFill>
              </a:rPr>
              <a:t>. And we are eagerly waiting for him to return as our Savior.</a:t>
            </a:r>
          </a:p>
        </p:txBody>
      </p:sp>
    </p:spTree>
    <p:extLst>
      <p:ext uri="{BB962C8B-B14F-4D97-AF65-F5344CB8AC3E}">
        <p14:creationId xmlns:p14="http://schemas.microsoft.com/office/powerpoint/2010/main" val="38943130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Ezekiel 48:35 </a:t>
            </a:r>
            <a:r>
              <a:rPr lang="en-US" altLang="en-US" sz="4400" dirty="0">
                <a:solidFill>
                  <a:prstClr val="white"/>
                </a:solidFill>
              </a:rPr>
              <a:t>“The distance around the entire city will be 6 miles. And from that day the name of the city will be </a:t>
            </a:r>
            <a:r>
              <a:rPr lang="en-US" altLang="en-US" sz="4400" dirty="0">
                <a:solidFill>
                  <a:srgbClr val="FFC000"/>
                </a:solidFill>
              </a:rPr>
              <a:t>‘The LORD Is There.’</a:t>
            </a:r>
            <a:r>
              <a:rPr lang="en-US" altLang="en-US" sz="4400" dirty="0">
                <a:solidFill>
                  <a:prstClr val="white"/>
                </a:solidFill>
              </a:rPr>
              <a:t>”</a:t>
            </a:r>
          </a:p>
          <a:p>
            <a:pPr lvl="0">
              <a:lnSpc>
                <a:spcPts val="4300"/>
              </a:lnSpc>
              <a:spcAft>
                <a:spcPts val="1200"/>
              </a:spcAft>
              <a:buClr>
                <a:srgbClr val="FFFFFF"/>
              </a:buClr>
              <a:buNone/>
            </a:pPr>
            <a:endParaRPr lang="en-US" altLang="en-US" sz="4400" dirty="0">
              <a:solidFill>
                <a:prstClr val="white"/>
              </a:solidFill>
            </a:endParaRPr>
          </a:p>
          <a:p>
            <a:pPr lvl="0">
              <a:lnSpc>
                <a:spcPts val="4300"/>
              </a:lnSpc>
              <a:spcAft>
                <a:spcPts val="1200"/>
              </a:spcAft>
              <a:buClr>
                <a:srgbClr val="FFFFFF"/>
              </a:buClr>
              <a:buNone/>
            </a:pPr>
            <a:r>
              <a:rPr lang="en-US" altLang="en-US" sz="4400" b="1" dirty="0">
                <a:solidFill>
                  <a:prstClr val="white"/>
                </a:solidFill>
              </a:rPr>
              <a:t>Philippians 3:20 </a:t>
            </a:r>
            <a:r>
              <a:rPr lang="en-US" altLang="en-US" sz="4400" dirty="0">
                <a:solidFill>
                  <a:prstClr val="white"/>
                </a:solidFill>
              </a:rPr>
              <a:t>But we are citizens of heaven, </a:t>
            </a:r>
            <a:br>
              <a:rPr lang="en-US" altLang="en-US" sz="4400" dirty="0">
                <a:solidFill>
                  <a:prstClr val="white"/>
                </a:solidFill>
              </a:rPr>
            </a:br>
            <a:r>
              <a:rPr lang="en-US" altLang="en-US" sz="4400" dirty="0">
                <a:solidFill>
                  <a:srgbClr val="FFC000"/>
                </a:solidFill>
              </a:rPr>
              <a:t>where the Lord Jesus Christ lives</a:t>
            </a:r>
            <a:r>
              <a:rPr lang="en-US" altLang="en-US" sz="4400" dirty="0">
                <a:solidFill>
                  <a:prstClr val="white"/>
                </a:solidFill>
              </a:rPr>
              <a:t>. And we are eagerly waiting for him to return as our Savior.</a:t>
            </a:r>
          </a:p>
        </p:txBody>
      </p:sp>
      <p:sp>
        <p:nvSpPr>
          <p:cNvPr id="3" name="Content Placeholder 2">
            <a:extLst>
              <a:ext uri="{FF2B5EF4-FFF2-40B4-BE49-F238E27FC236}">
                <a16:creationId xmlns:a16="http://schemas.microsoft.com/office/drawing/2014/main" xmlns="" id="{BA896C2D-1AAA-4BEA-9E8D-D2DD7F676810}"/>
              </a:ext>
            </a:extLst>
          </p:cNvPr>
          <p:cNvSpPr txBox="1">
            <a:spLocks/>
          </p:cNvSpPr>
          <p:nvPr/>
        </p:nvSpPr>
        <p:spPr bwMode="auto">
          <a:xfrm>
            <a:off x="2784970" y="4502267"/>
            <a:ext cx="4999555" cy="122476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What kingdom do you primarily identify with?</a:t>
            </a:r>
            <a:endParaRPr lang="en-US" altLang="en-US" b="0" dirty="0"/>
          </a:p>
        </p:txBody>
      </p:sp>
    </p:spTree>
    <p:extLst>
      <p:ext uri="{BB962C8B-B14F-4D97-AF65-F5344CB8AC3E}">
        <p14:creationId xmlns:p14="http://schemas.microsoft.com/office/powerpoint/2010/main" val="32790884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US" altLang="en-US" sz="4400" b="1" dirty="0">
                <a:solidFill>
                  <a:prstClr val="white"/>
                </a:solidFill>
              </a:rPr>
              <a:t>Ezekiel 48:35 </a:t>
            </a:r>
            <a:r>
              <a:rPr lang="en-US" altLang="en-US" sz="4400" dirty="0">
                <a:solidFill>
                  <a:prstClr val="white"/>
                </a:solidFill>
              </a:rPr>
              <a:t>“The distance around the entire city will be 6 miles. And from that day the name of the city will be </a:t>
            </a:r>
            <a:r>
              <a:rPr lang="en-US" altLang="en-US" sz="4400" dirty="0">
                <a:solidFill>
                  <a:srgbClr val="FFC000"/>
                </a:solidFill>
              </a:rPr>
              <a:t>‘The LORD Is There.’</a:t>
            </a:r>
            <a:r>
              <a:rPr lang="en-US" altLang="en-US" sz="4400" dirty="0">
                <a:solidFill>
                  <a:prstClr val="white"/>
                </a:solidFill>
              </a:rPr>
              <a:t>”</a:t>
            </a:r>
          </a:p>
          <a:p>
            <a:pPr lvl="0">
              <a:lnSpc>
                <a:spcPts val="4300"/>
              </a:lnSpc>
              <a:spcAft>
                <a:spcPts val="1200"/>
              </a:spcAft>
              <a:buClr>
                <a:srgbClr val="FFFFFF"/>
              </a:buClr>
              <a:buNone/>
            </a:pPr>
            <a:endParaRPr lang="en-US" altLang="en-US" sz="4400" dirty="0">
              <a:solidFill>
                <a:prstClr val="white"/>
              </a:solidFill>
            </a:endParaRPr>
          </a:p>
          <a:p>
            <a:pPr lvl="0">
              <a:lnSpc>
                <a:spcPts val="4300"/>
              </a:lnSpc>
              <a:spcAft>
                <a:spcPts val="1200"/>
              </a:spcAft>
              <a:buClr>
                <a:srgbClr val="FFFFFF"/>
              </a:buClr>
              <a:buNone/>
            </a:pPr>
            <a:r>
              <a:rPr lang="en-US" altLang="en-US" sz="4400" b="1" dirty="0">
                <a:solidFill>
                  <a:prstClr val="white"/>
                </a:solidFill>
              </a:rPr>
              <a:t>Philippians 3:20 </a:t>
            </a:r>
            <a:r>
              <a:rPr lang="en-US" altLang="en-US" sz="4400" dirty="0">
                <a:solidFill>
                  <a:prstClr val="white"/>
                </a:solidFill>
              </a:rPr>
              <a:t>But we are citizens of heaven, </a:t>
            </a:r>
            <a:br>
              <a:rPr lang="en-US" altLang="en-US" sz="4400" dirty="0">
                <a:solidFill>
                  <a:prstClr val="white"/>
                </a:solidFill>
              </a:rPr>
            </a:br>
            <a:r>
              <a:rPr lang="en-US" altLang="en-US" sz="4400" dirty="0">
                <a:solidFill>
                  <a:srgbClr val="FFC000"/>
                </a:solidFill>
              </a:rPr>
              <a:t>where the Lord Jesus Christ lives</a:t>
            </a:r>
            <a:r>
              <a:rPr lang="en-US" altLang="en-US" sz="4400" dirty="0">
                <a:solidFill>
                  <a:prstClr val="white"/>
                </a:solidFill>
              </a:rPr>
              <a:t>. And we are eagerly waiting for him to return as our Savior.</a:t>
            </a:r>
          </a:p>
        </p:txBody>
      </p:sp>
      <p:sp>
        <p:nvSpPr>
          <p:cNvPr id="3" name="Content Placeholder 2">
            <a:extLst>
              <a:ext uri="{FF2B5EF4-FFF2-40B4-BE49-F238E27FC236}">
                <a16:creationId xmlns:a16="http://schemas.microsoft.com/office/drawing/2014/main" xmlns="" id="{BA896C2D-1AAA-4BEA-9E8D-D2DD7F676810}"/>
              </a:ext>
            </a:extLst>
          </p:cNvPr>
          <p:cNvSpPr txBox="1">
            <a:spLocks/>
          </p:cNvSpPr>
          <p:nvPr/>
        </p:nvSpPr>
        <p:spPr bwMode="auto">
          <a:xfrm>
            <a:off x="2260016" y="4502267"/>
            <a:ext cx="6049462" cy="122476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We have a chance to be different in a winsome way.</a:t>
            </a:r>
            <a:endParaRPr lang="en-US" altLang="en-US" b="0" dirty="0"/>
          </a:p>
        </p:txBody>
      </p:sp>
    </p:spTree>
    <p:extLst>
      <p:ext uri="{BB962C8B-B14F-4D97-AF65-F5344CB8AC3E}">
        <p14:creationId xmlns:p14="http://schemas.microsoft.com/office/powerpoint/2010/main" val="4131249726"/>
      </p:ext>
    </p:extLst>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780674"/>
            <a:ext cx="11847513" cy="5077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gn="ctr">
              <a:lnSpc>
                <a:spcPts val="4300"/>
              </a:lnSpc>
              <a:spcAft>
                <a:spcPts val="2400"/>
              </a:spcAft>
              <a:buClr>
                <a:srgbClr val="FFFFFF"/>
              </a:buClr>
              <a:buNone/>
            </a:pPr>
            <a:r>
              <a:rPr lang="en-US" altLang="en-US" sz="4400" b="1" dirty="0">
                <a:solidFill>
                  <a:prstClr val="white"/>
                </a:solidFill>
              </a:rPr>
              <a:t>Is my excitement for Jesus’ return</a:t>
            </a:r>
            <a:br>
              <a:rPr lang="en-US" altLang="en-US" sz="4400" b="1" dirty="0">
                <a:solidFill>
                  <a:prstClr val="white"/>
                </a:solidFill>
              </a:rPr>
            </a:br>
            <a:r>
              <a:rPr lang="en-US" altLang="en-US" sz="4400" b="1" dirty="0">
                <a:solidFill>
                  <a:prstClr val="white"/>
                </a:solidFill>
              </a:rPr>
              <a:t>and his kingdom increasing, or is it fading?</a:t>
            </a:r>
          </a:p>
          <a:p>
            <a:pPr lvl="0" algn="ctr">
              <a:lnSpc>
                <a:spcPts val="4300"/>
              </a:lnSpc>
              <a:spcAft>
                <a:spcPts val="1200"/>
              </a:spcAft>
              <a:buClr>
                <a:srgbClr val="FFFFFF"/>
              </a:buClr>
              <a:buNone/>
            </a:pPr>
            <a:r>
              <a:rPr lang="en-US" altLang="en-US" sz="4400" b="1" dirty="0">
                <a:solidFill>
                  <a:prstClr val="white"/>
                </a:solidFill>
              </a:rPr>
              <a:t>Am I thinking about Jesus’ </a:t>
            </a:r>
            <a:br>
              <a:rPr lang="en-US" altLang="en-US" sz="4400" b="1" dirty="0">
                <a:solidFill>
                  <a:prstClr val="white"/>
                </a:solidFill>
              </a:rPr>
            </a:br>
            <a:r>
              <a:rPr lang="en-US" altLang="en-US" sz="4400" b="1" dirty="0">
                <a:solidFill>
                  <a:prstClr val="white"/>
                </a:solidFill>
              </a:rPr>
              <a:t>coming kingdom more and more, </a:t>
            </a:r>
            <a:br>
              <a:rPr lang="en-US" altLang="en-US" sz="4400" b="1" dirty="0">
                <a:solidFill>
                  <a:prstClr val="white"/>
                </a:solidFill>
              </a:rPr>
            </a:br>
            <a:r>
              <a:rPr lang="en-US" altLang="en-US" sz="4400" b="1" dirty="0">
                <a:solidFill>
                  <a:prstClr val="white"/>
                </a:solidFill>
              </a:rPr>
              <a:t>or about our present political situation </a:t>
            </a:r>
            <a:br>
              <a:rPr lang="en-US" altLang="en-US" sz="4400" b="1" dirty="0">
                <a:solidFill>
                  <a:prstClr val="white"/>
                </a:solidFill>
              </a:rPr>
            </a:br>
            <a:r>
              <a:rPr lang="en-US" altLang="en-US" sz="4400" b="1" dirty="0">
                <a:solidFill>
                  <a:prstClr val="white"/>
                </a:solidFill>
              </a:rPr>
              <a:t>more and more?</a:t>
            </a:r>
          </a:p>
        </p:txBody>
      </p:sp>
    </p:spTree>
    <p:extLst>
      <p:ext uri="{BB962C8B-B14F-4D97-AF65-F5344CB8AC3E}">
        <p14:creationId xmlns:p14="http://schemas.microsoft.com/office/powerpoint/2010/main" val="40207989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574630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Hebrews 9:28 </a:t>
            </a:r>
          </a:p>
          <a:p>
            <a:pPr>
              <a:lnSpc>
                <a:spcPts val="4300"/>
              </a:lnSpc>
              <a:spcAft>
                <a:spcPts val="1200"/>
              </a:spcAft>
              <a:buClr>
                <a:srgbClr val="FFFFFF"/>
              </a:buClr>
              <a:buNone/>
            </a:pPr>
            <a:r>
              <a:rPr lang="en-US" altLang="en-US" sz="4400" b="1" dirty="0"/>
              <a:t>1 Thessalonians 4:16-17 </a:t>
            </a:r>
          </a:p>
          <a:p>
            <a:pPr>
              <a:lnSpc>
                <a:spcPts val="4300"/>
              </a:lnSpc>
              <a:spcAft>
                <a:spcPts val="1200"/>
              </a:spcAft>
              <a:buClr>
                <a:srgbClr val="FFFFFF"/>
              </a:buClr>
              <a:buNone/>
            </a:pPr>
            <a:r>
              <a:rPr lang="en-US" altLang="en-US" sz="4400" b="1" dirty="0"/>
              <a:t>Revelation 1:7 </a:t>
            </a:r>
          </a:p>
          <a:p>
            <a:pPr>
              <a:lnSpc>
                <a:spcPts val="4300"/>
              </a:lnSpc>
              <a:spcAft>
                <a:spcPts val="1200"/>
              </a:spcAft>
              <a:buClr>
                <a:srgbClr val="FFFFFF"/>
              </a:buClr>
              <a:buNone/>
            </a:pPr>
            <a:r>
              <a:rPr lang="en-US" altLang="en-US" sz="4400" b="1" dirty="0"/>
              <a:t>2 Peter 3:10 </a:t>
            </a:r>
          </a:p>
          <a:p>
            <a:pPr>
              <a:lnSpc>
                <a:spcPts val="4300"/>
              </a:lnSpc>
              <a:spcAft>
                <a:spcPts val="1200"/>
              </a:spcAft>
              <a:buClr>
                <a:srgbClr val="FFFFFF"/>
              </a:buClr>
              <a:buNone/>
            </a:pPr>
            <a:r>
              <a:rPr lang="en-US" altLang="en-US" sz="4400" b="1" dirty="0"/>
              <a:t>Matthew 24:36 </a:t>
            </a:r>
          </a:p>
          <a:p>
            <a:pPr>
              <a:lnSpc>
                <a:spcPts val="4300"/>
              </a:lnSpc>
              <a:spcAft>
                <a:spcPts val="1200"/>
              </a:spcAft>
              <a:buClr>
                <a:srgbClr val="FFFFFF"/>
              </a:buClr>
              <a:buNone/>
            </a:pPr>
            <a:r>
              <a:rPr lang="en-US" altLang="en-US" sz="4400" b="1" dirty="0"/>
              <a:t>Matthew 24:44 </a:t>
            </a:r>
          </a:p>
          <a:p>
            <a:pPr>
              <a:lnSpc>
                <a:spcPts val="4300"/>
              </a:lnSpc>
              <a:spcAft>
                <a:spcPts val="1200"/>
              </a:spcAft>
              <a:buClr>
                <a:srgbClr val="FFFFFF"/>
              </a:buClr>
              <a:buNone/>
            </a:pPr>
            <a:r>
              <a:rPr lang="en-US" altLang="en-US" sz="4400" b="1" dirty="0"/>
              <a:t>John 14:1-3 </a:t>
            </a:r>
          </a:p>
          <a:p>
            <a:pPr>
              <a:lnSpc>
                <a:spcPts val="4300"/>
              </a:lnSpc>
              <a:spcAft>
                <a:spcPts val="1200"/>
              </a:spcAft>
              <a:buClr>
                <a:srgbClr val="FFFFFF"/>
              </a:buClr>
              <a:buNone/>
            </a:pPr>
            <a:r>
              <a:rPr lang="en-US" altLang="en-US" sz="4400" b="1" dirty="0"/>
              <a:t>John 14:3 </a:t>
            </a:r>
          </a:p>
          <a:p>
            <a:pPr>
              <a:lnSpc>
                <a:spcPts val="4300"/>
              </a:lnSpc>
              <a:spcAft>
                <a:spcPts val="1200"/>
              </a:spcAft>
              <a:buClr>
                <a:srgbClr val="FFFFFF"/>
              </a:buClr>
              <a:buNone/>
            </a:pPr>
            <a:r>
              <a:rPr lang="en-US" altLang="en-US" sz="4400" b="1" dirty="0"/>
              <a:t>Acts 1:10-11  </a:t>
            </a:r>
            <a:endParaRPr lang="en-GB" altLang="en-US" sz="4400" b="1" dirty="0"/>
          </a:p>
        </p:txBody>
      </p:sp>
      <p:sp>
        <p:nvSpPr>
          <p:cNvPr id="3" name="Content Placeholder 2">
            <a:extLst>
              <a:ext uri="{FF2B5EF4-FFF2-40B4-BE49-F238E27FC236}">
                <a16:creationId xmlns:a16="http://schemas.microsoft.com/office/drawing/2014/main" xmlns="" id="{45BC0787-968F-42A0-B7A1-DBCB0DA14940}"/>
              </a:ext>
            </a:extLst>
          </p:cNvPr>
          <p:cNvSpPr txBox="1">
            <a:spLocks/>
          </p:cNvSpPr>
          <p:nvPr/>
        </p:nvSpPr>
        <p:spPr bwMode="auto">
          <a:xfrm>
            <a:off x="6344093" y="101364"/>
            <a:ext cx="574630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Luke 21:34-36 </a:t>
            </a:r>
          </a:p>
          <a:p>
            <a:pPr>
              <a:lnSpc>
                <a:spcPts val="4300"/>
              </a:lnSpc>
              <a:spcAft>
                <a:spcPts val="1200"/>
              </a:spcAft>
              <a:buClr>
                <a:srgbClr val="FFFFFF"/>
              </a:buClr>
              <a:buNone/>
            </a:pPr>
            <a:r>
              <a:rPr lang="en-US" altLang="en-US" sz="4400" b="1" dirty="0"/>
              <a:t>Revelation 22:12 </a:t>
            </a:r>
          </a:p>
          <a:p>
            <a:pPr>
              <a:lnSpc>
                <a:spcPts val="4300"/>
              </a:lnSpc>
              <a:spcAft>
                <a:spcPts val="1200"/>
              </a:spcAft>
              <a:buClr>
                <a:srgbClr val="FFFFFF"/>
              </a:buClr>
              <a:buNone/>
            </a:pPr>
            <a:r>
              <a:rPr lang="en-US" altLang="en-US" sz="4400" b="1" dirty="0"/>
              <a:t>Titus 2:13 </a:t>
            </a:r>
          </a:p>
          <a:p>
            <a:pPr>
              <a:lnSpc>
                <a:spcPts val="4300"/>
              </a:lnSpc>
              <a:spcAft>
                <a:spcPts val="1200"/>
              </a:spcAft>
              <a:buClr>
                <a:srgbClr val="FFFFFF"/>
              </a:buClr>
              <a:buNone/>
            </a:pPr>
            <a:r>
              <a:rPr lang="en-US" altLang="en-US" sz="4400" b="1" dirty="0"/>
              <a:t>Acts 1:11 </a:t>
            </a:r>
          </a:p>
          <a:p>
            <a:pPr>
              <a:lnSpc>
                <a:spcPts val="4300"/>
              </a:lnSpc>
              <a:spcAft>
                <a:spcPts val="1200"/>
              </a:spcAft>
              <a:buClr>
                <a:srgbClr val="FFFFFF"/>
              </a:buClr>
              <a:buNone/>
            </a:pPr>
            <a:r>
              <a:rPr lang="en-US" altLang="en-US" sz="4400" b="1" dirty="0"/>
              <a:t>Matthew 16:27 </a:t>
            </a:r>
          </a:p>
          <a:p>
            <a:pPr>
              <a:lnSpc>
                <a:spcPts val="4300"/>
              </a:lnSpc>
              <a:spcAft>
                <a:spcPts val="1200"/>
              </a:spcAft>
              <a:buClr>
                <a:srgbClr val="FFFFFF"/>
              </a:buClr>
              <a:buNone/>
            </a:pPr>
            <a:r>
              <a:rPr lang="en-US" altLang="en-US" sz="4400" b="1" dirty="0"/>
              <a:t>John 6:39-40 </a:t>
            </a:r>
          </a:p>
          <a:p>
            <a:pPr>
              <a:lnSpc>
                <a:spcPts val="4300"/>
              </a:lnSpc>
              <a:spcAft>
                <a:spcPts val="1200"/>
              </a:spcAft>
              <a:buClr>
                <a:srgbClr val="FFFFFF"/>
              </a:buClr>
              <a:buNone/>
            </a:pPr>
            <a:r>
              <a:rPr lang="en-US" altLang="en-US" sz="4400" b="1" dirty="0"/>
              <a:t>Matthew 24:27 </a:t>
            </a:r>
          </a:p>
          <a:p>
            <a:pPr>
              <a:lnSpc>
                <a:spcPts val="4300"/>
              </a:lnSpc>
              <a:spcAft>
                <a:spcPts val="1200"/>
              </a:spcAft>
              <a:buClr>
                <a:srgbClr val="FFFFFF"/>
              </a:buClr>
              <a:buNone/>
            </a:pPr>
            <a:r>
              <a:rPr lang="en-US" altLang="en-US" sz="4400" b="1" dirty="0"/>
              <a:t>Matthew 24:42-44 </a:t>
            </a:r>
          </a:p>
          <a:p>
            <a:pPr>
              <a:lnSpc>
                <a:spcPts val="4300"/>
              </a:lnSpc>
              <a:spcAft>
                <a:spcPts val="1200"/>
              </a:spcAft>
              <a:buClr>
                <a:srgbClr val="FFFFFF"/>
              </a:buClr>
              <a:buNone/>
            </a:pPr>
            <a:r>
              <a:rPr lang="en-US" altLang="en-US" sz="4400" b="1" dirty="0"/>
              <a:t>Matthew 24:42 </a:t>
            </a:r>
          </a:p>
          <a:p>
            <a:pPr>
              <a:lnSpc>
                <a:spcPts val="4300"/>
              </a:lnSpc>
              <a:spcAft>
                <a:spcPts val="1200"/>
              </a:spcAft>
              <a:buClr>
                <a:srgbClr val="FFFFFF"/>
              </a:buClr>
              <a:buNone/>
            </a:pPr>
            <a:r>
              <a:rPr lang="en-US" altLang="en-US" sz="4400" b="1" dirty="0"/>
              <a:t>  </a:t>
            </a:r>
            <a:endParaRPr lang="en-GB" altLang="en-US" sz="4400" b="1" dirty="0"/>
          </a:p>
        </p:txBody>
      </p:sp>
    </p:spTree>
    <p:extLst>
      <p:ext uri="{BB962C8B-B14F-4D97-AF65-F5344CB8AC3E}">
        <p14:creationId xmlns:p14="http://schemas.microsoft.com/office/powerpoint/2010/main" val="11219773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DA59B1FF26B87429C7EB66F311DAE8D" ma:contentTypeVersion="15" ma:contentTypeDescription="Create a new document." ma:contentTypeScope="" ma:versionID="a01996be7494b73377a7163ee4669c8b">
  <xsd:schema xmlns:xsd="http://www.w3.org/2001/XMLSchema" xmlns:xs="http://www.w3.org/2001/XMLSchema" xmlns:p="http://schemas.microsoft.com/office/2006/metadata/properties" xmlns:ns3="27dcc229-67af-4c71-9eaf-4ce1176dd786" xmlns:ns4="a0914f5c-98df-43af-a816-8645eb93ec60" targetNamespace="http://schemas.microsoft.com/office/2006/metadata/properties" ma:root="true" ma:fieldsID="0d1f9792f11d946b465a56e612e6e5ef" ns3:_="" ns4:_="">
    <xsd:import namespace="27dcc229-67af-4c71-9eaf-4ce1176dd786"/>
    <xsd:import namespace="a0914f5c-98df-43af-a816-8645eb93ec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dcc229-67af-4c71-9eaf-4ce1176dd7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0914f5c-98df-43af-a816-8645eb93ec6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27dcc229-67af-4c71-9eaf-4ce1176dd786" xsi:nil="true"/>
  </documentManagement>
</p:properties>
</file>

<file path=customXml/itemProps1.xml><?xml version="1.0" encoding="utf-8"?>
<ds:datastoreItem xmlns:ds="http://schemas.openxmlformats.org/officeDocument/2006/customXml" ds:itemID="{A8A0CB20-814B-4AC5-91FC-A1619CB9E448}">
  <ds:schemaRefs>
    <ds:schemaRef ds:uri="http://schemas.microsoft.com/sharepoint/v3/contenttype/forms"/>
  </ds:schemaRefs>
</ds:datastoreItem>
</file>

<file path=customXml/itemProps2.xml><?xml version="1.0" encoding="utf-8"?>
<ds:datastoreItem xmlns:ds="http://schemas.openxmlformats.org/officeDocument/2006/customXml" ds:itemID="{A5AE855A-55B9-44D6-8FA9-04D6FE8EB8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dcc229-67af-4c71-9eaf-4ce1176dd786"/>
    <ds:schemaRef ds:uri="a0914f5c-98df-43af-a816-8645eb93ec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4B2452E-A687-49FD-B4B3-7CEC64381C34}">
  <ds:schemaRefs>
    <ds:schemaRef ds:uri="http://schemas.microsoft.com/office/2006/documentManagement/types"/>
    <ds:schemaRef ds:uri="27dcc229-67af-4c71-9eaf-4ce1176dd786"/>
    <ds:schemaRef ds:uri="http://purl.org/dc/terms/"/>
    <ds:schemaRef ds:uri="http://schemas.openxmlformats.org/package/2006/metadata/core-properties"/>
    <ds:schemaRef ds:uri="http://purl.org/dc/dcmitype/"/>
    <ds:schemaRef ds:uri="http://schemas.microsoft.com/office/infopath/2007/PartnerControls"/>
    <ds:schemaRef ds:uri="a0914f5c-98df-43af-a816-8645eb93ec60"/>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58236</TotalTime>
  <Words>4105</Words>
  <Application>Microsoft Office PowerPoint</Application>
  <PresentationFormat>Widescreen</PresentationFormat>
  <Paragraphs>410</Paragraphs>
  <Slides>87</Slides>
  <Notes>69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87</vt:i4>
      </vt:variant>
    </vt:vector>
  </HeadingPairs>
  <TitlesOfParts>
    <vt:vector size="93" baseType="lpstr">
      <vt:lpstr>Arial</vt:lpstr>
      <vt:lpstr>Arial Narrow</vt:lpstr>
      <vt:lpstr>Calibri</vt:lpstr>
      <vt:lpstr>Franklin Gothic Book</vt:lpstr>
      <vt:lpstr>Wingdings 2</vt:lpstr>
      <vt:lpstr>Technic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will the Millennial Kingdom be like?</vt:lpstr>
      <vt:lpstr>PowerPoint Presentation</vt:lpstr>
      <vt:lpstr>PowerPoint Presentation</vt:lpstr>
      <vt:lpstr>PowerPoint Presentation</vt:lpstr>
      <vt:lpstr>What will the Millennial Kingdom be like?</vt:lpstr>
      <vt:lpstr>What will the Millennial Kingdom be like?</vt:lpstr>
      <vt:lpstr>PowerPoint Presentation</vt:lpstr>
      <vt:lpstr>PowerPoint Presentation</vt:lpstr>
      <vt:lpstr>PowerPoint Presentation</vt:lpstr>
      <vt:lpstr>PowerPoint Presentation</vt:lpstr>
      <vt:lpstr>PowerPoint Presentation</vt:lpstr>
      <vt:lpstr>What will the Millennial Kingdom be like?</vt:lpstr>
      <vt:lpstr>What will the Millennial Kingdom be like?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www.youtube.com/watch?v=YNmERZkT6JM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will the Millennial Kingdom be like?</vt:lpstr>
      <vt:lpstr>PowerPoint Presentation</vt:lpstr>
      <vt:lpstr>PowerPoint Presentation</vt:lpstr>
      <vt:lpstr>PowerPoint Presentation</vt:lpstr>
      <vt:lpstr>PowerPoint Presentation</vt:lpstr>
      <vt:lpstr>What will the Millennial Kingdom be like?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Millennial kingdom sounds great, but what about now?</vt:lpstr>
      <vt:lpstr>PowerPoint Presentation</vt:lpstr>
      <vt:lpstr>PowerPoint Presentation</vt:lpstr>
      <vt:lpstr>PowerPoint Presentation</vt:lpstr>
      <vt:lpstr>PowerPoint Presentation</vt:lpstr>
      <vt:lpstr>What kingdom are you looking forward to?</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SullivanM</dc:creator>
  <cp:lastModifiedBy>DoddH</cp:lastModifiedBy>
  <cp:revision>4207</cp:revision>
  <dcterms:created xsi:type="dcterms:W3CDTF">2014-04-18T14:05:51Z</dcterms:created>
  <dcterms:modified xsi:type="dcterms:W3CDTF">2023-10-05T14:47:23Z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0x0101001DA59B1FF26B87429C7EB66F311DAE8D</vt:lpwstr>
  </property>
</Properties>
</file>