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93" r:id="rId4"/>
    <p:sldId id="306" r:id="rId5"/>
    <p:sldId id="287" r:id="rId6"/>
    <p:sldId id="259" r:id="rId7"/>
    <p:sldId id="294" r:id="rId8"/>
    <p:sldId id="260" r:id="rId9"/>
    <p:sldId id="307" r:id="rId10"/>
    <p:sldId id="261" r:id="rId11"/>
    <p:sldId id="290" r:id="rId12"/>
    <p:sldId id="267" r:id="rId13"/>
    <p:sldId id="270" r:id="rId14"/>
    <p:sldId id="301" r:id="rId15"/>
    <p:sldId id="309" r:id="rId16"/>
    <p:sldId id="308" r:id="rId17"/>
    <p:sldId id="273" r:id="rId18"/>
    <p:sldId id="298" r:id="rId19"/>
    <p:sldId id="300" r:id="rId20"/>
    <p:sldId id="303" r:id="rId21"/>
    <p:sldId id="302" r:id="rId22"/>
    <p:sldId id="28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61" autoAdjust="0"/>
    <p:restoredTop sz="72473" autoAdjust="0"/>
  </p:normalViewPr>
  <p:slideViewPr>
    <p:cSldViewPr snapToGrid="0">
      <p:cViewPr varScale="1">
        <p:scale>
          <a:sx n="38" d="100"/>
          <a:sy n="38" d="100"/>
        </p:scale>
        <p:origin x="1098"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ingartnerR" userId="383ae787-67ba-4c8e-8778-5e8e272c942a" providerId="ADAL" clId="{E5610B63-AECA-4A7B-9B63-7FBAA8716CDF}"/>
    <pc:docChg chg="undo redo custSel addSld delSld modSld sldOrd">
      <pc:chgData name="WeingartnerR" userId="383ae787-67ba-4c8e-8778-5e8e272c942a" providerId="ADAL" clId="{E5610B63-AECA-4A7B-9B63-7FBAA8716CDF}" dt="2022-07-14T17:03:33.783" v="5398" actId="20577"/>
      <pc:docMkLst>
        <pc:docMk/>
      </pc:docMkLst>
      <pc:sldChg chg="addSp modSp">
        <pc:chgData name="WeingartnerR" userId="383ae787-67ba-4c8e-8778-5e8e272c942a" providerId="ADAL" clId="{E5610B63-AECA-4A7B-9B63-7FBAA8716CDF}" dt="2022-07-13T16:49:41.585" v="5067" actId="1076"/>
        <pc:sldMkLst>
          <pc:docMk/>
          <pc:sldMk cId="3672977849" sldId="256"/>
        </pc:sldMkLst>
        <pc:spChg chg="add mod">
          <ac:chgData name="WeingartnerR" userId="383ae787-67ba-4c8e-8778-5e8e272c942a" providerId="ADAL" clId="{E5610B63-AECA-4A7B-9B63-7FBAA8716CDF}" dt="2022-07-13T16:49:41.585" v="5067" actId="1076"/>
          <ac:spMkLst>
            <pc:docMk/>
            <pc:sldMk cId="3672977849" sldId="256"/>
            <ac:spMk id="3" creationId="{FE8E17A6-9450-44C1-86EA-A1CA8CEE10E5}"/>
          </ac:spMkLst>
        </pc:spChg>
      </pc:sldChg>
      <pc:sldChg chg="delSp modSp delAnim modAnim modNotesTx">
        <pc:chgData name="WeingartnerR" userId="383ae787-67ba-4c8e-8778-5e8e272c942a" providerId="ADAL" clId="{E5610B63-AECA-4A7B-9B63-7FBAA8716CDF}" dt="2022-07-13T16:02:53.543" v="5018" actId="20577"/>
        <pc:sldMkLst>
          <pc:docMk/>
          <pc:sldMk cId="7524030" sldId="257"/>
        </pc:sldMkLst>
        <pc:spChg chg="mod">
          <ac:chgData name="WeingartnerR" userId="383ae787-67ba-4c8e-8778-5e8e272c942a" providerId="ADAL" clId="{E5610B63-AECA-4A7B-9B63-7FBAA8716CDF}" dt="2022-07-13T16:02:50.332" v="5017" actId="20577"/>
          <ac:spMkLst>
            <pc:docMk/>
            <pc:sldMk cId="7524030" sldId="257"/>
            <ac:spMk id="3" creationId="{00000000-0000-0000-0000-000000000000}"/>
          </ac:spMkLst>
        </pc:spChg>
        <pc:spChg chg="del">
          <ac:chgData name="WeingartnerR" userId="383ae787-67ba-4c8e-8778-5e8e272c942a" providerId="ADAL" clId="{E5610B63-AECA-4A7B-9B63-7FBAA8716CDF}" dt="2022-07-05T14:05:58.622" v="2" actId="478"/>
          <ac:spMkLst>
            <pc:docMk/>
            <pc:sldMk cId="7524030" sldId="257"/>
            <ac:spMk id="4" creationId="{4AA499A9-3DD9-4879-8899-604EA3ADDEC2}"/>
          </ac:spMkLst>
        </pc:spChg>
        <pc:spChg chg="del">
          <ac:chgData name="WeingartnerR" userId="383ae787-67ba-4c8e-8778-5e8e272c942a" providerId="ADAL" clId="{E5610B63-AECA-4A7B-9B63-7FBAA8716CDF}" dt="2022-07-05T14:06:01.237" v="3" actId="478"/>
          <ac:spMkLst>
            <pc:docMk/>
            <pc:sldMk cId="7524030" sldId="257"/>
            <ac:spMk id="5" creationId="{C2E4E169-0F67-405C-BDF2-4E60BB161F11}"/>
          </ac:spMkLst>
        </pc:spChg>
      </pc:sldChg>
      <pc:sldChg chg="modSp modAnim modNotesTx">
        <pc:chgData name="WeingartnerR" userId="383ae787-67ba-4c8e-8778-5e8e272c942a" providerId="ADAL" clId="{E5610B63-AECA-4A7B-9B63-7FBAA8716CDF}" dt="2022-07-13T22:22:07.391" v="5350" actId="20577"/>
        <pc:sldMkLst>
          <pc:docMk/>
          <pc:sldMk cId="3685163936" sldId="259"/>
        </pc:sldMkLst>
        <pc:spChg chg="mod">
          <ac:chgData name="WeingartnerR" userId="383ae787-67ba-4c8e-8778-5e8e272c942a" providerId="ADAL" clId="{E5610B63-AECA-4A7B-9B63-7FBAA8716CDF}" dt="2022-07-13T22:22:07.391" v="5350" actId="20577"/>
          <ac:spMkLst>
            <pc:docMk/>
            <pc:sldMk cId="3685163936" sldId="259"/>
            <ac:spMk id="3" creationId="{00000000-0000-0000-0000-000000000000}"/>
          </ac:spMkLst>
        </pc:spChg>
      </pc:sldChg>
      <pc:sldChg chg="modSp modAnim modNotesTx">
        <pc:chgData name="WeingartnerR" userId="383ae787-67ba-4c8e-8778-5e8e272c942a" providerId="ADAL" clId="{E5610B63-AECA-4A7B-9B63-7FBAA8716CDF}" dt="2022-07-13T17:57:26.549" v="5267" actId="20577"/>
        <pc:sldMkLst>
          <pc:docMk/>
          <pc:sldMk cId="2476213908" sldId="260"/>
        </pc:sldMkLst>
        <pc:spChg chg="mod">
          <ac:chgData name="WeingartnerR" userId="383ae787-67ba-4c8e-8778-5e8e272c942a" providerId="ADAL" clId="{E5610B63-AECA-4A7B-9B63-7FBAA8716CDF}" dt="2022-07-11T20:31:15.942" v="2953" actId="6549"/>
          <ac:spMkLst>
            <pc:docMk/>
            <pc:sldMk cId="2476213908" sldId="260"/>
            <ac:spMk id="3" creationId="{00000000-0000-0000-0000-000000000000}"/>
          </ac:spMkLst>
        </pc:spChg>
      </pc:sldChg>
      <pc:sldChg chg="delSp modSp delAnim modAnim modNotesTx">
        <pc:chgData name="WeingartnerR" userId="383ae787-67ba-4c8e-8778-5e8e272c942a" providerId="ADAL" clId="{E5610B63-AECA-4A7B-9B63-7FBAA8716CDF}" dt="2022-07-14T16:43:14.656" v="5357" actId="400"/>
        <pc:sldMkLst>
          <pc:docMk/>
          <pc:sldMk cId="3306823248" sldId="261"/>
        </pc:sldMkLst>
        <pc:spChg chg="mod">
          <ac:chgData name="WeingartnerR" userId="383ae787-67ba-4c8e-8778-5e8e272c942a" providerId="ADAL" clId="{E5610B63-AECA-4A7B-9B63-7FBAA8716CDF}" dt="2022-07-13T15:08:30.302" v="4702" actId="20577"/>
          <ac:spMkLst>
            <pc:docMk/>
            <pc:sldMk cId="3306823248" sldId="261"/>
            <ac:spMk id="3" creationId="{00000000-0000-0000-0000-000000000000}"/>
          </ac:spMkLst>
        </pc:spChg>
        <pc:spChg chg="del">
          <ac:chgData name="WeingartnerR" userId="383ae787-67ba-4c8e-8778-5e8e272c942a" providerId="ADAL" clId="{E5610B63-AECA-4A7B-9B63-7FBAA8716CDF}" dt="2022-07-05T14:18:18.239" v="468" actId="478"/>
          <ac:spMkLst>
            <pc:docMk/>
            <pc:sldMk cId="3306823248" sldId="261"/>
            <ac:spMk id="4" creationId="{00000000-0000-0000-0000-000000000000}"/>
          </ac:spMkLst>
        </pc:spChg>
      </pc:sldChg>
      <pc:sldChg chg="addSp delSp modSp modAnim">
        <pc:chgData name="WeingartnerR" userId="383ae787-67ba-4c8e-8778-5e8e272c942a" providerId="ADAL" clId="{E5610B63-AECA-4A7B-9B63-7FBAA8716CDF}" dt="2022-07-13T15:17:21.579" v="4965"/>
        <pc:sldMkLst>
          <pc:docMk/>
          <pc:sldMk cId="2268078649" sldId="267"/>
        </pc:sldMkLst>
        <pc:spChg chg="mod">
          <ac:chgData name="WeingartnerR" userId="383ae787-67ba-4c8e-8778-5e8e272c942a" providerId="ADAL" clId="{E5610B63-AECA-4A7B-9B63-7FBAA8716CDF}" dt="2022-07-12T23:05:23.781" v="4513" actId="6549"/>
          <ac:spMkLst>
            <pc:docMk/>
            <pc:sldMk cId="2268078649" sldId="267"/>
            <ac:spMk id="3" creationId="{00000000-0000-0000-0000-000000000000}"/>
          </ac:spMkLst>
        </pc:spChg>
        <pc:spChg chg="add">
          <ac:chgData name="WeingartnerR" userId="383ae787-67ba-4c8e-8778-5e8e272c942a" providerId="ADAL" clId="{E5610B63-AECA-4A7B-9B63-7FBAA8716CDF}" dt="2022-07-13T15:16:55.593" v="4958"/>
          <ac:spMkLst>
            <pc:docMk/>
            <pc:sldMk cId="2268078649" sldId="267"/>
            <ac:spMk id="4" creationId="{C3BFF397-FAA6-4314-B77E-5A750D223D36}"/>
          </ac:spMkLst>
        </pc:spChg>
        <pc:spChg chg="add del">
          <ac:chgData name="WeingartnerR" userId="383ae787-67ba-4c8e-8778-5e8e272c942a" providerId="ADAL" clId="{E5610B63-AECA-4A7B-9B63-7FBAA8716CDF}" dt="2022-07-13T15:16:59.322" v="4960"/>
          <ac:spMkLst>
            <pc:docMk/>
            <pc:sldMk cId="2268078649" sldId="267"/>
            <ac:spMk id="5" creationId="{88325BC6-C3FC-4D37-86CD-3FC5C132457F}"/>
          </ac:spMkLst>
        </pc:spChg>
        <pc:spChg chg="add mod">
          <ac:chgData name="WeingartnerR" userId="383ae787-67ba-4c8e-8778-5e8e272c942a" providerId="ADAL" clId="{E5610B63-AECA-4A7B-9B63-7FBAA8716CDF}" dt="2022-07-13T15:17:08.850" v="4963" actId="20577"/>
          <ac:spMkLst>
            <pc:docMk/>
            <pc:sldMk cId="2268078649" sldId="267"/>
            <ac:spMk id="6" creationId="{EF644F83-8374-49A4-AD4D-C449605F9A30}"/>
          </ac:spMkLst>
        </pc:spChg>
      </pc:sldChg>
      <pc:sldChg chg="del">
        <pc:chgData name="WeingartnerR" userId="383ae787-67ba-4c8e-8778-5e8e272c942a" providerId="ADAL" clId="{E5610B63-AECA-4A7B-9B63-7FBAA8716CDF}" dt="2022-07-13T15:19:21.965" v="4966" actId="2696"/>
        <pc:sldMkLst>
          <pc:docMk/>
          <pc:sldMk cId="1709829079" sldId="268"/>
        </pc:sldMkLst>
      </pc:sldChg>
      <pc:sldChg chg="modSp modAnim modNotesTx">
        <pc:chgData name="WeingartnerR" userId="383ae787-67ba-4c8e-8778-5e8e272c942a" providerId="ADAL" clId="{E5610B63-AECA-4A7B-9B63-7FBAA8716CDF}" dt="2022-07-13T22:23:00.135" v="5354" actId="20577"/>
        <pc:sldMkLst>
          <pc:docMk/>
          <pc:sldMk cId="1753494564" sldId="270"/>
        </pc:sldMkLst>
        <pc:spChg chg="mod">
          <ac:chgData name="WeingartnerR" userId="383ae787-67ba-4c8e-8778-5e8e272c942a" providerId="ADAL" clId="{E5610B63-AECA-4A7B-9B63-7FBAA8716CDF}" dt="2022-07-13T17:20:57.475" v="5102" actId="6549"/>
          <ac:spMkLst>
            <pc:docMk/>
            <pc:sldMk cId="1753494564" sldId="270"/>
            <ac:spMk id="3" creationId="{00000000-0000-0000-0000-000000000000}"/>
          </ac:spMkLst>
        </pc:spChg>
      </pc:sldChg>
      <pc:sldChg chg="modSp">
        <pc:chgData name="WeingartnerR" userId="383ae787-67ba-4c8e-8778-5e8e272c942a" providerId="ADAL" clId="{E5610B63-AECA-4A7B-9B63-7FBAA8716CDF}" dt="2022-07-11T20:45:44.949" v="3265" actId="20577"/>
        <pc:sldMkLst>
          <pc:docMk/>
          <pc:sldMk cId="515197298" sldId="273"/>
        </pc:sldMkLst>
        <pc:spChg chg="mod">
          <ac:chgData name="WeingartnerR" userId="383ae787-67ba-4c8e-8778-5e8e272c942a" providerId="ADAL" clId="{E5610B63-AECA-4A7B-9B63-7FBAA8716CDF}" dt="2022-07-11T20:45:44.949" v="3265" actId="20577"/>
          <ac:spMkLst>
            <pc:docMk/>
            <pc:sldMk cId="515197298" sldId="273"/>
            <ac:spMk id="2" creationId="{00000000-0000-0000-0000-000000000000}"/>
          </ac:spMkLst>
        </pc:spChg>
      </pc:sldChg>
      <pc:sldChg chg="modSp modAnim">
        <pc:chgData name="WeingartnerR" userId="383ae787-67ba-4c8e-8778-5e8e272c942a" providerId="ADAL" clId="{E5610B63-AECA-4A7B-9B63-7FBAA8716CDF}" dt="2022-07-05T16:50:41.157" v="1737" actId="20577"/>
        <pc:sldMkLst>
          <pc:docMk/>
          <pc:sldMk cId="1436524582" sldId="288"/>
        </pc:sldMkLst>
        <pc:spChg chg="mod">
          <ac:chgData name="WeingartnerR" userId="383ae787-67ba-4c8e-8778-5e8e272c942a" providerId="ADAL" clId="{E5610B63-AECA-4A7B-9B63-7FBAA8716CDF}" dt="2022-07-05T16:50:41.157" v="1737" actId="20577"/>
          <ac:spMkLst>
            <pc:docMk/>
            <pc:sldMk cId="1436524582" sldId="288"/>
            <ac:spMk id="3" creationId="{00000000-0000-0000-0000-000000000000}"/>
          </ac:spMkLst>
        </pc:spChg>
      </pc:sldChg>
      <pc:sldChg chg="modSp modAnim modNotesTx">
        <pc:chgData name="WeingartnerR" userId="383ae787-67ba-4c8e-8778-5e8e272c942a" providerId="ADAL" clId="{E5610B63-AECA-4A7B-9B63-7FBAA8716CDF}" dt="2022-07-14T16:44:25.102" v="5389" actId="20577"/>
        <pc:sldMkLst>
          <pc:docMk/>
          <pc:sldMk cId="96143487" sldId="290"/>
        </pc:sldMkLst>
        <pc:spChg chg="mod">
          <ac:chgData name="WeingartnerR" userId="383ae787-67ba-4c8e-8778-5e8e272c942a" providerId="ADAL" clId="{E5610B63-AECA-4A7B-9B63-7FBAA8716CDF}" dt="2022-07-05T14:28:54.162" v="845"/>
          <ac:spMkLst>
            <pc:docMk/>
            <pc:sldMk cId="96143487" sldId="290"/>
            <ac:spMk id="2" creationId="{00000000-0000-0000-0000-000000000000}"/>
          </ac:spMkLst>
        </pc:spChg>
        <pc:spChg chg="mod">
          <ac:chgData name="WeingartnerR" userId="383ae787-67ba-4c8e-8778-5e8e272c942a" providerId="ADAL" clId="{E5610B63-AECA-4A7B-9B63-7FBAA8716CDF}" dt="2022-07-05T14:29:08.439" v="846" actId="20577"/>
          <ac:spMkLst>
            <pc:docMk/>
            <pc:sldMk cId="96143487" sldId="290"/>
            <ac:spMk id="3" creationId="{00000000-0000-0000-0000-000000000000}"/>
          </ac:spMkLst>
        </pc:spChg>
      </pc:sldChg>
      <pc:sldChg chg="modSp del modAnim modNotesTx">
        <pc:chgData name="WeingartnerR" userId="383ae787-67ba-4c8e-8778-5e8e272c942a" providerId="ADAL" clId="{E5610B63-AECA-4A7B-9B63-7FBAA8716CDF}" dt="2022-07-13T17:43:38.094" v="5103" actId="2696"/>
        <pc:sldMkLst>
          <pc:docMk/>
          <pc:sldMk cId="4163552193" sldId="291"/>
        </pc:sldMkLst>
        <pc:spChg chg="mod">
          <ac:chgData name="WeingartnerR" userId="383ae787-67ba-4c8e-8778-5e8e272c942a" providerId="ADAL" clId="{E5610B63-AECA-4A7B-9B63-7FBAA8716CDF}" dt="2022-07-11T20:45:55.272" v="3280" actId="20577"/>
          <ac:spMkLst>
            <pc:docMk/>
            <pc:sldMk cId="4163552193" sldId="291"/>
            <ac:spMk id="2" creationId="{00000000-0000-0000-0000-000000000000}"/>
          </ac:spMkLst>
        </pc:spChg>
        <pc:spChg chg="mod">
          <ac:chgData name="WeingartnerR" userId="383ae787-67ba-4c8e-8778-5e8e272c942a" providerId="ADAL" clId="{E5610B63-AECA-4A7B-9B63-7FBAA8716CDF}" dt="2022-07-13T15:52:28.405" v="4977" actId="6549"/>
          <ac:spMkLst>
            <pc:docMk/>
            <pc:sldMk cId="4163552193" sldId="291"/>
            <ac:spMk id="3" creationId="{00000000-0000-0000-0000-000000000000}"/>
          </ac:spMkLst>
        </pc:spChg>
      </pc:sldChg>
      <pc:sldChg chg="addSp delSp modSp modAnim modNotesTx">
        <pc:chgData name="WeingartnerR" userId="383ae787-67ba-4c8e-8778-5e8e272c942a" providerId="ADAL" clId="{E5610B63-AECA-4A7B-9B63-7FBAA8716CDF}" dt="2022-07-14T02:04:02.708" v="5355" actId="6549"/>
        <pc:sldMkLst>
          <pc:docMk/>
          <pc:sldMk cId="219157733" sldId="293"/>
        </pc:sldMkLst>
        <pc:spChg chg="del">
          <ac:chgData name="WeingartnerR" userId="383ae787-67ba-4c8e-8778-5e8e272c942a" providerId="ADAL" clId="{E5610B63-AECA-4A7B-9B63-7FBAA8716CDF}" dt="2022-07-07T12:54:55.216" v="1865" actId="478"/>
          <ac:spMkLst>
            <pc:docMk/>
            <pc:sldMk cId="219157733" sldId="293"/>
            <ac:spMk id="4" creationId="{4AA499A9-3DD9-4879-8899-604EA3ADDEC2}"/>
          </ac:spMkLst>
        </pc:spChg>
        <pc:spChg chg="mod">
          <ac:chgData name="WeingartnerR" userId="383ae787-67ba-4c8e-8778-5e8e272c942a" providerId="ADAL" clId="{E5610B63-AECA-4A7B-9B63-7FBAA8716CDF}" dt="2022-07-14T02:04:02.708" v="5355" actId="6549"/>
          <ac:spMkLst>
            <pc:docMk/>
            <pc:sldMk cId="219157733" sldId="293"/>
            <ac:spMk id="5" creationId="{C2E4E169-0F67-405C-BDF2-4E60BB161F11}"/>
          </ac:spMkLst>
        </pc:spChg>
        <pc:spChg chg="add del mod">
          <ac:chgData name="WeingartnerR" userId="383ae787-67ba-4c8e-8778-5e8e272c942a" providerId="ADAL" clId="{E5610B63-AECA-4A7B-9B63-7FBAA8716CDF}" dt="2022-07-07T12:55:23.645" v="1871" actId="478"/>
          <ac:spMkLst>
            <pc:docMk/>
            <pc:sldMk cId="219157733" sldId="293"/>
            <ac:spMk id="6" creationId="{5B6EF518-13D7-45EC-8534-856F906D7184}"/>
          </ac:spMkLst>
        </pc:spChg>
      </pc:sldChg>
      <pc:sldChg chg="modSp modNotesTx">
        <pc:chgData name="WeingartnerR" userId="383ae787-67ba-4c8e-8778-5e8e272c942a" providerId="ADAL" clId="{E5610B63-AECA-4A7B-9B63-7FBAA8716CDF}" dt="2022-07-13T22:22:17.581" v="5352" actId="6549"/>
        <pc:sldMkLst>
          <pc:docMk/>
          <pc:sldMk cId="3030027595" sldId="294"/>
        </pc:sldMkLst>
        <pc:spChg chg="mod">
          <ac:chgData name="WeingartnerR" userId="383ae787-67ba-4c8e-8778-5e8e272c942a" providerId="ADAL" clId="{E5610B63-AECA-4A7B-9B63-7FBAA8716CDF}" dt="2022-07-13T14:09:14.014" v="4575" actId="115"/>
          <ac:spMkLst>
            <pc:docMk/>
            <pc:sldMk cId="3030027595" sldId="294"/>
            <ac:spMk id="3" creationId="{00000000-0000-0000-0000-000000000000}"/>
          </ac:spMkLst>
        </pc:spChg>
      </pc:sldChg>
      <pc:sldChg chg="modSp modAnim modNotesTx">
        <pc:chgData name="WeingartnerR" userId="383ae787-67ba-4c8e-8778-5e8e272c942a" providerId="ADAL" clId="{E5610B63-AECA-4A7B-9B63-7FBAA8716CDF}" dt="2022-07-13T15:50:56.834" v="4975" actId="6549"/>
        <pc:sldMkLst>
          <pc:docMk/>
          <pc:sldMk cId="507917118" sldId="298"/>
        </pc:sldMkLst>
        <pc:spChg chg="mod">
          <ac:chgData name="WeingartnerR" userId="383ae787-67ba-4c8e-8778-5e8e272c942a" providerId="ADAL" clId="{E5610B63-AECA-4A7B-9B63-7FBAA8716CDF}" dt="2022-07-11T20:45:48.079" v="3270" actId="20577"/>
          <ac:spMkLst>
            <pc:docMk/>
            <pc:sldMk cId="507917118" sldId="298"/>
            <ac:spMk id="2" creationId="{00000000-0000-0000-0000-000000000000}"/>
          </ac:spMkLst>
        </pc:spChg>
        <pc:spChg chg="mod">
          <ac:chgData name="WeingartnerR" userId="383ae787-67ba-4c8e-8778-5e8e272c942a" providerId="ADAL" clId="{E5610B63-AECA-4A7B-9B63-7FBAA8716CDF}" dt="2022-07-13T15:50:56.834" v="4975" actId="6549"/>
          <ac:spMkLst>
            <pc:docMk/>
            <pc:sldMk cId="507917118" sldId="298"/>
            <ac:spMk id="3" creationId="{00000000-0000-0000-0000-000000000000}"/>
          </ac:spMkLst>
        </pc:spChg>
      </pc:sldChg>
      <pc:sldChg chg="modSp modNotesTx">
        <pc:chgData name="WeingartnerR" userId="383ae787-67ba-4c8e-8778-5e8e272c942a" providerId="ADAL" clId="{E5610B63-AECA-4A7B-9B63-7FBAA8716CDF}" dt="2022-07-12T14:05:37.355" v="3791" actId="20577"/>
        <pc:sldMkLst>
          <pc:docMk/>
          <pc:sldMk cId="2014478047" sldId="300"/>
        </pc:sldMkLst>
        <pc:spChg chg="mod">
          <ac:chgData name="WeingartnerR" userId="383ae787-67ba-4c8e-8778-5e8e272c942a" providerId="ADAL" clId="{E5610B63-AECA-4A7B-9B63-7FBAA8716CDF}" dt="2022-07-11T20:45:50.834" v="3275" actId="20577"/>
          <ac:spMkLst>
            <pc:docMk/>
            <pc:sldMk cId="2014478047" sldId="300"/>
            <ac:spMk id="2" creationId="{00000000-0000-0000-0000-000000000000}"/>
          </ac:spMkLst>
        </pc:spChg>
      </pc:sldChg>
      <pc:sldChg chg="addSp delSp modSp modAnim modNotesTx">
        <pc:chgData name="WeingartnerR" userId="383ae787-67ba-4c8e-8778-5e8e272c942a" providerId="ADAL" clId="{E5610B63-AECA-4A7B-9B63-7FBAA8716CDF}" dt="2022-07-13T15:30:20.572" v="4973" actId="20577"/>
        <pc:sldMkLst>
          <pc:docMk/>
          <pc:sldMk cId="837226293" sldId="301"/>
        </pc:sldMkLst>
        <pc:spChg chg="mod">
          <ac:chgData name="WeingartnerR" userId="383ae787-67ba-4c8e-8778-5e8e272c942a" providerId="ADAL" clId="{E5610B63-AECA-4A7B-9B63-7FBAA8716CDF}" dt="2022-07-13T15:30:20.572" v="4973" actId="20577"/>
          <ac:spMkLst>
            <pc:docMk/>
            <pc:sldMk cId="837226293" sldId="301"/>
            <ac:spMk id="3" creationId="{00000000-0000-0000-0000-000000000000}"/>
          </ac:spMkLst>
        </pc:spChg>
        <pc:picChg chg="add del mod">
          <ac:chgData name="WeingartnerR" userId="383ae787-67ba-4c8e-8778-5e8e272c942a" providerId="ADAL" clId="{E5610B63-AECA-4A7B-9B63-7FBAA8716CDF}" dt="2022-07-12T13:53:22.261" v="3720" actId="478"/>
          <ac:picMkLst>
            <pc:docMk/>
            <pc:sldMk cId="837226293" sldId="301"/>
            <ac:picMk id="4" creationId="{6AF26147-3344-4FBA-B7BB-880CB233F22B}"/>
          </ac:picMkLst>
        </pc:picChg>
      </pc:sldChg>
      <pc:sldChg chg="modSp add ord">
        <pc:chgData name="WeingartnerR" userId="383ae787-67ba-4c8e-8778-5e8e272c942a" providerId="ADAL" clId="{E5610B63-AECA-4A7B-9B63-7FBAA8716CDF}" dt="2022-07-13T15:15:34.195" v="4957" actId="1076"/>
        <pc:sldMkLst>
          <pc:docMk/>
          <pc:sldMk cId="658666036" sldId="302"/>
        </pc:sldMkLst>
        <pc:spChg chg="mod">
          <ac:chgData name="WeingartnerR" userId="383ae787-67ba-4c8e-8778-5e8e272c942a" providerId="ADAL" clId="{E5610B63-AECA-4A7B-9B63-7FBAA8716CDF}" dt="2022-07-13T15:15:26.958" v="4956" actId="1076"/>
          <ac:spMkLst>
            <pc:docMk/>
            <pc:sldMk cId="658666036" sldId="302"/>
            <ac:spMk id="2" creationId="{00000000-0000-0000-0000-000000000000}"/>
          </ac:spMkLst>
        </pc:spChg>
        <pc:spChg chg="mod">
          <ac:chgData name="WeingartnerR" userId="383ae787-67ba-4c8e-8778-5e8e272c942a" providerId="ADAL" clId="{E5610B63-AECA-4A7B-9B63-7FBAA8716CDF}" dt="2022-07-13T15:15:26.958" v="4956" actId="1076"/>
          <ac:spMkLst>
            <pc:docMk/>
            <pc:sldMk cId="658666036" sldId="302"/>
            <ac:spMk id="3" creationId="{00000000-0000-0000-0000-000000000000}"/>
          </ac:spMkLst>
        </pc:spChg>
        <pc:spChg chg="mod">
          <ac:chgData name="WeingartnerR" userId="383ae787-67ba-4c8e-8778-5e8e272c942a" providerId="ADAL" clId="{E5610B63-AECA-4A7B-9B63-7FBAA8716CDF}" dt="2022-07-13T15:15:34.195" v="4957" actId="1076"/>
          <ac:spMkLst>
            <pc:docMk/>
            <pc:sldMk cId="658666036" sldId="302"/>
            <ac:spMk id="4" creationId="{7F175FE9-5D4A-4615-B071-EDE6D8B2BB3E}"/>
          </ac:spMkLst>
        </pc:spChg>
        <pc:spChg chg="mod">
          <ac:chgData name="WeingartnerR" userId="383ae787-67ba-4c8e-8778-5e8e272c942a" providerId="ADAL" clId="{E5610B63-AECA-4A7B-9B63-7FBAA8716CDF}" dt="2022-07-13T15:15:34.195" v="4957" actId="1076"/>
          <ac:spMkLst>
            <pc:docMk/>
            <pc:sldMk cId="658666036" sldId="302"/>
            <ac:spMk id="5" creationId="{2380A154-1C2C-42F2-A5EE-2557002DF08F}"/>
          </ac:spMkLst>
        </pc:spChg>
      </pc:sldChg>
      <pc:sldChg chg="delSp modSp add del delAnim modAnim">
        <pc:chgData name="WeingartnerR" userId="383ae787-67ba-4c8e-8778-5e8e272c942a" providerId="ADAL" clId="{E5610B63-AECA-4A7B-9B63-7FBAA8716CDF}" dt="2022-07-14T17:03:33.783" v="5398" actId="20577"/>
        <pc:sldMkLst>
          <pc:docMk/>
          <pc:sldMk cId="2021584181" sldId="303"/>
        </pc:sldMkLst>
        <pc:spChg chg="mod">
          <ac:chgData name="WeingartnerR" userId="383ae787-67ba-4c8e-8778-5e8e272c942a" providerId="ADAL" clId="{E5610B63-AECA-4A7B-9B63-7FBAA8716CDF}" dt="2022-07-14T17:03:33.783" v="5398" actId="20577"/>
          <ac:spMkLst>
            <pc:docMk/>
            <pc:sldMk cId="2021584181" sldId="303"/>
            <ac:spMk id="3" creationId="{00000000-0000-0000-0000-000000000000}"/>
          </ac:spMkLst>
        </pc:spChg>
        <pc:spChg chg="del mod">
          <ac:chgData name="WeingartnerR" userId="383ae787-67ba-4c8e-8778-5e8e272c942a" providerId="ADAL" clId="{E5610B63-AECA-4A7B-9B63-7FBAA8716CDF}" dt="2022-07-13T17:58:17.028" v="5278" actId="478"/>
          <ac:spMkLst>
            <pc:docMk/>
            <pc:sldMk cId="2021584181" sldId="303"/>
            <ac:spMk id="4" creationId="{63EB97E3-B7F2-48FC-B04A-74D229F02DF0}"/>
          </ac:spMkLst>
        </pc:spChg>
        <pc:spChg chg="del mod">
          <ac:chgData name="WeingartnerR" userId="383ae787-67ba-4c8e-8778-5e8e272c942a" providerId="ADAL" clId="{E5610B63-AECA-4A7B-9B63-7FBAA8716CDF}" dt="2022-07-13T17:58:17.028" v="5278" actId="478"/>
          <ac:spMkLst>
            <pc:docMk/>
            <pc:sldMk cId="2021584181" sldId="303"/>
            <ac:spMk id="5" creationId="{E9C1078D-A5A2-4E35-B051-2F5C104E5418}"/>
          </ac:spMkLst>
        </pc:spChg>
      </pc:sldChg>
      <pc:sldChg chg="delSp modSp add delAnim modAnim modNotesTx">
        <pc:chgData name="WeingartnerR" userId="383ae787-67ba-4c8e-8778-5e8e272c942a" providerId="ADAL" clId="{E5610B63-AECA-4A7B-9B63-7FBAA8716CDF}" dt="2022-07-14T02:04:06.357" v="5356" actId="6549"/>
        <pc:sldMkLst>
          <pc:docMk/>
          <pc:sldMk cId="1813660516" sldId="306"/>
        </pc:sldMkLst>
        <pc:spChg chg="mod">
          <ac:chgData name="WeingartnerR" userId="383ae787-67ba-4c8e-8778-5e8e272c942a" providerId="ADAL" clId="{E5610B63-AECA-4A7B-9B63-7FBAA8716CDF}" dt="2022-07-14T02:04:06.357" v="5356" actId="6549"/>
          <ac:spMkLst>
            <pc:docMk/>
            <pc:sldMk cId="1813660516" sldId="306"/>
            <ac:spMk id="5" creationId="{C2E4E169-0F67-405C-BDF2-4E60BB161F11}"/>
          </ac:spMkLst>
        </pc:spChg>
        <pc:spChg chg="del">
          <ac:chgData name="WeingartnerR" userId="383ae787-67ba-4c8e-8778-5e8e272c942a" providerId="ADAL" clId="{E5610B63-AECA-4A7B-9B63-7FBAA8716CDF}" dt="2022-07-11T20:03:31.940" v="2390" actId="478"/>
          <ac:spMkLst>
            <pc:docMk/>
            <pc:sldMk cId="1813660516" sldId="306"/>
            <ac:spMk id="6" creationId="{5B6EF518-13D7-45EC-8534-856F906D7184}"/>
          </ac:spMkLst>
        </pc:spChg>
      </pc:sldChg>
      <pc:sldChg chg="modSp add modAnim modNotesTx">
        <pc:chgData name="WeingartnerR" userId="383ae787-67ba-4c8e-8778-5e8e272c942a" providerId="ADAL" clId="{E5610B63-AECA-4A7B-9B63-7FBAA8716CDF}" dt="2022-07-13T15:02:34.316" v="4608" actId="20577"/>
        <pc:sldMkLst>
          <pc:docMk/>
          <pc:sldMk cId="2205079908" sldId="307"/>
        </pc:sldMkLst>
        <pc:spChg chg="mod">
          <ac:chgData name="WeingartnerR" userId="383ae787-67ba-4c8e-8778-5e8e272c942a" providerId="ADAL" clId="{E5610B63-AECA-4A7B-9B63-7FBAA8716CDF}" dt="2022-07-13T14:53:09.956" v="4593" actId="20577"/>
          <ac:spMkLst>
            <pc:docMk/>
            <pc:sldMk cId="2205079908" sldId="307"/>
            <ac:spMk id="3" creationId="{00000000-0000-0000-0000-000000000000}"/>
          </ac:spMkLst>
        </pc:spChg>
      </pc:sldChg>
      <pc:sldChg chg="modSp add modAnim modNotesTx">
        <pc:chgData name="WeingartnerR" userId="383ae787-67ba-4c8e-8778-5e8e272c942a" providerId="ADAL" clId="{E5610B63-AECA-4A7B-9B63-7FBAA8716CDF}" dt="2022-07-13T15:31:30.497" v="4974"/>
        <pc:sldMkLst>
          <pc:docMk/>
          <pc:sldMk cId="1029251040" sldId="308"/>
        </pc:sldMkLst>
        <pc:spChg chg="mod">
          <ac:chgData name="WeingartnerR" userId="383ae787-67ba-4c8e-8778-5e8e272c942a" providerId="ADAL" clId="{E5610B63-AECA-4A7B-9B63-7FBAA8716CDF}" dt="2022-07-13T15:31:30.497" v="4974"/>
          <ac:spMkLst>
            <pc:docMk/>
            <pc:sldMk cId="1029251040" sldId="308"/>
            <ac:spMk id="3" creationId="{00000000-0000-0000-0000-000000000000}"/>
          </ac:spMkLst>
        </pc:spChg>
      </pc:sldChg>
      <pc:sldChg chg="add modAnim modNotesTx">
        <pc:chgData name="WeingartnerR" userId="383ae787-67ba-4c8e-8778-5e8e272c942a" providerId="ADAL" clId="{E5610B63-AECA-4A7B-9B63-7FBAA8716CDF}" dt="2022-07-12T13:54:13.143" v="3723" actId="6549"/>
        <pc:sldMkLst>
          <pc:docMk/>
          <pc:sldMk cId="2790987689" sldId="309"/>
        </pc:sldMkLst>
      </pc:sldChg>
    </pc:docChg>
  </pc:docChgLst>
  <pc:docChgLst>
    <pc:chgData name="WeingartnerR" userId="383ae787-67ba-4c8e-8778-5e8e272c942a" providerId="ADAL" clId="{48E5E574-CD7E-428F-9054-6940EDB29E10}"/>
    <pc:docChg chg="custSel addSld delSld modSld">
      <pc:chgData name="WeingartnerR" userId="383ae787-67ba-4c8e-8778-5e8e272c942a" providerId="ADAL" clId="{48E5E574-CD7E-428F-9054-6940EDB29E10}" dt="2022-07-04T22:20:55.406" v="1834" actId="14100"/>
      <pc:docMkLst>
        <pc:docMk/>
      </pc:docMkLst>
      <pc:sldChg chg="modSp">
        <pc:chgData name="WeingartnerR" userId="383ae787-67ba-4c8e-8778-5e8e272c942a" providerId="ADAL" clId="{48E5E574-CD7E-428F-9054-6940EDB29E10}" dt="2022-07-04T20:32:37.224" v="583" actId="20577"/>
        <pc:sldMkLst>
          <pc:docMk/>
          <pc:sldMk cId="3672977849" sldId="256"/>
        </pc:sldMkLst>
        <pc:spChg chg="mod">
          <ac:chgData name="WeingartnerR" userId="383ae787-67ba-4c8e-8778-5e8e272c942a" providerId="ADAL" clId="{48E5E574-CD7E-428F-9054-6940EDB29E10}" dt="2022-07-04T20:32:37.224" v="583" actId="20577"/>
          <ac:spMkLst>
            <pc:docMk/>
            <pc:sldMk cId="3672977849" sldId="256"/>
            <ac:spMk id="2" creationId="{00000000-0000-0000-0000-000000000000}"/>
          </ac:spMkLst>
        </pc:spChg>
      </pc:sldChg>
      <pc:sldChg chg="addSp modSp modAnim">
        <pc:chgData name="WeingartnerR" userId="383ae787-67ba-4c8e-8778-5e8e272c942a" providerId="ADAL" clId="{48E5E574-CD7E-428F-9054-6940EDB29E10}" dt="2022-07-04T19:34:40.675" v="91" actId="20577"/>
        <pc:sldMkLst>
          <pc:docMk/>
          <pc:sldMk cId="7524030" sldId="257"/>
        </pc:sldMkLst>
        <pc:spChg chg="mod">
          <ac:chgData name="WeingartnerR" userId="383ae787-67ba-4c8e-8778-5e8e272c942a" providerId="ADAL" clId="{48E5E574-CD7E-428F-9054-6940EDB29E10}" dt="2022-07-04T19:14:38.839" v="23" actId="20577"/>
          <ac:spMkLst>
            <pc:docMk/>
            <pc:sldMk cId="7524030" sldId="257"/>
            <ac:spMk id="2" creationId="{00000000-0000-0000-0000-000000000000}"/>
          </ac:spMkLst>
        </pc:spChg>
        <pc:spChg chg="mod">
          <ac:chgData name="WeingartnerR" userId="383ae787-67ba-4c8e-8778-5e8e272c942a" providerId="ADAL" clId="{48E5E574-CD7E-428F-9054-6940EDB29E10}" dt="2022-07-04T19:30:20.406" v="59" actId="20577"/>
          <ac:spMkLst>
            <pc:docMk/>
            <pc:sldMk cId="7524030" sldId="257"/>
            <ac:spMk id="3" creationId="{00000000-0000-0000-0000-000000000000}"/>
          </ac:spMkLst>
        </pc:spChg>
        <pc:spChg chg="add mod">
          <ac:chgData name="WeingartnerR" userId="383ae787-67ba-4c8e-8778-5e8e272c942a" providerId="ADAL" clId="{48E5E574-CD7E-428F-9054-6940EDB29E10}" dt="2022-07-04T19:33:24.698" v="85" actId="1036"/>
          <ac:spMkLst>
            <pc:docMk/>
            <pc:sldMk cId="7524030" sldId="257"/>
            <ac:spMk id="4" creationId="{4AA499A9-3DD9-4879-8899-604EA3ADDEC2}"/>
          </ac:spMkLst>
        </pc:spChg>
        <pc:spChg chg="add mod">
          <ac:chgData name="WeingartnerR" userId="383ae787-67ba-4c8e-8778-5e8e272c942a" providerId="ADAL" clId="{48E5E574-CD7E-428F-9054-6940EDB29E10}" dt="2022-07-04T19:34:40.675" v="91" actId="20577"/>
          <ac:spMkLst>
            <pc:docMk/>
            <pc:sldMk cId="7524030" sldId="257"/>
            <ac:spMk id="5" creationId="{C2E4E169-0F67-405C-BDF2-4E60BB161F11}"/>
          </ac:spMkLst>
        </pc:spChg>
      </pc:sldChg>
      <pc:sldChg chg="addSp delSp modSp">
        <pc:chgData name="WeingartnerR" userId="383ae787-67ba-4c8e-8778-5e8e272c942a" providerId="ADAL" clId="{48E5E574-CD7E-428F-9054-6940EDB29E10}" dt="2022-07-04T22:11:41.367" v="1651" actId="478"/>
        <pc:sldMkLst>
          <pc:docMk/>
          <pc:sldMk cId="2268078649" sldId="267"/>
        </pc:sldMkLst>
        <pc:spChg chg="mod">
          <ac:chgData name="WeingartnerR" userId="383ae787-67ba-4c8e-8778-5e8e272c942a" providerId="ADAL" clId="{48E5E574-CD7E-428F-9054-6940EDB29E10}" dt="2022-07-04T22:11:29.927" v="1649" actId="122"/>
          <ac:spMkLst>
            <pc:docMk/>
            <pc:sldMk cId="2268078649" sldId="267"/>
            <ac:spMk id="2" creationId="{00000000-0000-0000-0000-000000000000}"/>
          </ac:spMkLst>
        </pc:spChg>
        <pc:spChg chg="mod">
          <ac:chgData name="WeingartnerR" userId="383ae787-67ba-4c8e-8778-5e8e272c942a" providerId="ADAL" clId="{48E5E574-CD7E-428F-9054-6940EDB29E10}" dt="2022-07-04T22:11:10.356" v="1641" actId="208"/>
          <ac:spMkLst>
            <pc:docMk/>
            <pc:sldMk cId="2268078649" sldId="267"/>
            <ac:spMk id="3" creationId="{00000000-0000-0000-0000-000000000000}"/>
          </ac:spMkLst>
        </pc:spChg>
        <pc:spChg chg="add del mod">
          <ac:chgData name="WeingartnerR" userId="383ae787-67ba-4c8e-8778-5e8e272c942a" providerId="ADAL" clId="{48E5E574-CD7E-428F-9054-6940EDB29E10}" dt="2022-07-04T22:11:41.367" v="1651" actId="478"/>
          <ac:spMkLst>
            <pc:docMk/>
            <pc:sldMk cId="2268078649" sldId="267"/>
            <ac:spMk id="4" creationId="{7F175FE9-5D4A-4615-B071-EDE6D8B2BB3E}"/>
          </ac:spMkLst>
        </pc:spChg>
        <pc:spChg chg="add del mod">
          <ac:chgData name="WeingartnerR" userId="383ae787-67ba-4c8e-8778-5e8e272c942a" providerId="ADAL" clId="{48E5E574-CD7E-428F-9054-6940EDB29E10}" dt="2022-07-04T22:11:41.367" v="1651" actId="478"/>
          <ac:spMkLst>
            <pc:docMk/>
            <pc:sldMk cId="2268078649" sldId="267"/>
            <ac:spMk id="5" creationId="{2380A154-1C2C-42F2-A5EE-2557002DF08F}"/>
          </ac:spMkLst>
        </pc:spChg>
      </pc:sldChg>
      <pc:sldChg chg="modSp">
        <pc:chgData name="WeingartnerR" userId="383ae787-67ba-4c8e-8778-5e8e272c942a" providerId="ADAL" clId="{48E5E574-CD7E-428F-9054-6940EDB29E10}" dt="2022-07-04T20:36:04.915" v="584"/>
        <pc:sldMkLst>
          <pc:docMk/>
          <pc:sldMk cId="1753494564" sldId="270"/>
        </pc:sldMkLst>
        <pc:spChg chg="mod">
          <ac:chgData name="WeingartnerR" userId="383ae787-67ba-4c8e-8778-5e8e272c942a" providerId="ADAL" clId="{48E5E574-CD7E-428F-9054-6940EDB29E10}" dt="2022-07-04T20:36:04.915" v="584"/>
          <ac:spMkLst>
            <pc:docMk/>
            <pc:sldMk cId="1753494564" sldId="270"/>
            <ac:spMk id="2" creationId="{00000000-0000-0000-0000-000000000000}"/>
          </ac:spMkLst>
        </pc:spChg>
      </pc:sldChg>
      <pc:sldChg chg="addSp delSp modSp delAnim modAnim">
        <pc:chgData name="WeingartnerR" userId="383ae787-67ba-4c8e-8778-5e8e272c942a" providerId="ADAL" clId="{48E5E574-CD7E-428F-9054-6940EDB29E10}" dt="2022-07-04T22:10:04.257" v="1630" actId="6549"/>
        <pc:sldMkLst>
          <pc:docMk/>
          <pc:sldMk cId="515197298" sldId="273"/>
        </pc:sldMkLst>
        <pc:spChg chg="mod">
          <ac:chgData name="WeingartnerR" userId="383ae787-67ba-4c8e-8778-5e8e272c942a" providerId="ADAL" clId="{48E5E574-CD7E-428F-9054-6940EDB29E10}" dt="2022-07-04T22:10:04.257" v="1630" actId="6549"/>
          <ac:spMkLst>
            <pc:docMk/>
            <pc:sldMk cId="515197298" sldId="273"/>
            <ac:spMk id="2" creationId="{00000000-0000-0000-0000-000000000000}"/>
          </ac:spMkLst>
        </pc:spChg>
        <pc:spChg chg="mod">
          <ac:chgData name="WeingartnerR" userId="383ae787-67ba-4c8e-8778-5e8e272c942a" providerId="ADAL" clId="{48E5E574-CD7E-428F-9054-6940EDB29E10}" dt="2022-07-04T20:58:57.324" v="1123"/>
          <ac:spMkLst>
            <pc:docMk/>
            <pc:sldMk cId="515197298" sldId="273"/>
            <ac:spMk id="3" creationId="{00000000-0000-0000-0000-000000000000}"/>
          </ac:spMkLst>
        </pc:spChg>
        <pc:picChg chg="add del mod">
          <ac:chgData name="WeingartnerR" userId="383ae787-67ba-4c8e-8778-5e8e272c942a" providerId="ADAL" clId="{48E5E574-CD7E-428F-9054-6940EDB29E10}" dt="2022-07-04T22:06:02.121" v="1458" actId="478"/>
          <ac:picMkLst>
            <pc:docMk/>
            <pc:sldMk cId="515197298" sldId="273"/>
            <ac:picMk id="1026" creationId="{D57364FC-D506-46D7-A06B-DB3A4DA1EDD7}"/>
          </ac:picMkLst>
        </pc:picChg>
        <pc:picChg chg="add mod">
          <ac:chgData name="WeingartnerR" userId="383ae787-67ba-4c8e-8778-5e8e272c942a" providerId="ADAL" clId="{48E5E574-CD7E-428F-9054-6940EDB29E10}" dt="2022-07-04T22:06:27.943" v="1465" actId="1036"/>
          <ac:picMkLst>
            <pc:docMk/>
            <pc:sldMk cId="515197298" sldId="273"/>
            <ac:picMk id="1028" creationId="{35435849-1976-44F8-B58A-5E08FBED57D4}"/>
          </ac:picMkLst>
        </pc:picChg>
      </pc:sldChg>
      <pc:sldChg chg="modSp modAnim">
        <pc:chgData name="WeingartnerR" userId="383ae787-67ba-4c8e-8778-5e8e272c942a" providerId="ADAL" clId="{48E5E574-CD7E-428F-9054-6940EDB29E10}" dt="2022-07-04T20:27:47.334" v="557" actId="20577"/>
        <pc:sldMkLst>
          <pc:docMk/>
          <pc:sldMk cId="96143487" sldId="290"/>
        </pc:sldMkLst>
        <pc:spChg chg="mod">
          <ac:chgData name="WeingartnerR" userId="383ae787-67ba-4c8e-8778-5e8e272c942a" providerId="ADAL" clId="{48E5E574-CD7E-428F-9054-6940EDB29E10}" dt="2022-07-04T20:27:47.334" v="557" actId="20577"/>
          <ac:spMkLst>
            <pc:docMk/>
            <pc:sldMk cId="96143487" sldId="290"/>
            <ac:spMk id="3" creationId="{00000000-0000-0000-0000-000000000000}"/>
          </ac:spMkLst>
        </pc:spChg>
      </pc:sldChg>
      <pc:sldChg chg="add modAnim">
        <pc:chgData name="WeingartnerR" userId="383ae787-67ba-4c8e-8778-5e8e272c942a" providerId="ADAL" clId="{48E5E574-CD7E-428F-9054-6940EDB29E10}" dt="2022-07-04T19:34:34.845" v="87"/>
        <pc:sldMkLst>
          <pc:docMk/>
          <pc:sldMk cId="219157733" sldId="293"/>
        </pc:sldMkLst>
      </pc:sldChg>
      <pc:sldChg chg="modSp add modAnim">
        <pc:chgData name="WeingartnerR" userId="383ae787-67ba-4c8e-8778-5e8e272c942a" providerId="ADAL" clId="{48E5E574-CD7E-428F-9054-6940EDB29E10}" dt="2022-07-04T19:37:50.308" v="114"/>
        <pc:sldMkLst>
          <pc:docMk/>
          <pc:sldMk cId="3030027595" sldId="294"/>
        </pc:sldMkLst>
        <pc:spChg chg="mod">
          <ac:chgData name="WeingartnerR" userId="383ae787-67ba-4c8e-8778-5e8e272c942a" providerId="ADAL" clId="{48E5E574-CD7E-428F-9054-6940EDB29E10}" dt="2022-07-04T19:37:09.782" v="111" actId="1037"/>
          <ac:spMkLst>
            <pc:docMk/>
            <pc:sldMk cId="3030027595" sldId="294"/>
            <ac:spMk id="3" creationId="{00000000-0000-0000-0000-000000000000}"/>
          </ac:spMkLst>
        </pc:spChg>
      </pc:sldChg>
      <pc:sldChg chg="delSp modSp add delAnim modAnim">
        <pc:chgData name="WeingartnerR" userId="383ae787-67ba-4c8e-8778-5e8e272c942a" providerId="ADAL" clId="{48E5E574-CD7E-428F-9054-6940EDB29E10}" dt="2022-07-04T22:10:07.111" v="1633" actId="6549"/>
        <pc:sldMkLst>
          <pc:docMk/>
          <pc:sldMk cId="507917118" sldId="298"/>
        </pc:sldMkLst>
        <pc:spChg chg="mod">
          <ac:chgData name="WeingartnerR" userId="383ae787-67ba-4c8e-8778-5e8e272c942a" providerId="ADAL" clId="{48E5E574-CD7E-428F-9054-6940EDB29E10}" dt="2022-07-04T22:10:07.111" v="1633" actId="6549"/>
          <ac:spMkLst>
            <pc:docMk/>
            <pc:sldMk cId="507917118" sldId="298"/>
            <ac:spMk id="2" creationId="{00000000-0000-0000-0000-000000000000}"/>
          </ac:spMkLst>
        </pc:spChg>
        <pc:spChg chg="mod">
          <ac:chgData name="WeingartnerR" userId="383ae787-67ba-4c8e-8778-5e8e272c942a" providerId="ADAL" clId="{48E5E574-CD7E-428F-9054-6940EDB29E10}" dt="2022-07-04T20:58:50.272" v="1121"/>
          <ac:spMkLst>
            <pc:docMk/>
            <pc:sldMk cId="507917118" sldId="298"/>
            <ac:spMk id="3" creationId="{00000000-0000-0000-0000-000000000000}"/>
          </ac:spMkLst>
        </pc:spChg>
        <pc:picChg chg="del">
          <ac:chgData name="WeingartnerR" userId="383ae787-67ba-4c8e-8778-5e8e272c942a" providerId="ADAL" clId="{48E5E574-CD7E-428F-9054-6940EDB29E10}" dt="2022-07-04T20:48:16.590" v="723" actId="478"/>
          <ac:picMkLst>
            <pc:docMk/>
            <pc:sldMk cId="507917118" sldId="298"/>
            <ac:picMk id="1026" creationId="{D57364FC-D506-46D7-A06B-DB3A4DA1EDD7}"/>
          </ac:picMkLst>
        </pc:picChg>
      </pc:sldChg>
      <pc:sldChg chg="modSp add modAnim">
        <pc:chgData name="WeingartnerR" userId="383ae787-67ba-4c8e-8778-5e8e272c942a" providerId="ADAL" clId="{48E5E574-CD7E-428F-9054-6940EDB29E10}" dt="2022-07-04T22:10:10.583" v="1636" actId="6549"/>
        <pc:sldMkLst>
          <pc:docMk/>
          <pc:sldMk cId="2014478047" sldId="300"/>
        </pc:sldMkLst>
        <pc:spChg chg="mod">
          <ac:chgData name="WeingartnerR" userId="383ae787-67ba-4c8e-8778-5e8e272c942a" providerId="ADAL" clId="{48E5E574-CD7E-428F-9054-6940EDB29E10}" dt="2022-07-04T22:10:10.583" v="1636" actId="6549"/>
          <ac:spMkLst>
            <pc:docMk/>
            <pc:sldMk cId="2014478047" sldId="300"/>
            <ac:spMk id="2" creationId="{00000000-0000-0000-0000-000000000000}"/>
          </ac:spMkLst>
        </pc:spChg>
        <pc:spChg chg="mod">
          <ac:chgData name="WeingartnerR" userId="383ae787-67ba-4c8e-8778-5e8e272c942a" providerId="ADAL" clId="{48E5E574-CD7E-428F-9054-6940EDB29E10}" dt="2022-07-04T21:18:03.455" v="1311" actId="20577"/>
          <ac:spMkLst>
            <pc:docMk/>
            <pc:sldMk cId="2014478047" sldId="300"/>
            <ac:spMk id="3" creationId="{00000000-0000-0000-0000-000000000000}"/>
          </ac:spMkLst>
        </pc:spChg>
      </pc:sldChg>
      <pc:sldChg chg="modSp add modAnim">
        <pc:chgData name="WeingartnerR" userId="383ae787-67ba-4c8e-8778-5e8e272c942a" providerId="ADAL" clId="{48E5E574-CD7E-428F-9054-6940EDB29E10}" dt="2022-07-04T21:34:31.581" v="1450"/>
        <pc:sldMkLst>
          <pc:docMk/>
          <pc:sldMk cId="837226293" sldId="301"/>
        </pc:sldMkLst>
        <pc:spChg chg="mod">
          <ac:chgData name="WeingartnerR" userId="383ae787-67ba-4c8e-8778-5e8e272c942a" providerId="ADAL" clId="{48E5E574-CD7E-428F-9054-6940EDB29E10}" dt="2022-07-04T21:32:13.628" v="1335" actId="20577"/>
          <ac:spMkLst>
            <pc:docMk/>
            <pc:sldMk cId="837226293" sldId="301"/>
            <ac:spMk id="2" creationId="{00000000-0000-0000-0000-000000000000}"/>
          </ac:spMkLst>
        </pc:spChg>
        <pc:spChg chg="mod">
          <ac:chgData name="WeingartnerR" userId="383ae787-67ba-4c8e-8778-5e8e272c942a" providerId="ADAL" clId="{48E5E574-CD7E-428F-9054-6940EDB29E10}" dt="2022-07-04T21:34:16.406" v="1447" actId="6549"/>
          <ac:spMkLst>
            <pc:docMk/>
            <pc:sldMk cId="837226293" sldId="301"/>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53B94C-A9C9-48B7-9886-39D9295965FA}" type="datetimeFigureOut">
              <a:rPr lang="en-US" smtClean="0"/>
              <a:t>7/22/2022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11F30F-77A0-4D3D-AD7D-0859951ADE47}" type="slidenum">
              <a:rPr lang="en-US" smtClean="0"/>
              <a:t>‹#›</a:t>
            </a:fld>
            <a:endParaRPr lang="en-US"/>
          </a:p>
        </p:txBody>
      </p:sp>
    </p:spTree>
    <p:extLst>
      <p:ext uri="{BB962C8B-B14F-4D97-AF65-F5344CB8AC3E}">
        <p14:creationId xmlns:p14="http://schemas.microsoft.com/office/powerpoint/2010/main" val="3292630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11F30F-77A0-4D3D-AD7D-0859951ADE47}" type="slidenum">
              <a:rPr lang="en-US" smtClean="0"/>
              <a:t>2</a:t>
            </a:fld>
            <a:endParaRPr lang="en-US"/>
          </a:p>
        </p:txBody>
      </p:sp>
    </p:spTree>
    <p:extLst>
      <p:ext uri="{BB962C8B-B14F-4D97-AF65-F5344CB8AC3E}">
        <p14:creationId xmlns:p14="http://schemas.microsoft.com/office/powerpoint/2010/main" val="15699025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11F30F-77A0-4D3D-AD7D-0859951ADE47}" type="slidenum">
              <a:rPr lang="en-US" smtClean="0"/>
              <a:t>13</a:t>
            </a:fld>
            <a:endParaRPr lang="en-US"/>
          </a:p>
        </p:txBody>
      </p:sp>
    </p:spTree>
    <p:extLst>
      <p:ext uri="{BB962C8B-B14F-4D97-AF65-F5344CB8AC3E}">
        <p14:creationId xmlns:p14="http://schemas.microsoft.com/office/powerpoint/2010/main" val="6812232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11F30F-77A0-4D3D-AD7D-0859951ADE47}" type="slidenum">
              <a:rPr lang="en-US" smtClean="0"/>
              <a:t>14</a:t>
            </a:fld>
            <a:endParaRPr lang="en-US"/>
          </a:p>
        </p:txBody>
      </p:sp>
    </p:spTree>
    <p:extLst>
      <p:ext uri="{BB962C8B-B14F-4D97-AF65-F5344CB8AC3E}">
        <p14:creationId xmlns:p14="http://schemas.microsoft.com/office/powerpoint/2010/main" val="11659773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11F30F-77A0-4D3D-AD7D-0859951ADE47}" type="slidenum">
              <a:rPr lang="en-US" smtClean="0"/>
              <a:t>15</a:t>
            </a:fld>
            <a:endParaRPr lang="en-US"/>
          </a:p>
        </p:txBody>
      </p:sp>
    </p:spTree>
    <p:extLst>
      <p:ext uri="{BB962C8B-B14F-4D97-AF65-F5344CB8AC3E}">
        <p14:creationId xmlns:p14="http://schemas.microsoft.com/office/powerpoint/2010/main" val="31924716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11F30F-77A0-4D3D-AD7D-0859951ADE47}" type="slidenum">
              <a:rPr lang="en-US" smtClean="0"/>
              <a:t>16</a:t>
            </a:fld>
            <a:endParaRPr lang="en-US"/>
          </a:p>
        </p:txBody>
      </p:sp>
    </p:spTree>
    <p:extLst>
      <p:ext uri="{BB962C8B-B14F-4D97-AF65-F5344CB8AC3E}">
        <p14:creationId xmlns:p14="http://schemas.microsoft.com/office/powerpoint/2010/main" val="11258783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11F30F-77A0-4D3D-AD7D-0859951ADE47}" type="slidenum">
              <a:rPr lang="en-US" smtClean="0"/>
              <a:t>18</a:t>
            </a:fld>
            <a:endParaRPr lang="en-US"/>
          </a:p>
        </p:txBody>
      </p:sp>
    </p:spTree>
    <p:extLst>
      <p:ext uri="{BB962C8B-B14F-4D97-AF65-F5344CB8AC3E}">
        <p14:creationId xmlns:p14="http://schemas.microsoft.com/office/powerpoint/2010/main" val="32278573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11F30F-77A0-4D3D-AD7D-0859951ADE47}" type="slidenum">
              <a:rPr lang="en-US" smtClean="0"/>
              <a:t>19</a:t>
            </a:fld>
            <a:endParaRPr lang="en-US"/>
          </a:p>
        </p:txBody>
      </p:sp>
    </p:spTree>
    <p:extLst>
      <p:ext uri="{BB962C8B-B14F-4D97-AF65-F5344CB8AC3E}">
        <p14:creationId xmlns:p14="http://schemas.microsoft.com/office/powerpoint/2010/main" val="2268273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11F30F-77A0-4D3D-AD7D-0859951ADE47}" type="slidenum">
              <a:rPr lang="en-US" smtClean="0"/>
              <a:t>21</a:t>
            </a:fld>
            <a:endParaRPr lang="en-US"/>
          </a:p>
        </p:txBody>
      </p:sp>
    </p:spTree>
    <p:extLst>
      <p:ext uri="{BB962C8B-B14F-4D97-AF65-F5344CB8AC3E}">
        <p14:creationId xmlns:p14="http://schemas.microsoft.com/office/powerpoint/2010/main" val="847171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11F30F-77A0-4D3D-AD7D-0859951ADE47}" type="slidenum">
              <a:rPr lang="en-US" smtClean="0"/>
              <a:t>22</a:t>
            </a:fld>
            <a:endParaRPr lang="en-US"/>
          </a:p>
        </p:txBody>
      </p:sp>
    </p:spTree>
    <p:extLst>
      <p:ext uri="{BB962C8B-B14F-4D97-AF65-F5344CB8AC3E}">
        <p14:creationId xmlns:p14="http://schemas.microsoft.com/office/powerpoint/2010/main" val="1216666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11F30F-77A0-4D3D-AD7D-0859951ADE47}" type="slidenum">
              <a:rPr lang="en-US" smtClean="0"/>
              <a:t>3</a:t>
            </a:fld>
            <a:endParaRPr lang="en-US"/>
          </a:p>
        </p:txBody>
      </p:sp>
    </p:spTree>
    <p:extLst>
      <p:ext uri="{BB962C8B-B14F-4D97-AF65-F5344CB8AC3E}">
        <p14:creationId xmlns:p14="http://schemas.microsoft.com/office/powerpoint/2010/main" val="652194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11F30F-77A0-4D3D-AD7D-0859951ADE47}" type="slidenum">
              <a:rPr lang="en-US" smtClean="0"/>
              <a:t>4</a:t>
            </a:fld>
            <a:endParaRPr lang="en-US"/>
          </a:p>
        </p:txBody>
      </p:sp>
    </p:spTree>
    <p:extLst>
      <p:ext uri="{BB962C8B-B14F-4D97-AF65-F5344CB8AC3E}">
        <p14:creationId xmlns:p14="http://schemas.microsoft.com/office/powerpoint/2010/main" val="2902338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11F30F-77A0-4D3D-AD7D-0859951ADE47}" type="slidenum">
              <a:rPr lang="en-US" smtClean="0"/>
              <a:t>6</a:t>
            </a:fld>
            <a:endParaRPr lang="en-US"/>
          </a:p>
        </p:txBody>
      </p:sp>
    </p:spTree>
    <p:extLst>
      <p:ext uri="{BB962C8B-B14F-4D97-AF65-F5344CB8AC3E}">
        <p14:creationId xmlns:p14="http://schemas.microsoft.com/office/powerpoint/2010/main" val="2423538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11F30F-77A0-4D3D-AD7D-0859951ADE47}" type="slidenum">
              <a:rPr lang="en-US" smtClean="0"/>
              <a:t>7</a:t>
            </a:fld>
            <a:endParaRPr lang="en-US"/>
          </a:p>
        </p:txBody>
      </p:sp>
    </p:spTree>
    <p:extLst>
      <p:ext uri="{BB962C8B-B14F-4D97-AF65-F5344CB8AC3E}">
        <p14:creationId xmlns:p14="http://schemas.microsoft.com/office/powerpoint/2010/main" val="586077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11F30F-77A0-4D3D-AD7D-0859951ADE47}" type="slidenum">
              <a:rPr lang="en-US" smtClean="0"/>
              <a:t>8</a:t>
            </a:fld>
            <a:endParaRPr lang="en-US"/>
          </a:p>
        </p:txBody>
      </p:sp>
    </p:spTree>
    <p:extLst>
      <p:ext uri="{BB962C8B-B14F-4D97-AF65-F5344CB8AC3E}">
        <p14:creationId xmlns:p14="http://schemas.microsoft.com/office/powerpoint/2010/main" val="3772883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11F30F-77A0-4D3D-AD7D-0859951ADE47}" type="slidenum">
              <a:rPr lang="en-US" smtClean="0"/>
              <a:t>9</a:t>
            </a:fld>
            <a:endParaRPr lang="en-US"/>
          </a:p>
        </p:txBody>
      </p:sp>
    </p:spTree>
    <p:extLst>
      <p:ext uri="{BB962C8B-B14F-4D97-AF65-F5344CB8AC3E}">
        <p14:creationId xmlns:p14="http://schemas.microsoft.com/office/powerpoint/2010/main" val="1922778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11F30F-77A0-4D3D-AD7D-0859951ADE47}" type="slidenum">
              <a:rPr lang="en-US" smtClean="0"/>
              <a:t>10</a:t>
            </a:fld>
            <a:endParaRPr lang="en-US"/>
          </a:p>
        </p:txBody>
      </p:sp>
    </p:spTree>
    <p:extLst>
      <p:ext uri="{BB962C8B-B14F-4D97-AF65-F5344CB8AC3E}">
        <p14:creationId xmlns:p14="http://schemas.microsoft.com/office/powerpoint/2010/main" val="10550716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11F30F-77A0-4D3D-AD7D-0859951ADE47}" type="slidenum">
              <a:rPr lang="en-US" smtClean="0"/>
              <a:t>11</a:t>
            </a:fld>
            <a:endParaRPr lang="en-US"/>
          </a:p>
        </p:txBody>
      </p:sp>
    </p:spTree>
    <p:extLst>
      <p:ext uri="{BB962C8B-B14F-4D97-AF65-F5344CB8AC3E}">
        <p14:creationId xmlns:p14="http://schemas.microsoft.com/office/powerpoint/2010/main" val="1371508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4B6EDEB-E0D7-44E6-9A6D-7C6A450544FB}" type="datetimeFigureOut">
              <a:rPr lang="en-US" smtClean="0"/>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FC6BD-F8A9-44C6-84D4-564B02DF7E41}" type="slidenum">
              <a:rPr lang="en-US" smtClean="0"/>
              <a:t>‹#›</a:t>
            </a:fld>
            <a:endParaRPr lang="en-US"/>
          </a:p>
        </p:txBody>
      </p:sp>
    </p:spTree>
    <p:extLst>
      <p:ext uri="{BB962C8B-B14F-4D97-AF65-F5344CB8AC3E}">
        <p14:creationId xmlns:p14="http://schemas.microsoft.com/office/powerpoint/2010/main" val="590048801"/>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B6EDEB-E0D7-44E6-9A6D-7C6A450544FB}" type="datetimeFigureOut">
              <a:rPr lang="en-US" smtClean="0"/>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FC6BD-F8A9-44C6-84D4-564B02DF7E41}" type="slidenum">
              <a:rPr lang="en-US" smtClean="0"/>
              <a:t>‹#›</a:t>
            </a:fld>
            <a:endParaRPr lang="en-US"/>
          </a:p>
        </p:txBody>
      </p:sp>
    </p:spTree>
    <p:extLst>
      <p:ext uri="{BB962C8B-B14F-4D97-AF65-F5344CB8AC3E}">
        <p14:creationId xmlns:p14="http://schemas.microsoft.com/office/powerpoint/2010/main" val="203221612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B6EDEB-E0D7-44E6-9A6D-7C6A450544FB}" type="datetimeFigureOut">
              <a:rPr lang="en-US" smtClean="0"/>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FC6BD-F8A9-44C6-84D4-564B02DF7E41}" type="slidenum">
              <a:rPr lang="en-US" smtClean="0"/>
              <a:t>‹#›</a:t>
            </a:fld>
            <a:endParaRPr lang="en-US"/>
          </a:p>
        </p:txBody>
      </p:sp>
    </p:spTree>
    <p:extLst>
      <p:ext uri="{BB962C8B-B14F-4D97-AF65-F5344CB8AC3E}">
        <p14:creationId xmlns:p14="http://schemas.microsoft.com/office/powerpoint/2010/main" val="76738984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B6EDEB-E0D7-44E6-9A6D-7C6A450544FB}" type="datetimeFigureOut">
              <a:rPr lang="en-US" smtClean="0"/>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FC6BD-F8A9-44C6-84D4-564B02DF7E41}" type="slidenum">
              <a:rPr lang="en-US" smtClean="0"/>
              <a:t>‹#›</a:t>
            </a:fld>
            <a:endParaRPr lang="en-US"/>
          </a:p>
        </p:txBody>
      </p:sp>
    </p:spTree>
    <p:extLst>
      <p:ext uri="{BB962C8B-B14F-4D97-AF65-F5344CB8AC3E}">
        <p14:creationId xmlns:p14="http://schemas.microsoft.com/office/powerpoint/2010/main" val="298633770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B6EDEB-E0D7-44E6-9A6D-7C6A450544FB}" type="datetimeFigureOut">
              <a:rPr lang="en-US" smtClean="0"/>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FC6BD-F8A9-44C6-84D4-564B02DF7E41}" type="slidenum">
              <a:rPr lang="en-US" smtClean="0"/>
              <a:t>‹#›</a:t>
            </a:fld>
            <a:endParaRPr lang="en-US"/>
          </a:p>
        </p:txBody>
      </p:sp>
    </p:spTree>
    <p:extLst>
      <p:ext uri="{BB962C8B-B14F-4D97-AF65-F5344CB8AC3E}">
        <p14:creationId xmlns:p14="http://schemas.microsoft.com/office/powerpoint/2010/main" val="211650542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4B6EDEB-E0D7-44E6-9A6D-7C6A450544FB}" type="datetimeFigureOut">
              <a:rPr lang="en-US" smtClean="0"/>
              <a:t>7/22/2022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CFC6BD-F8A9-44C6-84D4-564B02DF7E41}" type="slidenum">
              <a:rPr lang="en-US" smtClean="0"/>
              <a:t>‹#›</a:t>
            </a:fld>
            <a:endParaRPr lang="en-US"/>
          </a:p>
        </p:txBody>
      </p:sp>
    </p:spTree>
    <p:extLst>
      <p:ext uri="{BB962C8B-B14F-4D97-AF65-F5344CB8AC3E}">
        <p14:creationId xmlns:p14="http://schemas.microsoft.com/office/powerpoint/2010/main" val="3791780295"/>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4B6EDEB-E0D7-44E6-9A6D-7C6A450544FB}" type="datetimeFigureOut">
              <a:rPr lang="en-US" smtClean="0"/>
              <a:t>7/22/2022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CFC6BD-F8A9-44C6-84D4-564B02DF7E41}" type="slidenum">
              <a:rPr lang="en-US" smtClean="0"/>
              <a:t>‹#›</a:t>
            </a:fld>
            <a:endParaRPr lang="en-US"/>
          </a:p>
        </p:txBody>
      </p:sp>
    </p:spTree>
    <p:extLst>
      <p:ext uri="{BB962C8B-B14F-4D97-AF65-F5344CB8AC3E}">
        <p14:creationId xmlns:p14="http://schemas.microsoft.com/office/powerpoint/2010/main" val="3147027461"/>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4B6EDEB-E0D7-44E6-9A6D-7C6A450544FB}" type="datetimeFigureOut">
              <a:rPr lang="en-US" smtClean="0"/>
              <a:t>7/22/2022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CFC6BD-F8A9-44C6-84D4-564B02DF7E41}" type="slidenum">
              <a:rPr lang="en-US" smtClean="0"/>
              <a:t>‹#›</a:t>
            </a:fld>
            <a:endParaRPr lang="en-US"/>
          </a:p>
        </p:txBody>
      </p:sp>
    </p:spTree>
    <p:extLst>
      <p:ext uri="{BB962C8B-B14F-4D97-AF65-F5344CB8AC3E}">
        <p14:creationId xmlns:p14="http://schemas.microsoft.com/office/powerpoint/2010/main" val="257873402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B6EDEB-E0D7-44E6-9A6D-7C6A450544FB}" type="datetimeFigureOut">
              <a:rPr lang="en-US" smtClean="0"/>
              <a:t>7/22/2022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CFC6BD-F8A9-44C6-84D4-564B02DF7E41}" type="slidenum">
              <a:rPr lang="en-US" smtClean="0"/>
              <a:t>‹#›</a:t>
            </a:fld>
            <a:endParaRPr lang="en-US"/>
          </a:p>
        </p:txBody>
      </p:sp>
    </p:spTree>
    <p:extLst>
      <p:ext uri="{BB962C8B-B14F-4D97-AF65-F5344CB8AC3E}">
        <p14:creationId xmlns:p14="http://schemas.microsoft.com/office/powerpoint/2010/main" val="242737266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4B6EDEB-E0D7-44E6-9A6D-7C6A450544FB}" type="datetimeFigureOut">
              <a:rPr lang="en-US" smtClean="0"/>
              <a:t>7/22/2022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CFC6BD-F8A9-44C6-84D4-564B02DF7E41}" type="slidenum">
              <a:rPr lang="en-US" smtClean="0"/>
              <a:t>‹#›</a:t>
            </a:fld>
            <a:endParaRPr lang="en-US"/>
          </a:p>
        </p:txBody>
      </p:sp>
    </p:spTree>
    <p:extLst>
      <p:ext uri="{BB962C8B-B14F-4D97-AF65-F5344CB8AC3E}">
        <p14:creationId xmlns:p14="http://schemas.microsoft.com/office/powerpoint/2010/main" val="2214680550"/>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4B6EDEB-E0D7-44E6-9A6D-7C6A450544FB}" type="datetimeFigureOut">
              <a:rPr lang="en-US" smtClean="0"/>
              <a:t>7/22/2022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CFC6BD-F8A9-44C6-84D4-564B02DF7E41}" type="slidenum">
              <a:rPr lang="en-US" smtClean="0"/>
              <a:t>‹#›</a:t>
            </a:fld>
            <a:endParaRPr lang="en-US"/>
          </a:p>
        </p:txBody>
      </p:sp>
    </p:spTree>
    <p:extLst>
      <p:ext uri="{BB962C8B-B14F-4D97-AF65-F5344CB8AC3E}">
        <p14:creationId xmlns:p14="http://schemas.microsoft.com/office/powerpoint/2010/main" val="1835756919"/>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B6EDEB-E0D7-44E6-9A6D-7C6A450544FB}" type="datetimeFigureOut">
              <a:rPr lang="en-US" smtClean="0"/>
              <a:t>7/22/2022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CFC6BD-F8A9-44C6-84D4-564B02DF7E41}" type="slidenum">
              <a:rPr lang="en-US" smtClean="0"/>
              <a:t>‹#›</a:t>
            </a:fld>
            <a:endParaRPr lang="en-US"/>
          </a:p>
        </p:txBody>
      </p:sp>
    </p:spTree>
    <p:extLst>
      <p:ext uri="{BB962C8B-B14F-4D97-AF65-F5344CB8AC3E}">
        <p14:creationId xmlns:p14="http://schemas.microsoft.com/office/powerpoint/2010/main" val="3281295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91043"/>
            <a:ext cx="9144000" cy="2387600"/>
          </a:xfrm>
        </p:spPr>
        <p:txBody>
          <a:bodyPr>
            <a:normAutofit fontScale="90000"/>
          </a:bodyPr>
          <a:lstStyle/>
          <a:p>
            <a:r>
              <a:rPr lang="en-US" sz="7200" dirty="0"/>
              <a:t>Why and How to </a:t>
            </a:r>
            <a:br>
              <a:rPr lang="en-US" sz="7200" dirty="0"/>
            </a:br>
            <a:r>
              <a:rPr lang="en-US" sz="7200" dirty="0"/>
              <a:t>Memorize a Chunk            of Scripture</a:t>
            </a:r>
          </a:p>
        </p:txBody>
      </p:sp>
      <p:sp>
        <p:nvSpPr>
          <p:cNvPr id="3" name="TextBox 2">
            <a:extLst>
              <a:ext uri="{FF2B5EF4-FFF2-40B4-BE49-F238E27FC236}">
                <a16:creationId xmlns:a16="http://schemas.microsoft.com/office/drawing/2014/main" xmlns="" id="{FE8E17A6-9450-44C1-86EA-A1CA8CEE10E5}"/>
              </a:ext>
            </a:extLst>
          </p:cNvPr>
          <p:cNvSpPr txBox="1"/>
          <p:nvPr/>
        </p:nvSpPr>
        <p:spPr>
          <a:xfrm>
            <a:off x="6974006" y="5595582"/>
            <a:ext cx="5045740" cy="1077218"/>
          </a:xfrm>
          <a:prstGeom prst="rect">
            <a:avLst/>
          </a:prstGeom>
          <a:noFill/>
        </p:spPr>
        <p:txBody>
          <a:bodyPr wrap="none" rtlCol="0">
            <a:spAutoFit/>
          </a:bodyPr>
          <a:lstStyle/>
          <a:p>
            <a:r>
              <a:rPr lang="en-US" sz="3200" dirty="0"/>
              <a:t>Ryan Weingartner</a:t>
            </a:r>
          </a:p>
          <a:p>
            <a:r>
              <a:rPr lang="en-US" sz="3200" dirty="0"/>
              <a:t>ryanweingartner@gmail.com</a:t>
            </a:r>
          </a:p>
        </p:txBody>
      </p:sp>
    </p:spTree>
    <p:extLst>
      <p:ext uri="{BB962C8B-B14F-4D97-AF65-F5344CB8AC3E}">
        <p14:creationId xmlns:p14="http://schemas.microsoft.com/office/powerpoint/2010/main" val="3672977849"/>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25"/>
            <a:ext cx="10515600" cy="1166495"/>
          </a:xfrm>
        </p:spPr>
        <p:txBody>
          <a:bodyPr>
            <a:normAutofit/>
          </a:bodyPr>
          <a:lstStyle/>
          <a:p>
            <a:r>
              <a:rPr lang="en-US" sz="4800" dirty="0"/>
              <a:t>Why? Better Understanding</a:t>
            </a:r>
          </a:p>
        </p:txBody>
      </p:sp>
      <p:sp>
        <p:nvSpPr>
          <p:cNvPr id="3" name="Content Placeholder 2"/>
          <p:cNvSpPr>
            <a:spLocks noGrp="1"/>
          </p:cNvSpPr>
          <p:nvPr>
            <p:ph idx="1"/>
          </p:nvPr>
        </p:nvSpPr>
        <p:spPr>
          <a:xfrm>
            <a:off x="838200" y="1188720"/>
            <a:ext cx="10515600" cy="5669280"/>
          </a:xfrm>
        </p:spPr>
        <p:txBody>
          <a:bodyPr>
            <a:normAutofit/>
          </a:bodyPr>
          <a:lstStyle/>
          <a:p>
            <a:pPr marL="0" indent="0">
              <a:buNone/>
            </a:pPr>
            <a:r>
              <a:rPr lang="en-US" sz="3600" dirty="0"/>
              <a:t>Forces you to slow down</a:t>
            </a:r>
          </a:p>
          <a:p>
            <a:pPr marL="0" indent="0">
              <a:buNone/>
            </a:pPr>
            <a:r>
              <a:rPr lang="en-US" sz="3600" dirty="0"/>
              <a:t>Notice things you wouldn’t notice before</a:t>
            </a:r>
          </a:p>
          <a:p>
            <a:pPr lvl="1"/>
            <a:r>
              <a:rPr lang="en-US" sz="3600" dirty="0"/>
              <a:t>Gal 6:13,14,15 (4:17, 5:24, 5:6)</a:t>
            </a:r>
          </a:p>
          <a:p>
            <a:pPr marL="0" indent="0">
              <a:buNone/>
            </a:pPr>
            <a:r>
              <a:rPr lang="en-US" sz="3600" dirty="0"/>
              <a:t>“Why did he write it that way?”</a:t>
            </a:r>
          </a:p>
          <a:p>
            <a:pPr lvl="1"/>
            <a:r>
              <a:rPr lang="en-US" sz="3600" dirty="0"/>
              <a:t>Choice of word, tense, pronoun, number, tone, etc.</a:t>
            </a:r>
          </a:p>
          <a:p>
            <a:pPr marL="0" indent="0">
              <a:buNone/>
            </a:pPr>
            <a:endParaRPr lang="en-US" sz="3600" dirty="0"/>
          </a:p>
        </p:txBody>
      </p:sp>
    </p:spTree>
    <p:extLst>
      <p:ext uri="{BB962C8B-B14F-4D97-AF65-F5344CB8AC3E}">
        <p14:creationId xmlns:p14="http://schemas.microsoft.com/office/powerpoint/2010/main" val="33068232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25"/>
            <a:ext cx="10515600" cy="1166495"/>
          </a:xfrm>
        </p:spPr>
        <p:txBody>
          <a:bodyPr>
            <a:normAutofit/>
          </a:bodyPr>
          <a:lstStyle/>
          <a:p>
            <a:r>
              <a:rPr lang="en-US" sz="4800" dirty="0"/>
              <a:t>Why? Remain purposeful</a:t>
            </a:r>
          </a:p>
        </p:txBody>
      </p:sp>
      <p:sp>
        <p:nvSpPr>
          <p:cNvPr id="3" name="Content Placeholder 2"/>
          <p:cNvSpPr>
            <a:spLocks noGrp="1"/>
          </p:cNvSpPr>
          <p:nvPr>
            <p:ph idx="1"/>
          </p:nvPr>
        </p:nvSpPr>
        <p:spPr>
          <a:xfrm>
            <a:off x="838200" y="1188720"/>
            <a:ext cx="10515600" cy="5669280"/>
          </a:xfrm>
        </p:spPr>
        <p:txBody>
          <a:bodyPr>
            <a:normAutofit/>
          </a:bodyPr>
          <a:lstStyle/>
          <a:p>
            <a:pPr marL="0" indent="0">
              <a:buNone/>
            </a:pPr>
            <a:r>
              <a:rPr lang="en-US" sz="3600" dirty="0"/>
              <a:t>Ephesians 5:15-16 Therefore be careful how you walk, not as unwise men but as wise, 16 making the most of your time, because the days are evil. (</a:t>
            </a:r>
            <a:r>
              <a:rPr lang="en-US" sz="3600" dirty="0" err="1"/>
              <a:t>cf</a:t>
            </a:r>
            <a:r>
              <a:rPr lang="en-US" sz="3600" dirty="0"/>
              <a:t> 1 Cor 9:25-26)</a:t>
            </a:r>
          </a:p>
          <a:p>
            <a:pPr marL="0" indent="0">
              <a:buNone/>
            </a:pPr>
            <a:endParaRPr lang="en-US" sz="3600" dirty="0"/>
          </a:p>
          <a:p>
            <a:pPr marL="0" indent="0">
              <a:buNone/>
            </a:pPr>
            <a:r>
              <a:rPr lang="en-US" sz="3600" dirty="0"/>
              <a:t>“What are you studying in the Bible right now?”</a:t>
            </a:r>
          </a:p>
        </p:txBody>
      </p:sp>
    </p:spTree>
    <p:extLst>
      <p:ext uri="{BB962C8B-B14F-4D97-AF65-F5344CB8AC3E}">
        <p14:creationId xmlns:p14="http://schemas.microsoft.com/office/powerpoint/2010/main" val="9614348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25"/>
            <a:ext cx="5257800" cy="1166495"/>
          </a:xfrm>
          <a:ln>
            <a:solidFill>
              <a:schemeClr val="tx1"/>
            </a:solidFill>
          </a:ln>
        </p:spPr>
        <p:txBody>
          <a:bodyPr>
            <a:normAutofit/>
          </a:bodyPr>
          <a:lstStyle/>
          <a:p>
            <a:pPr algn="ctr"/>
            <a:r>
              <a:rPr lang="en-US" sz="4800" dirty="0"/>
              <a:t>Why?  </a:t>
            </a:r>
          </a:p>
        </p:txBody>
      </p:sp>
      <p:sp>
        <p:nvSpPr>
          <p:cNvPr id="3" name="Content Placeholder 2"/>
          <p:cNvSpPr>
            <a:spLocks noGrp="1"/>
          </p:cNvSpPr>
          <p:nvPr>
            <p:ph idx="1"/>
          </p:nvPr>
        </p:nvSpPr>
        <p:spPr>
          <a:xfrm>
            <a:off x="838200" y="1188720"/>
            <a:ext cx="5257800" cy="5669280"/>
          </a:xfrm>
          <a:ln>
            <a:solidFill>
              <a:schemeClr val="tx1"/>
            </a:solidFill>
          </a:ln>
        </p:spPr>
        <p:txBody>
          <a:bodyPr>
            <a:normAutofit/>
          </a:bodyPr>
          <a:lstStyle/>
          <a:p>
            <a:pPr marL="0" indent="0">
              <a:buNone/>
            </a:pPr>
            <a:r>
              <a:rPr lang="en-US" sz="3600" dirty="0"/>
              <a:t>Only one book to master</a:t>
            </a:r>
          </a:p>
          <a:p>
            <a:pPr marL="0" indent="0">
              <a:buNone/>
            </a:pPr>
            <a:r>
              <a:rPr lang="en-US" sz="3600" dirty="0"/>
              <a:t>The Bible on the tip of your tongue</a:t>
            </a:r>
          </a:p>
          <a:p>
            <a:pPr marL="0" indent="0">
              <a:buNone/>
            </a:pPr>
            <a:r>
              <a:rPr lang="en-US" sz="3600" dirty="0"/>
              <a:t>Better Understanding</a:t>
            </a:r>
          </a:p>
          <a:p>
            <a:pPr marL="0" indent="0">
              <a:buNone/>
            </a:pPr>
            <a:r>
              <a:rPr lang="en-US" sz="3600" dirty="0"/>
              <a:t>Remain purposeful</a:t>
            </a:r>
          </a:p>
          <a:p>
            <a:pPr marL="0" indent="0">
              <a:buNone/>
            </a:pPr>
            <a:endParaRPr lang="en-US" sz="3600" dirty="0"/>
          </a:p>
          <a:p>
            <a:pPr marL="0" indent="0">
              <a:buNone/>
            </a:pPr>
            <a:endParaRPr lang="en-US" sz="3600" dirty="0"/>
          </a:p>
        </p:txBody>
      </p:sp>
      <p:sp>
        <p:nvSpPr>
          <p:cNvPr id="4" name="Title 1">
            <a:extLst>
              <a:ext uri="{FF2B5EF4-FFF2-40B4-BE49-F238E27FC236}">
                <a16:creationId xmlns:a16="http://schemas.microsoft.com/office/drawing/2014/main" xmlns="" id="{C3BFF397-FAA6-4314-B77E-5A750D223D36}"/>
              </a:ext>
            </a:extLst>
          </p:cNvPr>
          <p:cNvSpPr txBox="1">
            <a:spLocks/>
          </p:cNvSpPr>
          <p:nvPr/>
        </p:nvSpPr>
        <p:spPr>
          <a:xfrm>
            <a:off x="6096000" y="22225"/>
            <a:ext cx="5257800" cy="1166495"/>
          </a:xfrm>
          <a:prstGeom prst="rect">
            <a:avLst/>
          </a:prstGeom>
          <a:ln>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t>How?  </a:t>
            </a:r>
          </a:p>
        </p:txBody>
      </p:sp>
      <p:sp>
        <p:nvSpPr>
          <p:cNvPr id="6" name="Content Placeholder 2">
            <a:extLst>
              <a:ext uri="{FF2B5EF4-FFF2-40B4-BE49-F238E27FC236}">
                <a16:creationId xmlns:a16="http://schemas.microsoft.com/office/drawing/2014/main" xmlns="" id="{EF644F83-8374-49A4-AD4D-C449605F9A30}"/>
              </a:ext>
            </a:extLst>
          </p:cNvPr>
          <p:cNvSpPr txBox="1">
            <a:spLocks/>
          </p:cNvSpPr>
          <p:nvPr/>
        </p:nvSpPr>
        <p:spPr>
          <a:xfrm>
            <a:off x="6096000" y="1188720"/>
            <a:ext cx="5257800" cy="5669280"/>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sz="3600" dirty="0"/>
          </a:p>
          <a:p>
            <a:pPr marL="0" indent="0">
              <a:buFont typeface="Arial" panose="020B0604020202020204" pitchFamily="34" charset="0"/>
              <a:buNone/>
            </a:pPr>
            <a:endParaRPr lang="en-US" sz="3600" dirty="0"/>
          </a:p>
        </p:txBody>
      </p:sp>
    </p:spTree>
    <p:extLst>
      <p:ext uri="{BB962C8B-B14F-4D97-AF65-F5344CB8AC3E}">
        <p14:creationId xmlns:p14="http://schemas.microsoft.com/office/powerpoint/2010/main" val="226807864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left)">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25"/>
            <a:ext cx="10515600" cy="1166495"/>
          </a:xfrm>
        </p:spPr>
        <p:txBody>
          <a:bodyPr>
            <a:normAutofit/>
          </a:bodyPr>
          <a:lstStyle/>
          <a:p>
            <a:r>
              <a:rPr lang="en-US" sz="4800" dirty="0"/>
              <a:t>How? You must really want it</a:t>
            </a:r>
          </a:p>
        </p:txBody>
      </p:sp>
      <p:sp>
        <p:nvSpPr>
          <p:cNvPr id="3" name="Content Placeholder 2"/>
          <p:cNvSpPr>
            <a:spLocks noGrp="1"/>
          </p:cNvSpPr>
          <p:nvPr>
            <p:ph idx="1"/>
          </p:nvPr>
        </p:nvSpPr>
        <p:spPr>
          <a:xfrm>
            <a:off x="838200" y="1188720"/>
            <a:ext cx="10515600" cy="5669280"/>
          </a:xfrm>
        </p:spPr>
        <p:txBody>
          <a:bodyPr>
            <a:normAutofit/>
          </a:bodyPr>
          <a:lstStyle/>
          <a:p>
            <a:pPr marL="0" indent="0">
              <a:buNone/>
            </a:pPr>
            <a:r>
              <a:rPr lang="en-US" sz="3600" dirty="0"/>
              <a:t>Ease, enjoyment, and benefits increase slowly </a:t>
            </a:r>
          </a:p>
          <a:p>
            <a:pPr marL="0" indent="0">
              <a:buNone/>
            </a:pPr>
            <a:endParaRPr lang="en-US" sz="3600" dirty="0"/>
          </a:p>
          <a:p>
            <a:pPr marL="0" indent="0">
              <a:buNone/>
            </a:pPr>
            <a:r>
              <a:rPr lang="en-US" sz="3600" dirty="0"/>
              <a:t>“Increase our faith” (Luke 17:5)</a:t>
            </a:r>
          </a:p>
          <a:p>
            <a:r>
              <a:rPr lang="en-US" sz="3600" dirty="0"/>
              <a:t>Pray for a hunger to memorize the Bible</a:t>
            </a:r>
          </a:p>
          <a:p>
            <a:r>
              <a:rPr lang="en-US" sz="3600" dirty="0"/>
              <a:t>Continue to go through the ‘why’ points above </a:t>
            </a:r>
          </a:p>
          <a:p>
            <a:r>
              <a:rPr lang="en-US" sz="3600" dirty="0"/>
              <a:t>Study Bible-based apologetics</a:t>
            </a:r>
          </a:p>
          <a:p>
            <a:endParaRPr lang="en-US" sz="3600" dirty="0"/>
          </a:p>
          <a:p>
            <a:pPr marL="0" indent="0">
              <a:buNone/>
            </a:pPr>
            <a:endParaRPr lang="en-US" sz="3600" dirty="0"/>
          </a:p>
        </p:txBody>
      </p:sp>
    </p:spTree>
    <p:extLst>
      <p:ext uri="{BB962C8B-B14F-4D97-AF65-F5344CB8AC3E}">
        <p14:creationId xmlns:p14="http://schemas.microsoft.com/office/powerpoint/2010/main" val="175349456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25"/>
            <a:ext cx="10515600" cy="1166495"/>
          </a:xfrm>
        </p:spPr>
        <p:txBody>
          <a:bodyPr>
            <a:normAutofit/>
          </a:bodyPr>
          <a:lstStyle/>
          <a:p>
            <a:r>
              <a:rPr lang="en-US" sz="4800" dirty="0"/>
              <a:t>How? Understand the passage</a:t>
            </a:r>
          </a:p>
        </p:txBody>
      </p:sp>
      <p:sp>
        <p:nvSpPr>
          <p:cNvPr id="3" name="Content Placeholder 2"/>
          <p:cNvSpPr>
            <a:spLocks noGrp="1"/>
          </p:cNvSpPr>
          <p:nvPr>
            <p:ph idx="1"/>
          </p:nvPr>
        </p:nvSpPr>
        <p:spPr>
          <a:xfrm>
            <a:off x="838200" y="1188720"/>
            <a:ext cx="10515600" cy="5669280"/>
          </a:xfrm>
        </p:spPr>
        <p:txBody>
          <a:bodyPr>
            <a:normAutofit/>
          </a:bodyPr>
          <a:lstStyle/>
          <a:p>
            <a:pPr marL="0" indent="0">
              <a:buNone/>
            </a:pPr>
            <a:r>
              <a:rPr lang="en-US" sz="3600" dirty="0"/>
              <a:t>Understanding your passage will help you memorize it which will help you understand it, which will help you memorize it …</a:t>
            </a:r>
          </a:p>
          <a:p>
            <a:pPr marL="0" indent="0">
              <a:buNone/>
            </a:pPr>
            <a:r>
              <a:rPr lang="en-US" sz="3600" dirty="0"/>
              <a:t>Understanding is the means (how) and the result (why) of memorizing</a:t>
            </a:r>
          </a:p>
        </p:txBody>
      </p:sp>
    </p:spTree>
    <p:extLst>
      <p:ext uri="{BB962C8B-B14F-4D97-AF65-F5344CB8AC3E}">
        <p14:creationId xmlns:p14="http://schemas.microsoft.com/office/powerpoint/2010/main" val="83722629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25"/>
            <a:ext cx="10515600" cy="1166495"/>
          </a:xfrm>
        </p:spPr>
        <p:txBody>
          <a:bodyPr>
            <a:normAutofit/>
          </a:bodyPr>
          <a:lstStyle/>
          <a:p>
            <a:r>
              <a:rPr lang="en-US" sz="4800" dirty="0"/>
              <a:t>How? Understand the passage</a:t>
            </a:r>
          </a:p>
        </p:txBody>
      </p:sp>
      <p:sp>
        <p:nvSpPr>
          <p:cNvPr id="3" name="Content Placeholder 2"/>
          <p:cNvSpPr>
            <a:spLocks noGrp="1"/>
          </p:cNvSpPr>
          <p:nvPr>
            <p:ph idx="1"/>
          </p:nvPr>
        </p:nvSpPr>
        <p:spPr>
          <a:xfrm>
            <a:off x="838200" y="1188720"/>
            <a:ext cx="10515600" cy="5669280"/>
          </a:xfrm>
        </p:spPr>
        <p:txBody>
          <a:bodyPr>
            <a:normAutofit/>
          </a:bodyPr>
          <a:lstStyle/>
          <a:p>
            <a:pPr marL="0" indent="0">
              <a:buNone/>
            </a:pPr>
            <a:r>
              <a:rPr lang="en-US" sz="3600" dirty="0"/>
              <a:t>Understanding is the means (how) and the result (why) of memorizing</a:t>
            </a:r>
          </a:p>
          <a:p>
            <a:pPr marL="0" indent="0">
              <a:buNone/>
            </a:pPr>
            <a:r>
              <a:rPr lang="en-US" sz="3600" dirty="0"/>
              <a:t>	(Understanding your passage will help you 	memorize it which will help you understand it, 	which will help …)</a:t>
            </a:r>
          </a:p>
          <a:p>
            <a:pPr marL="0" indent="0">
              <a:buNone/>
            </a:pPr>
            <a:r>
              <a:rPr lang="en-US" sz="3600" dirty="0"/>
              <a:t>Talk about your passage</a:t>
            </a:r>
          </a:p>
          <a:p>
            <a:pPr lvl="1"/>
            <a:r>
              <a:rPr lang="en-US" sz="3600" dirty="0"/>
              <a:t>“I’ve been trying to memorize this passage, and I can’t understand this part.”</a:t>
            </a:r>
          </a:p>
        </p:txBody>
      </p:sp>
      <p:pic>
        <p:nvPicPr>
          <p:cNvPr id="4" name="Picture 3">
            <a:extLst>
              <a:ext uri="{FF2B5EF4-FFF2-40B4-BE49-F238E27FC236}">
                <a16:creationId xmlns:a16="http://schemas.microsoft.com/office/drawing/2014/main" xmlns="" id="{6AF26147-3344-4FBA-B7BB-880CB233F22B}"/>
              </a:ext>
            </a:extLst>
          </p:cNvPr>
          <p:cNvPicPr>
            <a:picLocks noChangeAspect="1"/>
          </p:cNvPicPr>
          <p:nvPr/>
        </p:nvPicPr>
        <p:blipFill>
          <a:blip r:embed="rId3"/>
          <a:stretch>
            <a:fillRect/>
          </a:stretch>
        </p:blipFill>
        <p:spPr>
          <a:xfrm>
            <a:off x="0" y="291956"/>
            <a:ext cx="12192000" cy="5609069"/>
          </a:xfrm>
          <a:prstGeom prst="rect">
            <a:avLst/>
          </a:prstGeom>
        </p:spPr>
      </p:pic>
    </p:spTree>
    <p:extLst>
      <p:ext uri="{BB962C8B-B14F-4D97-AF65-F5344CB8AC3E}">
        <p14:creationId xmlns:p14="http://schemas.microsoft.com/office/powerpoint/2010/main" val="2790987689"/>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25"/>
            <a:ext cx="10515600" cy="1166495"/>
          </a:xfrm>
        </p:spPr>
        <p:txBody>
          <a:bodyPr>
            <a:normAutofit/>
          </a:bodyPr>
          <a:lstStyle/>
          <a:p>
            <a:r>
              <a:rPr lang="en-US" sz="4800" dirty="0"/>
              <a:t>How? Understand the passage</a:t>
            </a:r>
          </a:p>
        </p:txBody>
      </p:sp>
      <p:sp>
        <p:nvSpPr>
          <p:cNvPr id="3" name="Content Placeholder 2"/>
          <p:cNvSpPr>
            <a:spLocks noGrp="1"/>
          </p:cNvSpPr>
          <p:nvPr>
            <p:ph idx="1"/>
          </p:nvPr>
        </p:nvSpPr>
        <p:spPr>
          <a:xfrm>
            <a:off x="838200" y="1188720"/>
            <a:ext cx="10515600" cy="5669280"/>
          </a:xfrm>
        </p:spPr>
        <p:txBody>
          <a:bodyPr>
            <a:normAutofit/>
          </a:bodyPr>
          <a:lstStyle/>
          <a:p>
            <a:pPr marL="0" indent="0">
              <a:buNone/>
            </a:pPr>
            <a:r>
              <a:rPr lang="en-US" sz="3600" dirty="0"/>
              <a:t>Understanding your passage will help you memorize it which will help you understand it, which will help you memorize it …</a:t>
            </a:r>
          </a:p>
          <a:p>
            <a:pPr marL="0" indent="0">
              <a:buNone/>
            </a:pPr>
            <a:r>
              <a:rPr lang="en-US" sz="3600" dirty="0"/>
              <a:t>Understanding is the means (how) and the result (why) of memorizing</a:t>
            </a:r>
          </a:p>
          <a:p>
            <a:pPr marL="0" indent="0">
              <a:buNone/>
            </a:pPr>
            <a:r>
              <a:rPr lang="en-US" sz="3600" dirty="0"/>
              <a:t>Talk about your passage</a:t>
            </a:r>
          </a:p>
          <a:p>
            <a:pPr lvl="1"/>
            <a:r>
              <a:rPr lang="en-US" sz="3600" dirty="0"/>
              <a:t>“I’ve been trying to memorize this passage, and I can’t understand this part.”</a:t>
            </a:r>
          </a:p>
        </p:txBody>
      </p:sp>
    </p:spTree>
    <p:extLst>
      <p:ext uri="{BB962C8B-B14F-4D97-AF65-F5344CB8AC3E}">
        <p14:creationId xmlns:p14="http://schemas.microsoft.com/office/powerpoint/2010/main" val="102925104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25"/>
            <a:ext cx="11353800" cy="1166495"/>
          </a:xfrm>
        </p:spPr>
        <p:txBody>
          <a:bodyPr>
            <a:normAutofit/>
          </a:bodyPr>
          <a:lstStyle/>
          <a:p>
            <a:r>
              <a:rPr lang="en-US" sz="4800" dirty="0"/>
              <a:t>How? An example session</a:t>
            </a:r>
          </a:p>
        </p:txBody>
      </p:sp>
      <p:sp>
        <p:nvSpPr>
          <p:cNvPr id="3" name="Content Placeholder 2"/>
          <p:cNvSpPr>
            <a:spLocks noGrp="1"/>
          </p:cNvSpPr>
          <p:nvPr>
            <p:ph idx="1"/>
          </p:nvPr>
        </p:nvSpPr>
        <p:spPr>
          <a:xfrm>
            <a:off x="838200" y="1188720"/>
            <a:ext cx="10515600" cy="5669280"/>
          </a:xfrm>
        </p:spPr>
        <p:txBody>
          <a:bodyPr>
            <a:normAutofit/>
          </a:bodyPr>
          <a:lstStyle/>
          <a:p>
            <a:pPr marL="0" indent="0">
              <a:buNone/>
            </a:pPr>
            <a:r>
              <a:rPr lang="en-US" sz="3600" dirty="0"/>
              <a:t>Use your devotional time to memorize </a:t>
            </a:r>
          </a:p>
          <a:p>
            <a:pPr marL="0" indent="0">
              <a:buNone/>
            </a:pPr>
            <a:r>
              <a:rPr lang="en-US" sz="3600" dirty="0"/>
              <a:t>Find your memorization closet (Matthew 6:6)</a:t>
            </a:r>
          </a:p>
          <a:p>
            <a:pPr marL="0" indent="0">
              <a:buNone/>
            </a:pPr>
            <a:endParaRPr lang="en-US" sz="3600" dirty="0"/>
          </a:p>
        </p:txBody>
      </p:sp>
      <p:pic>
        <p:nvPicPr>
          <p:cNvPr id="1028" name="Picture 4" descr="World Memory Competitors Show Off Pure Brain Storage | WIRED">
            <a:extLst>
              <a:ext uri="{FF2B5EF4-FFF2-40B4-BE49-F238E27FC236}">
                <a16:creationId xmlns:a16="http://schemas.microsoft.com/office/drawing/2014/main" xmlns="" id="{35435849-1976-44F8-B58A-5E08FBED57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95276" y="2374670"/>
            <a:ext cx="5796724" cy="4480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519729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28"/>
                                        </p:tgtEl>
                                        <p:attrNameLst>
                                          <p:attrName>style.visibility</p:attrName>
                                        </p:attrNameLst>
                                      </p:cBhvr>
                                      <p:to>
                                        <p:strVal val="visible"/>
                                      </p:to>
                                    </p:set>
                                    <p:animEffect transition="in" filter="wipe(left)">
                                      <p:cBhvr>
                                        <p:cTn id="17"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25"/>
            <a:ext cx="11353800" cy="1166495"/>
          </a:xfrm>
        </p:spPr>
        <p:txBody>
          <a:bodyPr>
            <a:normAutofit/>
          </a:bodyPr>
          <a:lstStyle/>
          <a:p>
            <a:r>
              <a:rPr lang="en-US" sz="4800" dirty="0"/>
              <a:t>How? An example session</a:t>
            </a:r>
          </a:p>
        </p:txBody>
      </p:sp>
      <p:sp>
        <p:nvSpPr>
          <p:cNvPr id="3" name="Content Placeholder 2"/>
          <p:cNvSpPr>
            <a:spLocks noGrp="1"/>
          </p:cNvSpPr>
          <p:nvPr>
            <p:ph idx="1"/>
          </p:nvPr>
        </p:nvSpPr>
        <p:spPr>
          <a:xfrm>
            <a:off x="838200" y="1188720"/>
            <a:ext cx="10515600" cy="5669280"/>
          </a:xfrm>
        </p:spPr>
        <p:txBody>
          <a:bodyPr>
            <a:normAutofit/>
          </a:bodyPr>
          <a:lstStyle/>
          <a:p>
            <a:pPr marL="0" indent="0">
              <a:buNone/>
            </a:pPr>
            <a:r>
              <a:rPr lang="en-US" sz="3600" dirty="0"/>
              <a:t>Use your devotional time to memorize </a:t>
            </a:r>
          </a:p>
          <a:p>
            <a:pPr marL="0" indent="0">
              <a:buNone/>
            </a:pPr>
            <a:r>
              <a:rPr lang="en-US" sz="3600" dirty="0"/>
              <a:t>Find your memorization closet (Matthew 6:6)</a:t>
            </a:r>
          </a:p>
          <a:p>
            <a:pPr marL="0" indent="0">
              <a:buNone/>
            </a:pPr>
            <a:r>
              <a:rPr lang="en-US" sz="3600" dirty="0"/>
              <a:t>Use an actual Bible</a:t>
            </a:r>
          </a:p>
          <a:p>
            <a:pPr marL="0" indent="0">
              <a:buNone/>
            </a:pPr>
            <a:r>
              <a:rPr lang="en-US" sz="3600" dirty="0"/>
              <a:t>Sit in the same chair / use the same Bible each day</a:t>
            </a:r>
          </a:p>
          <a:p>
            <a:pPr marL="0" indent="0">
              <a:buNone/>
            </a:pPr>
            <a:r>
              <a:rPr lang="en-US" sz="3600" dirty="0"/>
              <a:t>Read the first phrase out loud</a:t>
            </a:r>
          </a:p>
          <a:p>
            <a:pPr marL="0" indent="0">
              <a:buNone/>
            </a:pPr>
            <a:r>
              <a:rPr lang="en-US" sz="3600" dirty="0"/>
              <a:t>Close your eyes and repeat several times</a:t>
            </a:r>
          </a:p>
          <a:p>
            <a:pPr marL="0" indent="0">
              <a:buNone/>
            </a:pPr>
            <a:r>
              <a:rPr lang="en-US" sz="3600" dirty="0"/>
              <a:t>Emphasize different words</a:t>
            </a:r>
          </a:p>
          <a:p>
            <a:r>
              <a:rPr lang="en-US" sz="3600" dirty="0"/>
              <a:t>Ephesians 2:10 We are his workmanship</a:t>
            </a:r>
          </a:p>
          <a:p>
            <a:pPr marL="0" indent="0">
              <a:buNone/>
            </a:pPr>
            <a:endParaRPr lang="en-US" sz="3600" dirty="0"/>
          </a:p>
          <a:p>
            <a:pPr marL="0" indent="0">
              <a:buNone/>
            </a:pPr>
            <a:endParaRPr lang="en-US" sz="3600" dirty="0"/>
          </a:p>
        </p:txBody>
      </p:sp>
    </p:spTree>
    <p:extLst>
      <p:ext uri="{BB962C8B-B14F-4D97-AF65-F5344CB8AC3E}">
        <p14:creationId xmlns:p14="http://schemas.microsoft.com/office/powerpoint/2010/main" val="5079171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left)">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left)">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ipe(left)">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25"/>
            <a:ext cx="11353800" cy="1166495"/>
          </a:xfrm>
        </p:spPr>
        <p:txBody>
          <a:bodyPr>
            <a:normAutofit/>
          </a:bodyPr>
          <a:lstStyle/>
          <a:p>
            <a:r>
              <a:rPr lang="en-US" sz="4800" dirty="0"/>
              <a:t>How? An example session</a:t>
            </a:r>
          </a:p>
        </p:txBody>
      </p:sp>
      <p:sp>
        <p:nvSpPr>
          <p:cNvPr id="3" name="Content Placeholder 2"/>
          <p:cNvSpPr>
            <a:spLocks noGrp="1"/>
          </p:cNvSpPr>
          <p:nvPr>
            <p:ph idx="1"/>
          </p:nvPr>
        </p:nvSpPr>
        <p:spPr>
          <a:xfrm>
            <a:off x="838200" y="1188720"/>
            <a:ext cx="10515600" cy="5669280"/>
          </a:xfrm>
        </p:spPr>
        <p:txBody>
          <a:bodyPr>
            <a:normAutofit/>
          </a:bodyPr>
          <a:lstStyle/>
          <a:p>
            <a:pPr marL="0" indent="0">
              <a:buNone/>
            </a:pPr>
            <a:r>
              <a:rPr lang="en-US" sz="3600" dirty="0"/>
              <a:t>Think about what it means</a:t>
            </a:r>
          </a:p>
          <a:p>
            <a:pPr marL="0" indent="0">
              <a:buNone/>
            </a:pPr>
            <a:r>
              <a:rPr lang="en-US" sz="3600" dirty="0"/>
              <a:t>Ask God what it means, think some more</a:t>
            </a:r>
          </a:p>
          <a:p>
            <a:pPr marL="0" indent="0">
              <a:buNone/>
            </a:pPr>
            <a:r>
              <a:rPr lang="en-US" sz="3600" dirty="0"/>
              <a:t>Move on, seeking the connection and meaning</a:t>
            </a:r>
          </a:p>
          <a:p>
            <a:pPr marL="0" indent="0">
              <a:buNone/>
            </a:pPr>
            <a:r>
              <a:rPr lang="en-US" sz="3600" dirty="0"/>
              <a:t>Try to find one other time that day to go over it</a:t>
            </a:r>
          </a:p>
          <a:p>
            <a:pPr marL="0" indent="0">
              <a:buNone/>
            </a:pPr>
            <a:r>
              <a:rPr lang="en-US" sz="3600" dirty="0"/>
              <a:t>Start from the beginning the next day before making further progress</a:t>
            </a:r>
          </a:p>
          <a:p>
            <a:pPr marL="0" indent="0">
              <a:buNone/>
            </a:pPr>
            <a:endParaRPr lang="en-US" sz="3600" dirty="0"/>
          </a:p>
          <a:p>
            <a:pPr marL="0" indent="0">
              <a:buNone/>
            </a:pPr>
            <a:endParaRPr lang="en-US" sz="3600" dirty="0"/>
          </a:p>
          <a:p>
            <a:pPr marL="0" indent="0">
              <a:buNone/>
            </a:pPr>
            <a:endParaRPr lang="en-US" sz="3600" dirty="0"/>
          </a:p>
        </p:txBody>
      </p:sp>
    </p:spTree>
    <p:extLst>
      <p:ext uri="{BB962C8B-B14F-4D97-AF65-F5344CB8AC3E}">
        <p14:creationId xmlns:p14="http://schemas.microsoft.com/office/powerpoint/2010/main" val="201447804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25"/>
            <a:ext cx="10515600" cy="1166495"/>
          </a:xfrm>
        </p:spPr>
        <p:txBody>
          <a:bodyPr>
            <a:normAutofit/>
          </a:bodyPr>
          <a:lstStyle/>
          <a:p>
            <a:r>
              <a:rPr lang="en-US" sz="4800" dirty="0"/>
              <a:t>A ‘Chunk’ of Scripture</a:t>
            </a:r>
          </a:p>
        </p:txBody>
      </p:sp>
      <p:sp>
        <p:nvSpPr>
          <p:cNvPr id="3" name="Content Placeholder 2"/>
          <p:cNvSpPr>
            <a:spLocks noGrp="1"/>
          </p:cNvSpPr>
          <p:nvPr>
            <p:ph idx="1"/>
          </p:nvPr>
        </p:nvSpPr>
        <p:spPr>
          <a:xfrm>
            <a:off x="838200" y="1188720"/>
            <a:ext cx="10515600" cy="5669280"/>
          </a:xfrm>
        </p:spPr>
        <p:txBody>
          <a:bodyPr>
            <a:normAutofit/>
          </a:bodyPr>
          <a:lstStyle/>
          <a:p>
            <a:pPr marL="0" indent="0">
              <a:buNone/>
            </a:pPr>
            <a:r>
              <a:rPr lang="en-US" sz="3600" dirty="0"/>
              <a:t>Not isolated, topical verses but paragraphs, chapters, and books of the Bible</a:t>
            </a:r>
          </a:p>
          <a:p>
            <a:r>
              <a:rPr lang="en-US" sz="3600" dirty="0"/>
              <a:t>Easier to memorize a chunk of 15 verses than 15 isolated verses</a:t>
            </a:r>
          </a:p>
          <a:p>
            <a:r>
              <a:rPr lang="en-US" sz="3600" dirty="0"/>
              <a:t>Follow the thought flow of the author</a:t>
            </a:r>
          </a:p>
          <a:p>
            <a:r>
              <a:rPr lang="en-US" sz="3600" dirty="0"/>
              <a:t>Facilitates meditation</a:t>
            </a:r>
          </a:p>
        </p:txBody>
      </p:sp>
    </p:spTree>
    <p:extLst>
      <p:ext uri="{BB962C8B-B14F-4D97-AF65-F5344CB8AC3E}">
        <p14:creationId xmlns:p14="http://schemas.microsoft.com/office/powerpoint/2010/main" val="752403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25"/>
            <a:ext cx="11353800" cy="1166495"/>
          </a:xfrm>
        </p:spPr>
        <p:txBody>
          <a:bodyPr>
            <a:normAutofit/>
          </a:bodyPr>
          <a:lstStyle/>
          <a:p>
            <a:r>
              <a:rPr lang="en-US" sz="4800" dirty="0"/>
              <a:t>Advanced memorization tips</a:t>
            </a:r>
          </a:p>
        </p:txBody>
      </p:sp>
      <p:sp>
        <p:nvSpPr>
          <p:cNvPr id="3" name="Content Placeholder 2"/>
          <p:cNvSpPr>
            <a:spLocks noGrp="1"/>
          </p:cNvSpPr>
          <p:nvPr>
            <p:ph idx="1"/>
          </p:nvPr>
        </p:nvSpPr>
        <p:spPr>
          <a:xfrm>
            <a:off x="838200" y="1188720"/>
            <a:ext cx="10515600" cy="5669280"/>
          </a:xfrm>
        </p:spPr>
        <p:txBody>
          <a:bodyPr>
            <a:normAutofit/>
          </a:bodyPr>
          <a:lstStyle/>
          <a:p>
            <a:pPr marL="0" indent="0">
              <a:buNone/>
            </a:pPr>
            <a:r>
              <a:rPr lang="en-US" sz="3600" dirty="0"/>
              <a:t>Let time pass to develop long term memory</a:t>
            </a:r>
          </a:p>
          <a:p>
            <a:pPr marL="0" indent="0">
              <a:buNone/>
            </a:pPr>
            <a:r>
              <a:rPr lang="en-US" sz="3600" dirty="0"/>
              <a:t>Balance between exact words and spending too long on a verse </a:t>
            </a:r>
          </a:p>
          <a:p>
            <a:pPr marL="0" indent="0">
              <a:buNone/>
            </a:pPr>
            <a:r>
              <a:rPr lang="en-US" sz="3600" dirty="0"/>
              <a:t>Skip closings</a:t>
            </a:r>
          </a:p>
          <a:p>
            <a:pPr marL="0" indent="0">
              <a:buNone/>
            </a:pPr>
            <a:r>
              <a:rPr lang="en-US" sz="3600" dirty="0"/>
              <a:t>Some sections are much more difficult than others</a:t>
            </a:r>
          </a:p>
          <a:p>
            <a:pPr marL="0" indent="0">
              <a:buNone/>
            </a:pPr>
            <a:r>
              <a:rPr lang="en-US" sz="3600" dirty="0"/>
              <a:t>Utilize visual, auditory, and kinesthetic learning styles</a:t>
            </a:r>
          </a:p>
        </p:txBody>
      </p:sp>
    </p:spTree>
    <p:extLst>
      <p:ext uri="{BB962C8B-B14F-4D97-AF65-F5344CB8AC3E}">
        <p14:creationId xmlns:p14="http://schemas.microsoft.com/office/powerpoint/2010/main" val="202158418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25"/>
            <a:ext cx="5257800" cy="1166495"/>
          </a:xfrm>
          <a:ln>
            <a:solidFill>
              <a:schemeClr val="tx1"/>
            </a:solidFill>
          </a:ln>
        </p:spPr>
        <p:txBody>
          <a:bodyPr>
            <a:normAutofit/>
          </a:bodyPr>
          <a:lstStyle/>
          <a:p>
            <a:pPr algn="ctr"/>
            <a:r>
              <a:rPr lang="en-US" sz="4800" dirty="0"/>
              <a:t>Why?  </a:t>
            </a:r>
          </a:p>
        </p:txBody>
      </p:sp>
      <p:sp>
        <p:nvSpPr>
          <p:cNvPr id="3" name="Content Placeholder 2"/>
          <p:cNvSpPr>
            <a:spLocks noGrp="1"/>
          </p:cNvSpPr>
          <p:nvPr>
            <p:ph idx="1"/>
          </p:nvPr>
        </p:nvSpPr>
        <p:spPr>
          <a:xfrm>
            <a:off x="838200" y="1188720"/>
            <a:ext cx="5257800" cy="5669280"/>
          </a:xfrm>
          <a:ln>
            <a:solidFill>
              <a:schemeClr val="tx1"/>
            </a:solidFill>
          </a:ln>
        </p:spPr>
        <p:txBody>
          <a:bodyPr>
            <a:normAutofit/>
          </a:bodyPr>
          <a:lstStyle/>
          <a:p>
            <a:pPr marL="0" indent="0">
              <a:buNone/>
            </a:pPr>
            <a:r>
              <a:rPr lang="en-US" sz="3600" dirty="0"/>
              <a:t>Only one book to master</a:t>
            </a:r>
          </a:p>
          <a:p>
            <a:pPr marL="0" indent="0">
              <a:buNone/>
            </a:pPr>
            <a:r>
              <a:rPr lang="en-US" sz="3600" dirty="0"/>
              <a:t>The Bible on the tip of your tongue</a:t>
            </a:r>
          </a:p>
          <a:p>
            <a:pPr marL="0" indent="0">
              <a:buNone/>
            </a:pPr>
            <a:r>
              <a:rPr lang="en-US" sz="3600" dirty="0"/>
              <a:t>Better Understanding</a:t>
            </a:r>
          </a:p>
          <a:p>
            <a:pPr marL="0" indent="0">
              <a:buNone/>
            </a:pPr>
            <a:r>
              <a:rPr lang="en-US" sz="3600" dirty="0"/>
              <a:t>Remain purposeful</a:t>
            </a:r>
          </a:p>
          <a:p>
            <a:pPr marL="0" indent="0">
              <a:buNone/>
            </a:pPr>
            <a:endParaRPr lang="en-US" sz="3600" dirty="0"/>
          </a:p>
          <a:p>
            <a:pPr marL="0" indent="0">
              <a:buNone/>
            </a:pPr>
            <a:endParaRPr lang="en-US" sz="3600" dirty="0"/>
          </a:p>
        </p:txBody>
      </p:sp>
      <p:sp>
        <p:nvSpPr>
          <p:cNvPr id="4" name="Title 1">
            <a:extLst>
              <a:ext uri="{FF2B5EF4-FFF2-40B4-BE49-F238E27FC236}">
                <a16:creationId xmlns:a16="http://schemas.microsoft.com/office/drawing/2014/main" xmlns="" id="{7F175FE9-5D4A-4615-B071-EDE6D8B2BB3E}"/>
              </a:ext>
            </a:extLst>
          </p:cNvPr>
          <p:cNvSpPr txBox="1">
            <a:spLocks/>
          </p:cNvSpPr>
          <p:nvPr/>
        </p:nvSpPr>
        <p:spPr>
          <a:xfrm>
            <a:off x="6096000" y="22225"/>
            <a:ext cx="5257800" cy="1166495"/>
          </a:xfrm>
          <a:prstGeom prst="rect">
            <a:avLst/>
          </a:prstGeom>
          <a:ln>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t>How?  </a:t>
            </a:r>
          </a:p>
        </p:txBody>
      </p:sp>
      <p:sp>
        <p:nvSpPr>
          <p:cNvPr id="5" name="Content Placeholder 2">
            <a:extLst>
              <a:ext uri="{FF2B5EF4-FFF2-40B4-BE49-F238E27FC236}">
                <a16:creationId xmlns:a16="http://schemas.microsoft.com/office/drawing/2014/main" xmlns="" id="{2380A154-1C2C-42F2-A5EE-2557002DF08F}"/>
              </a:ext>
            </a:extLst>
          </p:cNvPr>
          <p:cNvSpPr txBox="1">
            <a:spLocks/>
          </p:cNvSpPr>
          <p:nvPr/>
        </p:nvSpPr>
        <p:spPr>
          <a:xfrm>
            <a:off x="6096000" y="1188720"/>
            <a:ext cx="5257800" cy="5669280"/>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600" dirty="0"/>
              <a:t>You must really want it</a:t>
            </a:r>
          </a:p>
          <a:p>
            <a:pPr marL="0" indent="0">
              <a:buFont typeface="Arial" panose="020B0604020202020204" pitchFamily="34" charset="0"/>
              <a:buNone/>
            </a:pPr>
            <a:r>
              <a:rPr lang="en-US" sz="3600" dirty="0"/>
              <a:t>Understand the passage</a:t>
            </a:r>
          </a:p>
          <a:p>
            <a:pPr marL="0" indent="0">
              <a:buFont typeface="Arial" panose="020B0604020202020204" pitchFamily="34" charset="0"/>
              <a:buNone/>
            </a:pPr>
            <a:r>
              <a:rPr lang="en-US" sz="3600" dirty="0"/>
              <a:t>An example session</a:t>
            </a:r>
          </a:p>
          <a:p>
            <a:pPr marL="0" indent="0">
              <a:buFont typeface="Arial" panose="020B0604020202020204" pitchFamily="34" charset="0"/>
              <a:buNone/>
            </a:pPr>
            <a:r>
              <a:rPr lang="en-US" sz="3600" dirty="0"/>
              <a:t>Advanced tips</a:t>
            </a:r>
          </a:p>
          <a:p>
            <a:pPr marL="0" indent="0">
              <a:buFont typeface="Arial" panose="020B0604020202020204" pitchFamily="34" charset="0"/>
              <a:buNone/>
            </a:pPr>
            <a:endParaRPr lang="en-US" sz="3600" dirty="0"/>
          </a:p>
          <a:p>
            <a:pPr marL="0" indent="0">
              <a:buFont typeface="Arial" panose="020B0604020202020204" pitchFamily="34" charset="0"/>
              <a:buNone/>
            </a:pPr>
            <a:endParaRPr lang="en-US" sz="3600" dirty="0"/>
          </a:p>
          <a:p>
            <a:pPr marL="0" indent="0">
              <a:buFont typeface="Arial" panose="020B0604020202020204" pitchFamily="34" charset="0"/>
              <a:buNone/>
            </a:pPr>
            <a:endParaRPr lang="en-US" sz="3600" dirty="0"/>
          </a:p>
        </p:txBody>
      </p:sp>
    </p:spTree>
    <p:extLst>
      <p:ext uri="{BB962C8B-B14F-4D97-AF65-F5344CB8AC3E}">
        <p14:creationId xmlns:p14="http://schemas.microsoft.com/office/powerpoint/2010/main" val="658666036"/>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25"/>
            <a:ext cx="11353800" cy="1166495"/>
          </a:xfrm>
        </p:spPr>
        <p:txBody>
          <a:bodyPr>
            <a:normAutofit/>
          </a:bodyPr>
          <a:lstStyle/>
          <a:p>
            <a:r>
              <a:rPr lang="en-US" sz="4800" dirty="0"/>
              <a:t>Where to go from here?</a:t>
            </a:r>
          </a:p>
        </p:txBody>
      </p:sp>
      <p:sp>
        <p:nvSpPr>
          <p:cNvPr id="3" name="Content Placeholder 2"/>
          <p:cNvSpPr>
            <a:spLocks noGrp="1"/>
          </p:cNvSpPr>
          <p:nvPr>
            <p:ph idx="1"/>
          </p:nvPr>
        </p:nvSpPr>
        <p:spPr>
          <a:xfrm>
            <a:off x="838200" y="1188720"/>
            <a:ext cx="10515600" cy="5669280"/>
          </a:xfrm>
        </p:spPr>
        <p:txBody>
          <a:bodyPr>
            <a:normAutofit/>
          </a:bodyPr>
          <a:lstStyle/>
          <a:p>
            <a:pPr marL="0" indent="0">
              <a:buNone/>
            </a:pPr>
            <a:r>
              <a:rPr lang="en-US" sz="3600" dirty="0"/>
              <a:t>Psalm 1, then Psalm 23</a:t>
            </a:r>
          </a:p>
          <a:p>
            <a:pPr marL="0" indent="0">
              <a:buNone/>
            </a:pPr>
            <a:r>
              <a:rPr lang="en-US" sz="3600" dirty="0"/>
              <a:t>John 15:1-17 (Vine and the branches)</a:t>
            </a:r>
          </a:p>
          <a:p>
            <a:pPr marL="0" indent="0">
              <a:buNone/>
            </a:pPr>
            <a:r>
              <a:rPr lang="en-US" sz="3600" dirty="0"/>
              <a:t>James 1</a:t>
            </a:r>
          </a:p>
          <a:p>
            <a:pPr marL="0" indent="0">
              <a:buNone/>
            </a:pPr>
            <a:r>
              <a:rPr lang="en-US" sz="3600" dirty="0"/>
              <a:t>Ephesians 1:1-2:10 </a:t>
            </a:r>
          </a:p>
          <a:p>
            <a:pPr marL="0" indent="0">
              <a:buNone/>
            </a:pPr>
            <a:r>
              <a:rPr lang="en-US" sz="3600" dirty="0"/>
              <a:t>Philippians (nice mix of theology and narrative)</a:t>
            </a:r>
          </a:p>
          <a:p>
            <a:pPr marL="0" indent="0">
              <a:buNone/>
            </a:pPr>
            <a:r>
              <a:rPr lang="en-US" sz="3600" dirty="0"/>
              <a:t> - Only 4 chapters</a:t>
            </a:r>
          </a:p>
          <a:p>
            <a:pPr marL="0" indent="0">
              <a:buNone/>
            </a:pPr>
            <a:r>
              <a:rPr lang="en-US" sz="3600" dirty="0"/>
              <a:t> - Many memorable verses as landmarks</a:t>
            </a:r>
          </a:p>
        </p:txBody>
      </p:sp>
    </p:spTree>
    <p:extLst>
      <p:ext uri="{BB962C8B-B14F-4D97-AF65-F5344CB8AC3E}">
        <p14:creationId xmlns:p14="http://schemas.microsoft.com/office/powerpoint/2010/main" val="143652458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25"/>
            <a:ext cx="10515600" cy="1166495"/>
          </a:xfrm>
        </p:spPr>
        <p:txBody>
          <a:bodyPr>
            <a:normAutofit/>
          </a:bodyPr>
          <a:lstStyle/>
          <a:p>
            <a:r>
              <a:rPr lang="en-US" sz="4800" dirty="0"/>
              <a:t>A ‘Chunk’ of Scripture</a:t>
            </a:r>
          </a:p>
        </p:txBody>
      </p:sp>
      <p:sp>
        <p:nvSpPr>
          <p:cNvPr id="3" name="Content Placeholder 2"/>
          <p:cNvSpPr>
            <a:spLocks noGrp="1"/>
          </p:cNvSpPr>
          <p:nvPr>
            <p:ph idx="1"/>
          </p:nvPr>
        </p:nvSpPr>
        <p:spPr>
          <a:xfrm>
            <a:off x="838200" y="1188720"/>
            <a:ext cx="10515600" cy="5669280"/>
          </a:xfrm>
        </p:spPr>
        <p:txBody>
          <a:bodyPr>
            <a:normAutofit/>
          </a:bodyPr>
          <a:lstStyle/>
          <a:p>
            <a:pPr marL="0" indent="0">
              <a:buNone/>
            </a:pPr>
            <a:r>
              <a:rPr lang="en-US" sz="3600" dirty="0"/>
              <a:t>Not isolated, topical verses but paragraphs, chapters, and books of the Bible</a:t>
            </a:r>
          </a:p>
          <a:p>
            <a:r>
              <a:rPr lang="en-US" sz="3600" dirty="0"/>
              <a:t>Ensures proper contextual understanding</a:t>
            </a:r>
          </a:p>
          <a:p>
            <a:r>
              <a:rPr lang="en-US" sz="3600" dirty="0"/>
              <a:t>Easier to memorize a chunk of 15 verses than 15 isolated verses</a:t>
            </a:r>
          </a:p>
          <a:p>
            <a:r>
              <a:rPr lang="en-US" sz="3600" dirty="0"/>
              <a:t>Facilitates meditation</a:t>
            </a:r>
          </a:p>
        </p:txBody>
      </p:sp>
      <p:sp>
        <p:nvSpPr>
          <p:cNvPr id="5" name="TextBox 4">
            <a:extLst>
              <a:ext uri="{FF2B5EF4-FFF2-40B4-BE49-F238E27FC236}">
                <a16:creationId xmlns:a16="http://schemas.microsoft.com/office/drawing/2014/main" xmlns="" id="{C2E4E169-0F67-405C-BDF2-4E60BB161F11}"/>
              </a:ext>
            </a:extLst>
          </p:cNvPr>
          <p:cNvSpPr txBox="1"/>
          <p:nvPr/>
        </p:nvSpPr>
        <p:spPr>
          <a:xfrm>
            <a:off x="1265464" y="730204"/>
            <a:ext cx="10704369" cy="3970318"/>
          </a:xfrm>
          <a:prstGeom prst="rect">
            <a:avLst/>
          </a:prstGeom>
          <a:solidFill>
            <a:schemeClr val="bg2">
              <a:lumMod val="90000"/>
            </a:schemeClr>
          </a:solidFill>
          <a:ln>
            <a:solidFill>
              <a:schemeClr val="tx1"/>
            </a:solidFill>
          </a:ln>
        </p:spPr>
        <p:txBody>
          <a:bodyPr wrap="square" rtlCol="0">
            <a:spAutoFit/>
          </a:bodyPr>
          <a:lstStyle/>
          <a:p>
            <a:r>
              <a:rPr lang="en-US" sz="3600" dirty="0"/>
              <a:t>Deuteronomy 11:18-19 You shall therefore impress these words of mine on your heart and on your soul; and you shall bind them as a sign on your hand, and they shall be as frontals on your forehead. </a:t>
            </a:r>
          </a:p>
          <a:p>
            <a:endParaRPr lang="en-US" sz="3600" dirty="0"/>
          </a:p>
          <a:p>
            <a:endParaRPr lang="en-US" sz="3600" dirty="0"/>
          </a:p>
          <a:p>
            <a:endParaRPr lang="en-US" sz="3600" dirty="0"/>
          </a:p>
        </p:txBody>
      </p:sp>
    </p:spTree>
    <p:extLst>
      <p:ext uri="{BB962C8B-B14F-4D97-AF65-F5344CB8AC3E}">
        <p14:creationId xmlns:p14="http://schemas.microsoft.com/office/powerpoint/2010/main" val="219157733"/>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25"/>
            <a:ext cx="10515600" cy="1166495"/>
          </a:xfrm>
        </p:spPr>
        <p:txBody>
          <a:bodyPr>
            <a:normAutofit/>
          </a:bodyPr>
          <a:lstStyle/>
          <a:p>
            <a:r>
              <a:rPr lang="en-US" sz="4800" dirty="0"/>
              <a:t>A ‘Chunk’ of Scripture</a:t>
            </a:r>
          </a:p>
        </p:txBody>
      </p:sp>
      <p:sp>
        <p:nvSpPr>
          <p:cNvPr id="3" name="Content Placeholder 2"/>
          <p:cNvSpPr>
            <a:spLocks noGrp="1"/>
          </p:cNvSpPr>
          <p:nvPr>
            <p:ph idx="1"/>
          </p:nvPr>
        </p:nvSpPr>
        <p:spPr>
          <a:xfrm>
            <a:off x="838200" y="1188720"/>
            <a:ext cx="10515600" cy="5669280"/>
          </a:xfrm>
        </p:spPr>
        <p:txBody>
          <a:bodyPr>
            <a:normAutofit/>
          </a:bodyPr>
          <a:lstStyle/>
          <a:p>
            <a:pPr marL="0" indent="0">
              <a:buNone/>
            </a:pPr>
            <a:r>
              <a:rPr lang="en-US" sz="3600" dirty="0"/>
              <a:t>Not isolated, topical verses but paragraphs, chapters, and books of the Bible</a:t>
            </a:r>
          </a:p>
          <a:p>
            <a:r>
              <a:rPr lang="en-US" sz="3600" dirty="0"/>
              <a:t>Ensures proper contextual understanding</a:t>
            </a:r>
          </a:p>
          <a:p>
            <a:r>
              <a:rPr lang="en-US" sz="3600" dirty="0"/>
              <a:t>Easier to memorize a chunk of 15 verses than 15 isolated verses</a:t>
            </a:r>
          </a:p>
          <a:p>
            <a:r>
              <a:rPr lang="en-US" sz="3600" dirty="0"/>
              <a:t>Facilitates meditation</a:t>
            </a:r>
          </a:p>
        </p:txBody>
      </p:sp>
      <p:sp>
        <p:nvSpPr>
          <p:cNvPr id="5" name="TextBox 4">
            <a:extLst>
              <a:ext uri="{FF2B5EF4-FFF2-40B4-BE49-F238E27FC236}">
                <a16:creationId xmlns:a16="http://schemas.microsoft.com/office/drawing/2014/main" xmlns="" id="{C2E4E169-0F67-405C-BDF2-4E60BB161F11}"/>
              </a:ext>
            </a:extLst>
          </p:cNvPr>
          <p:cNvSpPr txBox="1"/>
          <p:nvPr/>
        </p:nvSpPr>
        <p:spPr>
          <a:xfrm>
            <a:off x="1265464" y="730204"/>
            <a:ext cx="10704369" cy="3970318"/>
          </a:xfrm>
          <a:prstGeom prst="rect">
            <a:avLst/>
          </a:prstGeom>
          <a:solidFill>
            <a:schemeClr val="bg2">
              <a:lumMod val="90000"/>
            </a:schemeClr>
          </a:solidFill>
          <a:ln>
            <a:solidFill>
              <a:schemeClr val="tx1"/>
            </a:solidFill>
          </a:ln>
        </p:spPr>
        <p:txBody>
          <a:bodyPr wrap="square" rtlCol="0">
            <a:spAutoFit/>
          </a:bodyPr>
          <a:lstStyle/>
          <a:p>
            <a:r>
              <a:rPr lang="en-US" sz="3600" dirty="0"/>
              <a:t>Deuteronomy 11:18-19 You shall therefore impress these words of mine on your heart and on your soul; and you shall bind them as a sign on your hand, and they shall be as frontals on your forehead. 19 You shall teach them to your sons, talking of them when you sit in your house and when you walk along the road and when you lie down and when you rise up. </a:t>
            </a:r>
          </a:p>
        </p:txBody>
      </p:sp>
    </p:spTree>
    <p:extLst>
      <p:ext uri="{BB962C8B-B14F-4D97-AF65-F5344CB8AC3E}">
        <p14:creationId xmlns:p14="http://schemas.microsoft.com/office/powerpoint/2010/main" val="1813660516"/>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25"/>
            <a:ext cx="10515600" cy="1166495"/>
          </a:xfrm>
        </p:spPr>
        <p:txBody>
          <a:bodyPr>
            <a:normAutofit/>
          </a:bodyPr>
          <a:lstStyle/>
          <a:p>
            <a:r>
              <a:rPr lang="en-US" sz="4800" dirty="0"/>
              <a:t>Why? </a:t>
            </a:r>
          </a:p>
        </p:txBody>
      </p:sp>
    </p:spTree>
    <p:extLst>
      <p:ext uri="{BB962C8B-B14F-4D97-AF65-F5344CB8AC3E}">
        <p14:creationId xmlns:p14="http://schemas.microsoft.com/office/powerpoint/2010/main" val="2488390877"/>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25"/>
            <a:ext cx="10515600" cy="1166495"/>
          </a:xfrm>
        </p:spPr>
        <p:txBody>
          <a:bodyPr>
            <a:normAutofit/>
          </a:bodyPr>
          <a:lstStyle/>
          <a:p>
            <a:r>
              <a:rPr lang="en-US" sz="4800" dirty="0"/>
              <a:t>Why? Only one book to master</a:t>
            </a:r>
          </a:p>
        </p:txBody>
      </p:sp>
      <p:sp>
        <p:nvSpPr>
          <p:cNvPr id="3" name="Content Placeholder 2"/>
          <p:cNvSpPr>
            <a:spLocks noGrp="1"/>
          </p:cNvSpPr>
          <p:nvPr>
            <p:ph idx="1"/>
          </p:nvPr>
        </p:nvSpPr>
        <p:spPr>
          <a:xfrm>
            <a:off x="838200" y="1188720"/>
            <a:ext cx="10515600" cy="5669280"/>
          </a:xfrm>
        </p:spPr>
        <p:txBody>
          <a:bodyPr>
            <a:normAutofit/>
          </a:bodyPr>
          <a:lstStyle/>
          <a:p>
            <a:pPr marL="0" indent="0">
              <a:buNone/>
            </a:pPr>
            <a:r>
              <a:rPr lang="en-US" sz="3600" dirty="0"/>
              <a:t>2 Tim 3:16 All Scripture is inspired by God … 17 so that the man of God may be adequate, equipped for every good work.</a:t>
            </a:r>
          </a:p>
        </p:txBody>
      </p:sp>
    </p:spTree>
    <p:extLst>
      <p:ext uri="{BB962C8B-B14F-4D97-AF65-F5344CB8AC3E}">
        <p14:creationId xmlns:p14="http://schemas.microsoft.com/office/powerpoint/2010/main" val="368516393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25"/>
            <a:ext cx="10515600" cy="1166495"/>
          </a:xfrm>
        </p:spPr>
        <p:txBody>
          <a:bodyPr>
            <a:normAutofit/>
          </a:bodyPr>
          <a:lstStyle/>
          <a:p>
            <a:r>
              <a:rPr lang="en-US" sz="4800" dirty="0"/>
              <a:t>Why? Only one book to master</a:t>
            </a:r>
          </a:p>
        </p:txBody>
      </p:sp>
      <p:sp>
        <p:nvSpPr>
          <p:cNvPr id="3" name="Content Placeholder 2"/>
          <p:cNvSpPr>
            <a:spLocks noGrp="1"/>
          </p:cNvSpPr>
          <p:nvPr>
            <p:ph idx="1"/>
          </p:nvPr>
        </p:nvSpPr>
        <p:spPr>
          <a:xfrm>
            <a:off x="533400" y="1188720"/>
            <a:ext cx="11525250" cy="5669280"/>
          </a:xfrm>
        </p:spPr>
        <p:txBody>
          <a:bodyPr>
            <a:noAutofit/>
          </a:bodyPr>
          <a:lstStyle/>
          <a:p>
            <a:r>
              <a:rPr lang="en-US" sz="3600" b="1" u="sng" dirty="0"/>
              <a:t>The New Testament – 184,600 words</a:t>
            </a:r>
          </a:p>
          <a:p>
            <a:r>
              <a:rPr lang="en-US" sz="3600" dirty="0"/>
              <a:t>The Grapes of Wrath – 169,481 words</a:t>
            </a:r>
          </a:p>
          <a:p>
            <a:r>
              <a:rPr lang="en-US" sz="3600" dirty="0"/>
              <a:t>Great Expectations – 183,349 words</a:t>
            </a:r>
          </a:p>
          <a:p>
            <a:r>
              <a:rPr lang="en-US" sz="3600" dirty="0"/>
              <a:t>Dune – 187,240 words</a:t>
            </a:r>
          </a:p>
          <a:p>
            <a:r>
              <a:rPr lang="en-US" sz="3600" dirty="0"/>
              <a:t>The Fellowship of the Ring – 187,790 words</a:t>
            </a:r>
          </a:p>
          <a:p>
            <a:r>
              <a:rPr lang="en-US" sz="3600" dirty="0"/>
              <a:t>Harry Potter and the Goblet of Fire – 190,637 words</a:t>
            </a:r>
          </a:p>
          <a:p>
            <a:r>
              <a:rPr lang="en-US" sz="3600" dirty="0"/>
              <a:t>Crime and Punishment – 211,591 words</a:t>
            </a:r>
          </a:p>
          <a:p>
            <a:r>
              <a:rPr lang="en-US" sz="3600" dirty="0"/>
              <a:t>Harry Potter and the Order of the Phoenix – 257,045 words</a:t>
            </a:r>
          </a:p>
          <a:p>
            <a:r>
              <a:rPr lang="en-US" sz="3600" dirty="0"/>
              <a:t>A Game of Thrones – 298,000 words</a:t>
            </a:r>
          </a:p>
        </p:txBody>
      </p:sp>
    </p:spTree>
    <p:extLst>
      <p:ext uri="{BB962C8B-B14F-4D97-AF65-F5344CB8AC3E}">
        <p14:creationId xmlns:p14="http://schemas.microsoft.com/office/powerpoint/2010/main" val="303002759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500"/>
                                        <p:tgtEl>
                                          <p:spTgt spid="3">
                                            <p:txEl>
                                              <p:pRg st="2" end="2"/>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left)">
                                      <p:cBhvr>
                                        <p:cTn id="13" dur="500"/>
                                        <p:tgtEl>
                                          <p:spTgt spid="3">
                                            <p:txEl>
                                              <p:pRg st="3" end="3"/>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left)">
                                      <p:cBhvr>
                                        <p:cTn id="16" dur="500"/>
                                        <p:tgtEl>
                                          <p:spTgt spid="3">
                                            <p:txEl>
                                              <p:pRg st="4" end="4"/>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ipe(left)">
                                      <p:cBhvr>
                                        <p:cTn id="19" dur="500"/>
                                        <p:tgtEl>
                                          <p:spTgt spid="3">
                                            <p:txEl>
                                              <p:pRg st="5" end="5"/>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left)">
                                      <p:cBhvr>
                                        <p:cTn id="22" dur="500"/>
                                        <p:tgtEl>
                                          <p:spTgt spid="3">
                                            <p:txEl>
                                              <p:pRg st="6" end="6"/>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wipe(left)">
                                      <p:cBhvr>
                                        <p:cTn id="25" dur="500"/>
                                        <p:tgtEl>
                                          <p:spTgt spid="3">
                                            <p:txEl>
                                              <p:pRg st="7" end="7"/>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wipe(left)">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25"/>
            <a:ext cx="10515600" cy="1166495"/>
          </a:xfrm>
        </p:spPr>
        <p:txBody>
          <a:bodyPr>
            <a:normAutofit/>
          </a:bodyPr>
          <a:lstStyle/>
          <a:p>
            <a:r>
              <a:rPr lang="en-US" sz="4800" dirty="0"/>
              <a:t>Why? The Bible on the tip of your tongue</a:t>
            </a:r>
          </a:p>
        </p:txBody>
      </p:sp>
      <p:sp>
        <p:nvSpPr>
          <p:cNvPr id="3" name="Content Placeholder 2"/>
          <p:cNvSpPr>
            <a:spLocks noGrp="1"/>
          </p:cNvSpPr>
          <p:nvPr>
            <p:ph idx="1"/>
          </p:nvPr>
        </p:nvSpPr>
        <p:spPr>
          <a:xfrm>
            <a:off x="838200" y="1188720"/>
            <a:ext cx="10515600" cy="5669280"/>
          </a:xfrm>
        </p:spPr>
        <p:txBody>
          <a:bodyPr>
            <a:normAutofit/>
          </a:bodyPr>
          <a:lstStyle/>
          <a:p>
            <a:pPr marL="0" indent="0">
              <a:buNone/>
            </a:pPr>
            <a:r>
              <a:rPr lang="en-US" sz="3600" dirty="0"/>
              <a:t>Col 3:16 Let the word of Christ richly dwell within you</a:t>
            </a:r>
          </a:p>
          <a:p>
            <a:pPr marL="0" indent="0">
              <a:spcBef>
                <a:spcPts val="270"/>
              </a:spcBef>
              <a:buNone/>
            </a:pPr>
            <a:endParaRPr lang="en-US" sz="3600" dirty="0"/>
          </a:p>
          <a:p>
            <a:pPr marL="0" indent="0">
              <a:spcBef>
                <a:spcPts val="270"/>
              </a:spcBef>
              <a:buNone/>
            </a:pPr>
            <a:endParaRPr lang="en-US" sz="3600" dirty="0"/>
          </a:p>
          <a:p>
            <a:pPr>
              <a:spcBef>
                <a:spcPts val="270"/>
              </a:spcBef>
            </a:pPr>
            <a:r>
              <a:rPr lang="en-US" sz="3600" dirty="0"/>
              <a:t>For introspection (Heb 4:12, James 1:21)</a:t>
            </a:r>
          </a:p>
          <a:p>
            <a:r>
              <a:rPr lang="en-US" sz="3600" dirty="0"/>
              <a:t>To advise others (Ps 19:7)</a:t>
            </a:r>
          </a:p>
          <a:p>
            <a:pPr marL="0" indent="0">
              <a:buNone/>
            </a:pPr>
            <a:endParaRPr lang="en-US" sz="3600" dirty="0"/>
          </a:p>
        </p:txBody>
      </p:sp>
    </p:spTree>
    <p:extLst>
      <p:ext uri="{BB962C8B-B14F-4D97-AF65-F5344CB8AC3E}">
        <p14:creationId xmlns:p14="http://schemas.microsoft.com/office/powerpoint/2010/main" val="247621390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25"/>
            <a:ext cx="10515600" cy="1166495"/>
          </a:xfrm>
        </p:spPr>
        <p:txBody>
          <a:bodyPr>
            <a:normAutofit/>
          </a:bodyPr>
          <a:lstStyle/>
          <a:p>
            <a:r>
              <a:rPr lang="en-US" sz="4800" dirty="0"/>
              <a:t>Why? The Bible on the tip of your tongue</a:t>
            </a:r>
          </a:p>
        </p:txBody>
      </p:sp>
      <p:sp>
        <p:nvSpPr>
          <p:cNvPr id="3" name="Content Placeholder 2"/>
          <p:cNvSpPr>
            <a:spLocks noGrp="1"/>
          </p:cNvSpPr>
          <p:nvPr>
            <p:ph idx="1"/>
          </p:nvPr>
        </p:nvSpPr>
        <p:spPr>
          <a:xfrm>
            <a:off x="838200" y="1188720"/>
            <a:ext cx="10515600" cy="5669280"/>
          </a:xfrm>
        </p:spPr>
        <p:txBody>
          <a:bodyPr>
            <a:normAutofit/>
          </a:bodyPr>
          <a:lstStyle/>
          <a:p>
            <a:pPr marL="0" indent="0">
              <a:buNone/>
            </a:pPr>
            <a:r>
              <a:rPr lang="en-US" sz="3600" dirty="0"/>
              <a:t>Col 3:16 Let the word of Christ richly dwell within you, with all wisdom teaching and admonishing (counseling) one another</a:t>
            </a:r>
          </a:p>
          <a:p>
            <a:r>
              <a:rPr lang="en-US" sz="3600" dirty="0"/>
              <a:t>For introspection (Heb 4:12, James 1:21)</a:t>
            </a:r>
          </a:p>
          <a:p>
            <a:r>
              <a:rPr lang="en-US" sz="3600" dirty="0"/>
              <a:t>To advise others (Ps 19:7)</a:t>
            </a:r>
          </a:p>
          <a:p>
            <a:r>
              <a:rPr lang="en-US" sz="3600" dirty="0"/>
              <a:t>To battle Satan (2 Cor 10:3-5, Eph 6:17, Eph 2:2, Ps 1:1-2)</a:t>
            </a:r>
          </a:p>
          <a:p>
            <a:r>
              <a:rPr lang="en-US" sz="3600" dirty="0"/>
              <a:t>During a Bible study (1 Cor 14:26, Acts 4:24-30)</a:t>
            </a:r>
          </a:p>
        </p:txBody>
      </p:sp>
    </p:spTree>
    <p:extLst>
      <p:ext uri="{BB962C8B-B14F-4D97-AF65-F5344CB8AC3E}">
        <p14:creationId xmlns:p14="http://schemas.microsoft.com/office/powerpoint/2010/main" val="220507990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left)">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4610</TotalTime>
  <Words>1017</Words>
  <Application>Microsoft Office PowerPoint</Application>
  <PresentationFormat>Widescreen</PresentationFormat>
  <Paragraphs>143</Paragraphs>
  <Slides>22</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Why and How to  Memorize a Chunk            of Scripture</vt:lpstr>
      <vt:lpstr>A ‘Chunk’ of Scripture</vt:lpstr>
      <vt:lpstr>A ‘Chunk’ of Scripture</vt:lpstr>
      <vt:lpstr>A ‘Chunk’ of Scripture</vt:lpstr>
      <vt:lpstr>Why? </vt:lpstr>
      <vt:lpstr>Why? Only one book to master</vt:lpstr>
      <vt:lpstr>Why? Only one book to master</vt:lpstr>
      <vt:lpstr>Why? The Bible on the tip of your tongue</vt:lpstr>
      <vt:lpstr>Why? The Bible on the tip of your tongue</vt:lpstr>
      <vt:lpstr>Why? Better Understanding</vt:lpstr>
      <vt:lpstr>Why? Remain purposeful</vt:lpstr>
      <vt:lpstr>Why?  </vt:lpstr>
      <vt:lpstr>How? You must really want it</vt:lpstr>
      <vt:lpstr>How? Understand the passage</vt:lpstr>
      <vt:lpstr>How? Understand the passage</vt:lpstr>
      <vt:lpstr>How? Understand the passage</vt:lpstr>
      <vt:lpstr>How? An example session</vt:lpstr>
      <vt:lpstr>How? An example session</vt:lpstr>
      <vt:lpstr>How? An example session</vt:lpstr>
      <vt:lpstr>Advanced memorization tips</vt:lpstr>
      <vt:lpstr>Why?  </vt:lpstr>
      <vt:lpstr>Where to go from here?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and How to  Memorize Scripture</dc:title>
  <dc:creator>WeingartnerR</dc:creator>
  <cp:lastModifiedBy>DoddH</cp:lastModifiedBy>
  <cp:revision>72</cp:revision>
  <dcterms:created xsi:type="dcterms:W3CDTF">2019-07-08T13:27:01Z</dcterms:created>
  <dcterms:modified xsi:type="dcterms:W3CDTF">2022-07-22T20:03:41Z</dcterms:modified>
</cp:coreProperties>
</file>