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7" r:id="rId3"/>
    <p:sldId id="258" r:id="rId4"/>
    <p:sldId id="259" r:id="rId5"/>
    <p:sldId id="260" r:id="rId6"/>
    <p:sldId id="261" r:id="rId7"/>
    <p:sldId id="262" r:id="rId8"/>
    <p:sldId id="294" r:id="rId9"/>
    <p:sldId id="263" r:id="rId10"/>
    <p:sldId id="264" r:id="rId11"/>
    <p:sldId id="287" r:id="rId12"/>
    <p:sldId id="266" r:id="rId13"/>
    <p:sldId id="295" r:id="rId14"/>
    <p:sldId id="270" r:id="rId15"/>
    <p:sldId id="296" r:id="rId16"/>
    <p:sldId id="271" r:id="rId17"/>
    <p:sldId id="288" r:id="rId18"/>
    <p:sldId id="272" r:id="rId19"/>
    <p:sldId id="289" r:id="rId20"/>
    <p:sldId id="291" r:id="rId21"/>
    <p:sldId id="274" r:id="rId22"/>
    <p:sldId id="275" r:id="rId23"/>
    <p:sldId id="276" r:id="rId24"/>
    <p:sldId id="277" r:id="rId25"/>
    <p:sldId id="279" r:id="rId26"/>
    <p:sldId id="280" r:id="rId27"/>
    <p:sldId id="286" r:id="rId28"/>
    <p:sldId id="281" r:id="rId29"/>
    <p:sldId id="282" r:id="rId30"/>
    <p:sldId id="283" r:id="rId31"/>
    <p:sldId id="284" r:id="rId32"/>
    <p:sldId id="285" r:id="rId33"/>
    <p:sldId id="290" r:id="rId34"/>
    <p:sldId id="292" r:id="rId35"/>
    <p:sldId id="293"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303" autoAdjust="0"/>
    <p:restoredTop sz="82933" autoAdjust="0"/>
  </p:normalViewPr>
  <p:slideViewPr>
    <p:cSldViewPr snapToGrid="0">
      <p:cViewPr varScale="1">
        <p:scale>
          <a:sx n="67" d="100"/>
          <a:sy n="67" d="100"/>
        </p:scale>
        <p:origin x="56" y="1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46"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ingartnerR" userId="383ae787-67ba-4c8e-8778-5e8e272c942a" providerId="ADAL" clId="{3946AD54-2CEA-4F63-A36B-FD8FC6154638}"/>
    <pc:docChg chg="modSld">
      <pc:chgData name="WeingartnerR" userId="383ae787-67ba-4c8e-8778-5e8e272c942a" providerId="ADAL" clId="{3946AD54-2CEA-4F63-A36B-FD8FC6154638}" dt="2022-06-25T23:10:33.647" v="25"/>
      <pc:docMkLst>
        <pc:docMk/>
      </pc:docMkLst>
      <pc:sldChg chg="modSp">
        <pc:chgData name="WeingartnerR" userId="383ae787-67ba-4c8e-8778-5e8e272c942a" providerId="ADAL" clId="{3946AD54-2CEA-4F63-A36B-FD8FC6154638}" dt="2022-06-25T22:49:21.081" v="1" actId="20577"/>
        <pc:sldMkLst>
          <pc:docMk/>
          <pc:sldMk cId="4069210988" sldId="256"/>
        </pc:sldMkLst>
        <pc:spChg chg="mod">
          <ac:chgData name="WeingartnerR" userId="383ae787-67ba-4c8e-8778-5e8e272c942a" providerId="ADAL" clId="{3946AD54-2CEA-4F63-A36B-FD8FC6154638}" dt="2022-06-25T22:49:21.081" v="1" actId="20577"/>
          <ac:spMkLst>
            <pc:docMk/>
            <pc:sldMk cId="4069210988" sldId="256"/>
            <ac:spMk id="2" creationId="{86A0141D-FC4A-4A22-9E75-BA5F28920EFF}"/>
          </ac:spMkLst>
        </pc:spChg>
      </pc:sldChg>
    </pc:docChg>
  </pc:docChgLst>
  <pc:docChgLst>
    <pc:chgData name="WeingartnerR" userId="383ae787-67ba-4c8e-8778-5e8e272c942a" providerId="ADAL" clId="{73EE4816-2B24-4872-AC61-C66FE0D990D3}"/>
    <pc:docChg chg="undo redo custSel addSld delSld modSld">
      <pc:chgData name="WeingartnerR" userId="383ae787-67ba-4c8e-8778-5e8e272c942a" providerId="ADAL" clId="{73EE4816-2B24-4872-AC61-C66FE0D990D3}" dt="2022-08-14T12:40:21.108" v="1771" actId="313"/>
      <pc:docMkLst>
        <pc:docMk/>
      </pc:docMkLst>
      <pc:sldChg chg="modSp">
        <pc:chgData name="WeingartnerR" userId="383ae787-67ba-4c8e-8778-5e8e272c942a" providerId="ADAL" clId="{73EE4816-2B24-4872-AC61-C66FE0D990D3}" dt="2022-08-11T17:23:19.116" v="992" actId="20577"/>
        <pc:sldMkLst>
          <pc:docMk/>
          <pc:sldMk cId="4069210988" sldId="256"/>
        </pc:sldMkLst>
        <pc:spChg chg="mod">
          <ac:chgData name="WeingartnerR" userId="383ae787-67ba-4c8e-8778-5e8e272c942a" providerId="ADAL" clId="{73EE4816-2B24-4872-AC61-C66FE0D990D3}" dt="2022-08-10T13:42:08.230" v="115" actId="27636"/>
          <ac:spMkLst>
            <pc:docMk/>
            <pc:sldMk cId="4069210988" sldId="256"/>
            <ac:spMk id="2" creationId="{86A0141D-FC4A-4A22-9E75-BA5F28920EFF}"/>
          </ac:spMkLst>
        </pc:spChg>
        <pc:spChg chg="mod">
          <ac:chgData name="WeingartnerR" userId="383ae787-67ba-4c8e-8778-5e8e272c942a" providerId="ADAL" clId="{73EE4816-2B24-4872-AC61-C66FE0D990D3}" dt="2022-08-11T17:23:19.116" v="992" actId="20577"/>
          <ac:spMkLst>
            <pc:docMk/>
            <pc:sldMk cId="4069210988" sldId="256"/>
            <ac:spMk id="3" creationId="{54825A60-999E-45DF-B748-50687E0B4D01}"/>
          </ac:spMkLst>
        </pc:spChg>
      </pc:sldChg>
      <pc:sldChg chg="modSp modAnim">
        <pc:chgData name="WeingartnerR" userId="383ae787-67ba-4c8e-8778-5e8e272c942a" providerId="ADAL" clId="{73EE4816-2B24-4872-AC61-C66FE0D990D3}" dt="2022-08-11T17:53:42.513" v="1209"/>
        <pc:sldMkLst>
          <pc:docMk/>
          <pc:sldMk cId="2360684631" sldId="257"/>
        </pc:sldMkLst>
        <pc:spChg chg="mod">
          <ac:chgData name="WeingartnerR" userId="383ae787-67ba-4c8e-8778-5e8e272c942a" providerId="ADAL" clId="{73EE4816-2B24-4872-AC61-C66FE0D990D3}" dt="2022-08-10T13:42:56.592" v="170" actId="20577"/>
          <ac:spMkLst>
            <pc:docMk/>
            <pc:sldMk cId="2360684631" sldId="257"/>
            <ac:spMk id="2" creationId="{B894A912-68BC-4D15-9841-8CE101D333F0}"/>
          </ac:spMkLst>
        </pc:spChg>
        <pc:spChg chg="mod">
          <ac:chgData name="WeingartnerR" userId="383ae787-67ba-4c8e-8778-5e8e272c942a" providerId="ADAL" clId="{73EE4816-2B24-4872-AC61-C66FE0D990D3}" dt="2022-08-11T17:53:42.513" v="1209"/>
          <ac:spMkLst>
            <pc:docMk/>
            <pc:sldMk cId="2360684631" sldId="257"/>
            <ac:spMk id="3" creationId="{DB82A990-2A97-40CA-AD57-6F8A9A2FECD0}"/>
          </ac:spMkLst>
        </pc:spChg>
      </pc:sldChg>
      <pc:sldChg chg="modSp add modAnim">
        <pc:chgData name="WeingartnerR" userId="383ae787-67ba-4c8e-8778-5e8e272c942a" providerId="ADAL" clId="{73EE4816-2B24-4872-AC61-C66FE0D990D3}" dt="2022-08-11T17:54:01.413" v="1210"/>
        <pc:sldMkLst>
          <pc:docMk/>
          <pc:sldMk cId="1592836058" sldId="258"/>
        </pc:sldMkLst>
        <pc:spChg chg="mod">
          <ac:chgData name="WeingartnerR" userId="383ae787-67ba-4c8e-8778-5e8e272c942a" providerId="ADAL" clId="{73EE4816-2B24-4872-AC61-C66FE0D990D3}" dt="2022-08-11T17:17:16.507" v="957"/>
          <ac:spMkLst>
            <pc:docMk/>
            <pc:sldMk cId="1592836058" sldId="258"/>
            <ac:spMk id="2" creationId="{B894A912-68BC-4D15-9841-8CE101D333F0}"/>
          </ac:spMkLst>
        </pc:spChg>
        <pc:spChg chg="mod">
          <ac:chgData name="WeingartnerR" userId="383ae787-67ba-4c8e-8778-5e8e272c942a" providerId="ADAL" clId="{73EE4816-2B24-4872-AC61-C66FE0D990D3}" dt="2022-08-11T17:54:01.413" v="1210"/>
          <ac:spMkLst>
            <pc:docMk/>
            <pc:sldMk cId="1592836058" sldId="258"/>
            <ac:spMk id="3" creationId="{DB82A990-2A97-40CA-AD57-6F8A9A2FECD0}"/>
          </ac:spMkLst>
        </pc:spChg>
      </pc:sldChg>
      <pc:sldChg chg="modSp modAnim">
        <pc:chgData name="WeingartnerR" userId="383ae787-67ba-4c8e-8778-5e8e272c942a" providerId="ADAL" clId="{73EE4816-2B24-4872-AC61-C66FE0D990D3}" dt="2022-08-11T17:20:53.433" v="981"/>
        <pc:sldMkLst>
          <pc:docMk/>
          <pc:sldMk cId="949789058" sldId="259"/>
        </pc:sldMkLst>
        <pc:spChg chg="mod">
          <ac:chgData name="WeingartnerR" userId="383ae787-67ba-4c8e-8778-5e8e272c942a" providerId="ADAL" clId="{73EE4816-2B24-4872-AC61-C66FE0D990D3}" dt="2022-08-11T17:17:16.507" v="957"/>
          <ac:spMkLst>
            <pc:docMk/>
            <pc:sldMk cId="949789058" sldId="259"/>
            <ac:spMk id="2" creationId="{B894A912-68BC-4D15-9841-8CE101D333F0}"/>
          </ac:spMkLst>
        </pc:spChg>
        <pc:spChg chg="mod">
          <ac:chgData name="WeingartnerR" userId="383ae787-67ba-4c8e-8778-5e8e272c942a" providerId="ADAL" clId="{73EE4816-2B24-4872-AC61-C66FE0D990D3}" dt="2022-08-11T17:20:53.433" v="981"/>
          <ac:spMkLst>
            <pc:docMk/>
            <pc:sldMk cId="949789058" sldId="259"/>
            <ac:spMk id="3" creationId="{DB82A990-2A97-40CA-AD57-6F8A9A2FECD0}"/>
          </ac:spMkLst>
        </pc:spChg>
      </pc:sldChg>
      <pc:sldChg chg="modSp modAnim">
        <pc:chgData name="WeingartnerR" userId="383ae787-67ba-4c8e-8778-5e8e272c942a" providerId="ADAL" clId="{73EE4816-2B24-4872-AC61-C66FE0D990D3}" dt="2022-08-11T17:33:09.645" v="1055" actId="6549"/>
        <pc:sldMkLst>
          <pc:docMk/>
          <pc:sldMk cId="532990011" sldId="260"/>
        </pc:sldMkLst>
        <pc:spChg chg="mod">
          <ac:chgData name="WeingartnerR" userId="383ae787-67ba-4c8e-8778-5e8e272c942a" providerId="ADAL" clId="{73EE4816-2B24-4872-AC61-C66FE0D990D3}" dt="2022-08-11T17:17:16.507" v="957"/>
          <ac:spMkLst>
            <pc:docMk/>
            <pc:sldMk cId="532990011" sldId="260"/>
            <ac:spMk id="2" creationId="{B894A912-68BC-4D15-9841-8CE101D333F0}"/>
          </ac:spMkLst>
        </pc:spChg>
        <pc:spChg chg="mod">
          <ac:chgData name="WeingartnerR" userId="383ae787-67ba-4c8e-8778-5e8e272c942a" providerId="ADAL" clId="{73EE4816-2B24-4872-AC61-C66FE0D990D3}" dt="2022-08-11T17:33:09.645" v="1055" actId="6549"/>
          <ac:spMkLst>
            <pc:docMk/>
            <pc:sldMk cId="532990011" sldId="260"/>
            <ac:spMk id="3" creationId="{DB82A990-2A97-40CA-AD57-6F8A9A2FECD0}"/>
          </ac:spMkLst>
        </pc:spChg>
      </pc:sldChg>
      <pc:sldChg chg="modSp">
        <pc:chgData name="WeingartnerR" userId="383ae787-67ba-4c8e-8778-5e8e272c942a" providerId="ADAL" clId="{73EE4816-2B24-4872-AC61-C66FE0D990D3}" dt="2022-08-11T17:33:03.369" v="1054" actId="948"/>
        <pc:sldMkLst>
          <pc:docMk/>
          <pc:sldMk cId="3444454010" sldId="261"/>
        </pc:sldMkLst>
        <pc:spChg chg="mod">
          <ac:chgData name="WeingartnerR" userId="383ae787-67ba-4c8e-8778-5e8e272c942a" providerId="ADAL" clId="{73EE4816-2B24-4872-AC61-C66FE0D990D3}" dt="2022-08-11T17:17:16.507" v="957"/>
          <ac:spMkLst>
            <pc:docMk/>
            <pc:sldMk cId="3444454010" sldId="261"/>
            <ac:spMk id="2" creationId="{B894A912-68BC-4D15-9841-8CE101D333F0}"/>
          </ac:spMkLst>
        </pc:spChg>
        <pc:spChg chg="mod">
          <ac:chgData name="WeingartnerR" userId="383ae787-67ba-4c8e-8778-5e8e272c942a" providerId="ADAL" clId="{73EE4816-2B24-4872-AC61-C66FE0D990D3}" dt="2022-08-11T17:33:03.369" v="1054" actId="948"/>
          <ac:spMkLst>
            <pc:docMk/>
            <pc:sldMk cId="3444454010" sldId="261"/>
            <ac:spMk id="3" creationId="{DB82A990-2A97-40CA-AD57-6F8A9A2FECD0}"/>
          </ac:spMkLst>
        </pc:spChg>
      </pc:sldChg>
      <pc:sldChg chg="modSp">
        <pc:chgData name="WeingartnerR" userId="383ae787-67ba-4c8e-8778-5e8e272c942a" providerId="ADAL" clId="{73EE4816-2B24-4872-AC61-C66FE0D990D3}" dt="2022-08-13T21:25:33.445" v="1727" actId="20577"/>
        <pc:sldMkLst>
          <pc:docMk/>
          <pc:sldMk cId="3099225113" sldId="262"/>
        </pc:sldMkLst>
        <pc:spChg chg="mod">
          <ac:chgData name="WeingartnerR" userId="383ae787-67ba-4c8e-8778-5e8e272c942a" providerId="ADAL" clId="{73EE4816-2B24-4872-AC61-C66FE0D990D3}" dt="2022-08-11T17:17:16.507" v="957"/>
          <ac:spMkLst>
            <pc:docMk/>
            <pc:sldMk cId="3099225113" sldId="262"/>
            <ac:spMk id="2" creationId="{B894A912-68BC-4D15-9841-8CE101D333F0}"/>
          </ac:spMkLst>
        </pc:spChg>
        <pc:spChg chg="mod">
          <ac:chgData name="WeingartnerR" userId="383ae787-67ba-4c8e-8778-5e8e272c942a" providerId="ADAL" clId="{73EE4816-2B24-4872-AC61-C66FE0D990D3}" dt="2022-08-13T21:25:33.445" v="1727" actId="20577"/>
          <ac:spMkLst>
            <pc:docMk/>
            <pc:sldMk cId="3099225113" sldId="262"/>
            <ac:spMk id="3" creationId="{DB82A990-2A97-40CA-AD57-6F8A9A2FECD0}"/>
          </ac:spMkLst>
        </pc:spChg>
      </pc:sldChg>
      <pc:sldChg chg="modSp">
        <pc:chgData name="WeingartnerR" userId="383ae787-67ba-4c8e-8778-5e8e272c942a" providerId="ADAL" clId="{73EE4816-2B24-4872-AC61-C66FE0D990D3}" dt="2022-08-11T17:23:46.660" v="1001"/>
        <pc:sldMkLst>
          <pc:docMk/>
          <pc:sldMk cId="3556684864" sldId="263"/>
        </pc:sldMkLst>
        <pc:spChg chg="mod">
          <ac:chgData name="WeingartnerR" userId="383ae787-67ba-4c8e-8778-5e8e272c942a" providerId="ADAL" clId="{73EE4816-2B24-4872-AC61-C66FE0D990D3}" dt="2022-08-11T17:17:16.507" v="957"/>
          <ac:spMkLst>
            <pc:docMk/>
            <pc:sldMk cId="3556684864" sldId="263"/>
            <ac:spMk id="2" creationId="{B894A912-68BC-4D15-9841-8CE101D333F0}"/>
          </ac:spMkLst>
        </pc:spChg>
        <pc:spChg chg="mod">
          <ac:chgData name="WeingartnerR" userId="383ae787-67ba-4c8e-8778-5e8e272c942a" providerId="ADAL" clId="{73EE4816-2B24-4872-AC61-C66FE0D990D3}" dt="2022-08-11T17:23:46.660" v="1001"/>
          <ac:spMkLst>
            <pc:docMk/>
            <pc:sldMk cId="3556684864" sldId="263"/>
            <ac:spMk id="3" creationId="{DB82A990-2A97-40CA-AD57-6F8A9A2FECD0}"/>
          </ac:spMkLst>
        </pc:spChg>
      </pc:sldChg>
      <pc:sldChg chg="modSp">
        <pc:chgData name="WeingartnerR" userId="383ae787-67ba-4c8e-8778-5e8e272c942a" providerId="ADAL" clId="{73EE4816-2B24-4872-AC61-C66FE0D990D3}" dt="2022-08-11T17:23:50.015" v="1002"/>
        <pc:sldMkLst>
          <pc:docMk/>
          <pc:sldMk cId="2996678951" sldId="264"/>
        </pc:sldMkLst>
        <pc:spChg chg="mod">
          <ac:chgData name="WeingartnerR" userId="383ae787-67ba-4c8e-8778-5e8e272c942a" providerId="ADAL" clId="{73EE4816-2B24-4872-AC61-C66FE0D990D3}" dt="2022-08-11T17:17:16.507" v="957"/>
          <ac:spMkLst>
            <pc:docMk/>
            <pc:sldMk cId="2996678951" sldId="264"/>
            <ac:spMk id="2" creationId="{B894A912-68BC-4D15-9841-8CE101D333F0}"/>
          </ac:spMkLst>
        </pc:spChg>
        <pc:spChg chg="mod">
          <ac:chgData name="WeingartnerR" userId="383ae787-67ba-4c8e-8778-5e8e272c942a" providerId="ADAL" clId="{73EE4816-2B24-4872-AC61-C66FE0D990D3}" dt="2022-08-11T17:23:50.015" v="1002"/>
          <ac:spMkLst>
            <pc:docMk/>
            <pc:sldMk cId="2996678951" sldId="264"/>
            <ac:spMk id="3" creationId="{DB82A990-2A97-40CA-AD57-6F8A9A2FECD0}"/>
          </ac:spMkLst>
        </pc:spChg>
      </pc:sldChg>
      <pc:sldChg chg="modAnim">
        <pc:chgData name="WeingartnerR" userId="383ae787-67ba-4c8e-8778-5e8e272c942a" providerId="ADAL" clId="{73EE4816-2B24-4872-AC61-C66FE0D990D3}" dt="2022-08-14T12:12:24.970" v="1750"/>
        <pc:sldMkLst>
          <pc:docMk/>
          <pc:sldMk cId="3271043994" sldId="268"/>
        </pc:sldMkLst>
      </pc:sldChg>
      <pc:sldChg chg="modSp del modAnim">
        <pc:chgData name="WeingartnerR" userId="383ae787-67ba-4c8e-8778-5e8e272c942a" providerId="ADAL" clId="{73EE4816-2B24-4872-AC61-C66FE0D990D3}" dt="2022-08-14T12:19:36.795" v="1761" actId="2696"/>
        <pc:sldMkLst>
          <pc:docMk/>
          <pc:sldMk cId="1342048283" sldId="269"/>
        </pc:sldMkLst>
        <pc:spChg chg="mod">
          <ac:chgData name="WeingartnerR" userId="383ae787-67ba-4c8e-8778-5e8e272c942a" providerId="ADAL" clId="{73EE4816-2B24-4872-AC61-C66FE0D990D3}" dt="2022-08-11T17:34:41.984" v="1056"/>
          <ac:spMkLst>
            <pc:docMk/>
            <pc:sldMk cId="1342048283" sldId="269"/>
            <ac:spMk id="2" creationId="{B894A912-68BC-4D15-9841-8CE101D333F0}"/>
          </ac:spMkLst>
        </pc:spChg>
        <pc:spChg chg="mod">
          <ac:chgData name="WeingartnerR" userId="383ae787-67ba-4c8e-8778-5e8e272c942a" providerId="ADAL" clId="{73EE4816-2B24-4872-AC61-C66FE0D990D3}" dt="2022-08-14T12:19:10.887" v="1760" actId="20577"/>
          <ac:spMkLst>
            <pc:docMk/>
            <pc:sldMk cId="1342048283" sldId="269"/>
            <ac:spMk id="3" creationId="{DB82A990-2A97-40CA-AD57-6F8A9A2FECD0}"/>
          </ac:spMkLst>
        </pc:spChg>
      </pc:sldChg>
      <pc:sldChg chg="modSp modAnim">
        <pc:chgData name="WeingartnerR" userId="383ae787-67ba-4c8e-8778-5e8e272c942a" providerId="ADAL" clId="{73EE4816-2B24-4872-AC61-C66FE0D990D3}" dt="2022-08-14T12:20:17.703" v="1769"/>
        <pc:sldMkLst>
          <pc:docMk/>
          <pc:sldMk cId="297204398" sldId="270"/>
        </pc:sldMkLst>
        <pc:spChg chg="mod">
          <ac:chgData name="WeingartnerR" userId="383ae787-67ba-4c8e-8778-5e8e272c942a" providerId="ADAL" clId="{73EE4816-2B24-4872-AC61-C66FE0D990D3}" dt="2022-08-11T17:34:41.984" v="1056"/>
          <ac:spMkLst>
            <pc:docMk/>
            <pc:sldMk cId="297204398" sldId="270"/>
            <ac:spMk id="2" creationId="{B894A912-68BC-4D15-9841-8CE101D333F0}"/>
          </ac:spMkLst>
        </pc:spChg>
        <pc:spChg chg="mod">
          <ac:chgData name="WeingartnerR" userId="383ae787-67ba-4c8e-8778-5e8e272c942a" providerId="ADAL" clId="{73EE4816-2B24-4872-AC61-C66FE0D990D3}" dt="2022-08-14T12:19:59.275" v="1767" actId="6549"/>
          <ac:spMkLst>
            <pc:docMk/>
            <pc:sldMk cId="297204398" sldId="270"/>
            <ac:spMk id="3" creationId="{DB82A990-2A97-40CA-AD57-6F8A9A2FECD0}"/>
          </ac:spMkLst>
        </pc:spChg>
      </pc:sldChg>
      <pc:sldChg chg="addSp delSp modSp delAnim modAnim">
        <pc:chgData name="WeingartnerR" userId="383ae787-67ba-4c8e-8778-5e8e272c942a" providerId="ADAL" clId="{73EE4816-2B24-4872-AC61-C66FE0D990D3}" dt="2022-08-11T17:35:21.729" v="1057"/>
        <pc:sldMkLst>
          <pc:docMk/>
          <pc:sldMk cId="94983362" sldId="271"/>
        </pc:sldMkLst>
        <pc:spChg chg="mod">
          <ac:chgData name="WeingartnerR" userId="383ae787-67ba-4c8e-8778-5e8e272c942a" providerId="ADAL" clId="{73EE4816-2B24-4872-AC61-C66FE0D990D3}" dt="2022-08-11T17:35:21.729" v="1057"/>
          <ac:spMkLst>
            <pc:docMk/>
            <pc:sldMk cId="94983362" sldId="271"/>
            <ac:spMk id="2" creationId="{B894A912-68BC-4D15-9841-8CE101D333F0}"/>
          </ac:spMkLst>
        </pc:spChg>
        <pc:spChg chg="mod">
          <ac:chgData name="WeingartnerR" userId="383ae787-67ba-4c8e-8778-5e8e272c942a" providerId="ADAL" clId="{73EE4816-2B24-4872-AC61-C66FE0D990D3}" dt="2022-08-11T17:25:21.326" v="1010" actId="115"/>
          <ac:spMkLst>
            <pc:docMk/>
            <pc:sldMk cId="94983362" sldId="271"/>
            <ac:spMk id="3" creationId="{DB82A990-2A97-40CA-AD57-6F8A9A2FECD0}"/>
          </ac:spMkLst>
        </pc:spChg>
        <pc:picChg chg="add del">
          <ac:chgData name="WeingartnerR" userId="383ae787-67ba-4c8e-8778-5e8e272c942a" providerId="ADAL" clId="{73EE4816-2B24-4872-AC61-C66FE0D990D3}" dt="2022-08-11T13:52:23.838" v="371" actId="478"/>
          <ac:picMkLst>
            <pc:docMk/>
            <pc:sldMk cId="94983362" sldId="271"/>
            <ac:picMk id="1026" creationId="{4F793BBF-10B3-4748-B6A9-9A3399086875}"/>
          </ac:picMkLst>
        </pc:picChg>
        <pc:picChg chg="add del mod">
          <ac:chgData name="WeingartnerR" userId="383ae787-67ba-4c8e-8778-5e8e272c942a" providerId="ADAL" clId="{73EE4816-2B24-4872-AC61-C66FE0D990D3}" dt="2022-08-11T17:25:17.942" v="1008" actId="478"/>
          <ac:picMkLst>
            <pc:docMk/>
            <pc:sldMk cId="94983362" sldId="271"/>
            <ac:picMk id="1028" creationId="{03208DA7-13B8-4185-A43D-2C54468B0BE5}"/>
          </ac:picMkLst>
        </pc:picChg>
      </pc:sldChg>
      <pc:sldChg chg="modSp">
        <pc:chgData name="WeingartnerR" userId="383ae787-67ba-4c8e-8778-5e8e272c942a" providerId="ADAL" clId="{73EE4816-2B24-4872-AC61-C66FE0D990D3}" dt="2022-08-11T17:35:36.803" v="1061"/>
        <pc:sldMkLst>
          <pc:docMk/>
          <pc:sldMk cId="2765886394" sldId="272"/>
        </pc:sldMkLst>
        <pc:spChg chg="mod">
          <ac:chgData name="WeingartnerR" userId="383ae787-67ba-4c8e-8778-5e8e272c942a" providerId="ADAL" clId="{73EE4816-2B24-4872-AC61-C66FE0D990D3}" dt="2022-08-11T17:35:36.803" v="1061"/>
          <ac:spMkLst>
            <pc:docMk/>
            <pc:sldMk cId="2765886394" sldId="272"/>
            <ac:spMk id="2" creationId="{B894A912-68BC-4D15-9841-8CE101D333F0}"/>
          </ac:spMkLst>
        </pc:spChg>
        <pc:spChg chg="mod">
          <ac:chgData name="WeingartnerR" userId="383ae787-67ba-4c8e-8778-5e8e272c942a" providerId="ADAL" clId="{73EE4816-2B24-4872-AC61-C66FE0D990D3}" dt="2022-08-11T17:24:36.755" v="1005" actId="115"/>
          <ac:spMkLst>
            <pc:docMk/>
            <pc:sldMk cId="2765886394" sldId="272"/>
            <ac:spMk id="3" creationId="{DB82A990-2A97-40CA-AD57-6F8A9A2FECD0}"/>
          </ac:spMkLst>
        </pc:spChg>
      </pc:sldChg>
      <pc:sldChg chg="modSp modAnim">
        <pc:chgData name="WeingartnerR" userId="383ae787-67ba-4c8e-8778-5e8e272c942a" providerId="ADAL" clId="{73EE4816-2B24-4872-AC61-C66FE0D990D3}" dt="2022-08-11T17:54:52.408" v="1214" actId="6549"/>
        <pc:sldMkLst>
          <pc:docMk/>
          <pc:sldMk cId="2964820419" sldId="273"/>
        </pc:sldMkLst>
        <pc:spChg chg="mod">
          <ac:chgData name="WeingartnerR" userId="383ae787-67ba-4c8e-8778-5e8e272c942a" providerId="ADAL" clId="{73EE4816-2B24-4872-AC61-C66FE0D990D3}" dt="2022-08-11T17:35:38.457" v="1062"/>
          <ac:spMkLst>
            <pc:docMk/>
            <pc:sldMk cId="2964820419" sldId="273"/>
            <ac:spMk id="2" creationId="{B894A912-68BC-4D15-9841-8CE101D333F0}"/>
          </ac:spMkLst>
        </pc:spChg>
        <pc:spChg chg="mod">
          <ac:chgData name="WeingartnerR" userId="383ae787-67ba-4c8e-8778-5e8e272c942a" providerId="ADAL" clId="{73EE4816-2B24-4872-AC61-C66FE0D990D3}" dt="2022-08-11T17:54:52.408" v="1214" actId="6549"/>
          <ac:spMkLst>
            <pc:docMk/>
            <pc:sldMk cId="2964820419" sldId="273"/>
            <ac:spMk id="3" creationId="{DB82A990-2A97-40CA-AD57-6F8A9A2FECD0}"/>
          </ac:spMkLst>
        </pc:spChg>
        <pc:spChg chg="mod">
          <ac:chgData name="WeingartnerR" userId="383ae787-67ba-4c8e-8778-5e8e272c942a" providerId="ADAL" clId="{73EE4816-2B24-4872-AC61-C66FE0D990D3}" dt="2022-08-11T17:25:46.578" v="1012" actId="20577"/>
          <ac:spMkLst>
            <pc:docMk/>
            <pc:sldMk cId="2964820419" sldId="273"/>
            <ac:spMk id="4" creationId="{DB82A990-2A97-40CA-AD57-6F8A9A2FECD0}"/>
          </ac:spMkLst>
        </pc:spChg>
        <pc:spChg chg="mod">
          <ac:chgData name="WeingartnerR" userId="383ae787-67ba-4c8e-8778-5e8e272c942a" providerId="ADAL" clId="{73EE4816-2B24-4872-AC61-C66FE0D990D3}" dt="2022-08-11T17:25:49.114" v="1013" actId="20577"/>
          <ac:spMkLst>
            <pc:docMk/>
            <pc:sldMk cId="2964820419" sldId="273"/>
            <ac:spMk id="5" creationId="{DB82A990-2A97-40CA-AD57-6F8A9A2FECD0}"/>
          </ac:spMkLst>
        </pc:spChg>
      </pc:sldChg>
      <pc:sldChg chg="delSp modSp add delAnim modAnim">
        <pc:chgData name="WeingartnerR" userId="383ae787-67ba-4c8e-8778-5e8e272c942a" providerId="ADAL" clId="{73EE4816-2B24-4872-AC61-C66FE0D990D3}" dt="2022-08-13T23:48:58.310" v="1734" actId="20577"/>
        <pc:sldMkLst>
          <pc:docMk/>
          <pc:sldMk cId="1427972470" sldId="274"/>
        </pc:sldMkLst>
        <pc:spChg chg="mod">
          <ac:chgData name="WeingartnerR" userId="383ae787-67ba-4c8e-8778-5e8e272c942a" providerId="ADAL" clId="{73EE4816-2B24-4872-AC61-C66FE0D990D3}" dt="2022-08-11T17:35:41.548" v="1064"/>
          <ac:spMkLst>
            <pc:docMk/>
            <pc:sldMk cId="1427972470" sldId="274"/>
            <ac:spMk id="2" creationId="{B894A912-68BC-4D15-9841-8CE101D333F0}"/>
          </ac:spMkLst>
        </pc:spChg>
        <pc:spChg chg="mod">
          <ac:chgData name="WeingartnerR" userId="383ae787-67ba-4c8e-8778-5e8e272c942a" providerId="ADAL" clId="{73EE4816-2B24-4872-AC61-C66FE0D990D3}" dt="2022-08-13T23:48:58.310" v="1734" actId="20577"/>
          <ac:spMkLst>
            <pc:docMk/>
            <pc:sldMk cId="1427972470" sldId="274"/>
            <ac:spMk id="3" creationId="{DB82A990-2A97-40CA-AD57-6F8A9A2FECD0}"/>
          </ac:spMkLst>
        </pc:spChg>
        <pc:spChg chg="del">
          <ac:chgData name="WeingartnerR" userId="383ae787-67ba-4c8e-8778-5e8e272c942a" providerId="ADAL" clId="{73EE4816-2B24-4872-AC61-C66FE0D990D3}" dt="2022-08-11T13:54:56.280" v="379" actId="478"/>
          <ac:spMkLst>
            <pc:docMk/>
            <pc:sldMk cId="1427972470" sldId="274"/>
            <ac:spMk id="4" creationId="{DB82A990-2A97-40CA-AD57-6F8A9A2FECD0}"/>
          </ac:spMkLst>
        </pc:spChg>
        <pc:spChg chg="del">
          <ac:chgData name="WeingartnerR" userId="383ae787-67ba-4c8e-8778-5e8e272c942a" providerId="ADAL" clId="{73EE4816-2B24-4872-AC61-C66FE0D990D3}" dt="2022-08-11T13:54:56.280" v="379" actId="478"/>
          <ac:spMkLst>
            <pc:docMk/>
            <pc:sldMk cId="1427972470" sldId="274"/>
            <ac:spMk id="5" creationId="{DB82A990-2A97-40CA-AD57-6F8A9A2FECD0}"/>
          </ac:spMkLst>
        </pc:spChg>
        <pc:cxnChg chg="del">
          <ac:chgData name="WeingartnerR" userId="383ae787-67ba-4c8e-8778-5e8e272c942a" providerId="ADAL" clId="{73EE4816-2B24-4872-AC61-C66FE0D990D3}" dt="2022-08-11T13:54:58.958" v="380" actId="478"/>
          <ac:cxnSpMkLst>
            <pc:docMk/>
            <pc:sldMk cId="1427972470" sldId="274"/>
            <ac:cxnSpMk id="7" creationId="{00000000-0000-0000-0000-000000000000}"/>
          </ac:cxnSpMkLst>
        </pc:cxnChg>
      </pc:sldChg>
      <pc:sldChg chg="modSp add modAnim">
        <pc:chgData name="WeingartnerR" userId="383ae787-67ba-4c8e-8778-5e8e272c942a" providerId="ADAL" clId="{73EE4816-2B24-4872-AC61-C66FE0D990D3}" dt="2022-08-13T00:00:44.122" v="1369" actId="20577"/>
        <pc:sldMkLst>
          <pc:docMk/>
          <pc:sldMk cId="975433255" sldId="275"/>
        </pc:sldMkLst>
        <pc:spChg chg="mod">
          <ac:chgData name="WeingartnerR" userId="383ae787-67ba-4c8e-8778-5e8e272c942a" providerId="ADAL" clId="{73EE4816-2B24-4872-AC61-C66FE0D990D3}" dt="2022-08-11T17:35:42.997" v="1065"/>
          <ac:spMkLst>
            <pc:docMk/>
            <pc:sldMk cId="975433255" sldId="275"/>
            <ac:spMk id="2" creationId="{B894A912-68BC-4D15-9841-8CE101D333F0}"/>
          </ac:spMkLst>
        </pc:spChg>
        <pc:spChg chg="mod">
          <ac:chgData name="WeingartnerR" userId="383ae787-67ba-4c8e-8778-5e8e272c942a" providerId="ADAL" clId="{73EE4816-2B24-4872-AC61-C66FE0D990D3}" dt="2022-08-13T00:00:44.122" v="1369" actId="20577"/>
          <ac:spMkLst>
            <pc:docMk/>
            <pc:sldMk cId="975433255" sldId="275"/>
            <ac:spMk id="3" creationId="{DB82A990-2A97-40CA-AD57-6F8A9A2FECD0}"/>
          </ac:spMkLst>
        </pc:spChg>
      </pc:sldChg>
      <pc:sldChg chg="modSp add modAnim">
        <pc:chgData name="WeingartnerR" userId="383ae787-67ba-4c8e-8778-5e8e272c942a" providerId="ADAL" clId="{73EE4816-2B24-4872-AC61-C66FE0D990D3}" dt="2022-08-13T00:00:47.013" v="1371" actId="20577"/>
        <pc:sldMkLst>
          <pc:docMk/>
          <pc:sldMk cId="3754683846" sldId="276"/>
        </pc:sldMkLst>
        <pc:spChg chg="mod">
          <ac:chgData name="WeingartnerR" userId="383ae787-67ba-4c8e-8778-5e8e272c942a" providerId="ADAL" clId="{73EE4816-2B24-4872-AC61-C66FE0D990D3}" dt="2022-08-11T17:35:44.596" v="1066"/>
          <ac:spMkLst>
            <pc:docMk/>
            <pc:sldMk cId="3754683846" sldId="276"/>
            <ac:spMk id="2" creationId="{B894A912-68BC-4D15-9841-8CE101D333F0}"/>
          </ac:spMkLst>
        </pc:spChg>
        <pc:spChg chg="mod">
          <ac:chgData name="WeingartnerR" userId="383ae787-67ba-4c8e-8778-5e8e272c942a" providerId="ADAL" clId="{73EE4816-2B24-4872-AC61-C66FE0D990D3}" dt="2022-08-13T00:00:47.013" v="1371" actId="20577"/>
          <ac:spMkLst>
            <pc:docMk/>
            <pc:sldMk cId="3754683846" sldId="276"/>
            <ac:spMk id="3" creationId="{DB82A990-2A97-40CA-AD57-6F8A9A2FECD0}"/>
          </ac:spMkLst>
        </pc:spChg>
      </pc:sldChg>
      <pc:sldChg chg="modSp add">
        <pc:chgData name="WeingartnerR" userId="383ae787-67ba-4c8e-8778-5e8e272c942a" providerId="ADAL" clId="{73EE4816-2B24-4872-AC61-C66FE0D990D3}" dt="2022-08-13T00:00:49.810" v="1373" actId="20577"/>
        <pc:sldMkLst>
          <pc:docMk/>
          <pc:sldMk cId="1252067957" sldId="277"/>
        </pc:sldMkLst>
        <pc:spChg chg="mod">
          <ac:chgData name="WeingartnerR" userId="383ae787-67ba-4c8e-8778-5e8e272c942a" providerId="ADAL" clId="{73EE4816-2B24-4872-AC61-C66FE0D990D3}" dt="2022-08-11T17:35:45.990" v="1067"/>
          <ac:spMkLst>
            <pc:docMk/>
            <pc:sldMk cId="1252067957" sldId="277"/>
            <ac:spMk id="2" creationId="{B894A912-68BC-4D15-9841-8CE101D333F0}"/>
          </ac:spMkLst>
        </pc:spChg>
        <pc:spChg chg="mod">
          <ac:chgData name="WeingartnerR" userId="383ae787-67ba-4c8e-8778-5e8e272c942a" providerId="ADAL" clId="{73EE4816-2B24-4872-AC61-C66FE0D990D3}" dt="2022-08-13T00:00:49.810" v="1373" actId="20577"/>
          <ac:spMkLst>
            <pc:docMk/>
            <pc:sldMk cId="1252067957" sldId="277"/>
            <ac:spMk id="3" creationId="{DB82A990-2A97-40CA-AD57-6F8A9A2FECD0}"/>
          </ac:spMkLst>
        </pc:spChg>
      </pc:sldChg>
      <pc:sldChg chg="modSp add">
        <pc:chgData name="WeingartnerR" userId="383ae787-67ba-4c8e-8778-5e8e272c942a" providerId="ADAL" clId="{73EE4816-2B24-4872-AC61-C66FE0D990D3}" dt="2022-08-13T00:00:53.922" v="1375" actId="20577"/>
        <pc:sldMkLst>
          <pc:docMk/>
          <pc:sldMk cId="1766988500" sldId="279"/>
        </pc:sldMkLst>
        <pc:spChg chg="mod">
          <ac:chgData name="WeingartnerR" userId="383ae787-67ba-4c8e-8778-5e8e272c942a" providerId="ADAL" clId="{73EE4816-2B24-4872-AC61-C66FE0D990D3}" dt="2022-08-11T17:35:47.346" v="1068"/>
          <ac:spMkLst>
            <pc:docMk/>
            <pc:sldMk cId="1766988500" sldId="279"/>
            <ac:spMk id="2" creationId="{B894A912-68BC-4D15-9841-8CE101D333F0}"/>
          </ac:spMkLst>
        </pc:spChg>
        <pc:spChg chg="mod">
          <ac:chgData name="WeingartnerR" userId="383ae787-67ba-4c8e-8778-5e8e272c942a" providerId="ADAL" clId="{73EE4816-2B24-4872-AC61-C66FE0D990D3}" dt="2022-08-13T00:00:53.922" v="1375" actId="20577"/>
          <ac:spMkLst>
            <pc:docMk/>
            <pc:sldMk cId="1766988500" sldId="279"/>
            <ac:spMk id="3" creationId="{DB82A990-2A97-40CA-AD57-6F8A9A2FECD0}"/>
          </ac:spMkLst>
        </pc:spChg>
      </pc:sldChg>
      <pc:sldChg chg="modSp add">
        <pc:chgData name="WeingartnerR" userId="383ae787-67ba-4c8e-8778-5e8e272c942a" providerId="ADAL" clId="{73EE4816-2B24-4872-AC61-C66FE0D990D3}" dt="2022-08-13T00:00:56.968" v="1377" actId="20577"/>
        <pc:sldMkLst>
          <pc:docMk/>
          <pc:sldMk cId="1828294869" sldId="280"/>
        </pc:sldMkLst>
        <pc:spChg chg="mod">
          <ac:chgData name="WeingartnerR" userId="383ae787-67ba-4c8e-8778-5e8e272c942a" providerId="ADAL" clId="{73EE4816-2B24-4872-AC61-C66FE0D990D3}" dt="2022-08-11T17:35:48.612" v="1069"/>
          <ac:spMkLst>
            <pc:docMk/>
            <pc:sldMk cId="1828294869" sldId="280"/>
            <ac:spMk id="2" creationId="{B894A912-68BC-4D15-9841-8CE101D333F0}"/>
          </ac:spMkLst>
        </pc:spChg>
        <pc:spChg chg="mod">
          <ac:chgData name="WeingartnerR" userId="383ae787-67ba-4c8e-8778-5e8e272c942a" providerId="ADAL" clId="{73EE4816-2B24-4872-AC61-C66FE0D990D3}" dt="2022-08-13T00:00:56.968" v="1377" actId="20577"/>
          <ac:spMkLst>
            <pc:docMk/>
            <pc:sldMk cId="1828294869" sldId="280"/>
            <ac:spMk id="3" creationId="{DB82A990-2A97-40CA-AD57-6F8A9A2FECD0}"/>
          </ac:spMkLst>
        </pc:spChg>
      </pc:sldChg>
      <pc:sldChg chg="addSp modSp add modAnim">
        <pc:chgData name="WeingartnerR" userId="383ae787-67ba-4c8e-8778-5e8e272c942a" providerId="ADAL" clId="{73EE4816-2B24-4872-AC61-C66FE0D990D3}" dt="2022-08-14T12:40:21.108" v="1771" actId="313"/>
        <pc:sldMkLst>
          <pc:docMk/>
          <pc:sldMk cId="3447720835" sldId="281"/>
        </pc:sldMkLst>
        <pc:spChg chg="mod">
          <ac:chgData name="WeingartnerR" userId="383ae787-67ba-4c8e-8778-5e8e272c942a" providerId="ADAL" clId="{73EE4816-2B24-4872-AC61-C66FE0D990D3}" dt="2022-08-11T14:20:44.153" v="627" actId="20577"/>
          <ac:spMkLst>
            <pc:docMk/>
            <pc:sldMk cId="3447720835" sldId="281"/>
            <ac:spMk id="2" creationId="{B894A912-68BC-4D15-9841-8CE101D333F0}"/>
          </ac:spMkLst>
        </pc:spChg>
        <pc:spChg chg="mod">
          <ac:chgData name="WeingartnerR" userId="383ae787-67ba-4c8e-8778-5e8e272c942a" providerId="ADAL" clId="{73EE4816-2B24-4872-AC61-C66FE0D990D3}" dt="2022-08-14T12:40:21.108" v="1771" actId="313"/>
          <ac:spMkLst>
            <pc:docMk/>
            <pc:sldMk cId="3447720835" sldId="281"/>
            <ac:spMk id="3" creationId="{DB82A990-2A97-40CA-AD57-6F8A9A2FECD0}"/>
          </ac:spMkLst>
        </pc:spChg>
        <pc:spChg chg="add mod">
          <ac:chgData name="WeingartnerR" userId="383ae787-67ba-4c8e-8778-5e8e272c942a" providerId="ADAL" clId="{73EE4816-2B24-4872-AC61-C66FE0D990D3}" dt="2022-08-11T14:23:32.262" v="660" actId="207"/>
          <ac:spMkLst>
            <pc:docMk/>
            <pc:sldMk cId="3447720835" sldId="281"/>
            <ac:spMk id="4" creationId="{0B302DC9-715E-42F4-9C27-C26D655CF76A}"/>
          </ac:spMkLst>
        </pc:spChg>
        <pc:spChg chg="add mod">
          <ac:chgData name="WeingartnerR" userId="383ae787-67ba-4c8e-8778-5e8e272c942a" providerId="ADAL" clId="{73EE4816-2B24-4872-AC61-C66FE0D990D3}" dt="2022-08-11T14:24:33.696" v="674" actId="20577"/>
          <ac:spMkLst>
            <pc:docMk/>
            <pc:sldMk cId="3447720835" sldId="281"/>
            <ac:spMk id="5" creationId="{FF9FC41A-30AA-40FA-95C6-1A2419819355}"/>
          </ac:spMkLst>
        </pc:spChg>
        <pc:spChg chg="add mod">
          <ac:chgData name="WeingartnerR" userId="383ae787-67ba-4c8e-8778-5e8e272c942a" providerId="ADAL" clId="{73EE4816-2B24-4872-AC61-C66FE0D990D3}" dt="2022-08-13T17:36:37.430" v="1671" actId="571"/>
          <ac:spMkLst>
            <pc:docMk/>
            <pc:sldMk cId="3447720835" sldId="281"/>
            <ac:spMk id="9" creationId="{A634A04D-FB61-4271-9533-3C3F3BB89729}"/>
          </ac:spMkLst>
        </pc:spChg>
        <pc:spChg chg="add mod">
          <ac:chgData name="WeingartnerR" userId="383ae787-67ba-4c8e-8778-5e8e272c942a" providerId="ADAL" clId="{73EE4816-2B24-4872-AC61-C66FE0D990D3}" dt="2022-08-13T17:36:37.430" v="1671" actId="571"/>
          <ac:spMkLst>
            <pc:docMk/>
            <pc:sldMk cId="3447720835" sldId="281"/>
            <ac:spMk id="10" creationId="{30FF7700-9B8F-4AD3-ACF2-EE892783F5EA}"/>
          </ac:spMkLst>
        </pc:spChg>
        <pc:cxnChg chg="add mod">
          <ac:chgData name="WeingartnerR" userId="383ae787-67ba-4c8e-8778-5e8e272c942a" providerId="ADAL" clId="{73EE4816-2B24-4872-AC61-C66FE0D990D3}" dt="2022-08-13T17:36:40.158" v="1673" actId="14100"/>
          <ac:cxnSpMkLst>
            <pc:docMk/>
            <pc:sldMk cId="3447720835" sldId="281"/>
            <ac:cxnSpMk id="7" creationId="{97FCF255-3A75-483A-B4A8-597CCB3702E2}"/>
          </ac:cxnSpMkLst>
        </pc:cxnChg>
        <pc:cxnChg chg="add mod">
          <ac:chgData name="WeingartnerR" userId="383ae787-67ba-4c8e-8778-5e8e272c942a" providerId="ADAL" clId="{73EE4816-2B24-4872-AC61-C66FE0D990D3}" dt="2022-08-13T17:40:56.741" v="1681" actId="14100"/>
          <ac:cxnSpMkLst>
            <pc:docMk/>
            <pc:sldMk cId="3447720835" sldId="281"/>
            <ac:cxnSpMk id="11" creationId="{C0113678-3028-4D75-A96E-B1285A63BCB2}"/>
          </ac:cxnSpMkLst>
        </pc:cxnChg>
        <pc:cxnChg chg="add mod">
          <ac:chgData name="WeingartnerR" userId="383ae787-67ba-4c8e-8778-5e8e272c942a" providerId="ADAL" clId="{73EE4816-2B24-4872-AC61-C66FE0D990D3}" dt="2022-08-13T17:36:37.430" v="1671" actId="571"/>
          <ac:cxnSpMkLst>
            <pc:docMk/>
            <pc:sldMk cId="3447720835" sldId="281"/>
            <ac:cxnSpMk id="12" creationId="{45BA3D99-9331-4996-8AE3-DD4C1EC73D66}"/>
          </ac:cxnSpMkLst>
        </pc:cxnChg>
      </pc:sldChg>
      <pc:sldChg chg="modSp add modAnim">
        <pc:chgData name="WeingartnerR" userId="383ae787-67ba-4c8e-8778-5e8e272c942a" providerId="ADAL" clId="{73EE4816-2B24-4872-AC61-C66FE0D990D3}" dt="2022-08-13T21:50:25.069" v="1732" actId="20577"/>
        <pc:sldMkLst>
          <pc:docMk/>
          <pc:sldMk cId="3674026600" sldId="282"/>
        </pc:sldMkLst>
        <pc:spChg chg="mod">
          <ac:chgData name="WeingartnerR" userId="383ae787-67ba-4c8e-8778-5e8e272c942a" providerId="ADAL" clId="{73EE4816-2B24-4872-AC61-C66FE0D990D3}" dt="2022-08-13T21:50:25.069" v="1732" actId="20577"/>
          <ac:spMkLst>
            <pc:docMk/>
            <pc:sldMk cId="3674026600" sldId="282"/>
            <ac:spMk id="3" creationId="{DB82A990-2A97-40CA-AD57-6F8A9A2FECD0}"/>
          </ac:spMkLst>
        </pc:spChg>
        <pc:spChg chg="mod">
          <ac:chgData name="WeingartnerR" userId="383ae787-67ba-4c8e-8778-5e8e272c942a" providerId="ADAL" clId="{73EE4816-2B24-4872-AC61-C66FE0D990D3}" dt="2022-08-13T17:34:34.842" v="1507" actId="1076"/>
          <ac:spMkLst>
            <pc:docMk/>
            <pc:sldMk cId="3674026600" sldId="282"/>
            <ac:spMk id="5" creationId="{FF9FC41A-30AA-40FA-95C6-1A2419819355}"/>
          </ac:spMkLst>
        </pc:spChg>
        <pc:cxnChg chg="mod">
          <ac:chgData name="WeingartnerR" userId="383ae787-67ba-4c8e-8778-5e8e272c942a" providerId="ADAL" clId="{73EE4816-2B24-4872-AC61-C66FE0D990D3}" dt="2022-08-13T17:34:34.842" v="1507" actId="1076"/>
          <ac:cxnSpMkLst>
            <pc:docMk/>
            <pc:sldMk cId="3674026600" sldId="282"/>
            <ac:cxnSpMk id="7" creationId="{97FCF255-3A75-483A-B4A8-597CCB3702E2}"/>
          </ac:cxnSpMkLst>
        </pc:cxnChg>
      </pc:sldChg>
      <pc:sldChg chg="delSp modSp add delAnim modAnim">
        <pc:chgData name="WeingartnerR" userId="383ae787-67ba-4c8e-8778-5e8e272c942a" providerId="ADAL" clId="{73EE4816-2B24-4872-AC61-C66FE0D990D3}" dt="2022-08-11T14:30:42.841" v="778" actId="20577"/>
        <pc:sldMkLst>
          <pc:docMk/>
          <pc:sldMk cId="2686590359" sldId="283"/>
        </pc:sldMkLst>
        <pc:spChg chg="mod">
          <ac:chgData name="WeingartnerR" userId="383ae787-67ba-4c8e-8778-5e8e272c942a" providerId="ADAL" clId="{73EE4816-2B24-4872-AC61-C66FE0D990D3}" dt="2022-08-11T14:30:42.841" v="778" actId="20577"/>
          <ac:spMkLst>
            <pc:docMk/>
            <pc:sldMk cId="2686590359" sldId="283"/>
            <ac:spMk id="3" creationId="{DB82A990-2A97-40CA-AD57-6F8A9A2FECD0}"/>
          </ac:spMkLst>
        </pc:spChg>
        <pc:spChg chg="del">
          <ac:chgData name="WeingartnerR" userId="383ae787-67ba-4c8e-8778-5e8e272c942a" providerId="ADAL" clId="{73EE4816-2B24-4872-AC61-C66FE0D990D3}" dt="2022-08-11T14:29:58.374" v="752" actId="478"/>
          <ac:spMkLst>
            <pc:docMk/>
            <pc:sldMk cId="2686590359" sldId="283"/>
            <ac:spMk id="4" creationId="{0B302DC9-715E-42F4-9C27-C26D655CF76A}"/>
          </ac:spMkLst>
        </pc:spChg>
        <pc:spChg chg="del mod">
          <ac:chgData name="WeingartnerR" userId="383ae787-67ba-4c8e-8778-5e8e272c942a" providerId="ADAL" clId="{73EE4816-2B24-4872-AC61-C66FE0D990D3}" dt="2022-08-11T14:29:52.510" v="750" actId="478"/>
          <ac:spMkLst>
            <pc:docMk/>
            <pc:sldMk cId="2686590359" sldId="283"/>
            <ac:spMk id="5" creationId="{FF9FC41A-30AA-40FA-95C6-1A2419819355}"/>
          </ac:spMkLst>
        </pc:spChg>
        <pc:cxnChg chg="del mod">
          <ac:chgData name="WeingartnerR" userId="383ae787-67ba-4c8e-8778-5e8e272c942a" providerId="ADAL" clId="{73EE4816-2B24-4872-AC61-C66FE0D990D3}" dt="2022-08-11T14:29:52.510" v="750" actId="478"/>
          <ac:cxnSpMkLst>
            <pc:docMk/>
            <pc:sldMk cId="2686590359" sldId="283"/>
            <ac:cxnSpMk id="7" creationId="{97FCF255-3A75-483A-B4A8-597CCB3702E2}"/>
          </ac:cxnSpMkLst>
        </pc:cxnChg>
        <pc:cxnChg chg="del">
          <ac:chgData name="WeingartnerR" userId="383ae787-67ba-4c8e-8778-5e8e272c942a" providerId="ADAL" clId="{73EE4816-2B24-4872-AC61-C66FE0D990D3}" dt="2022-08-11T14:29:58.374" v="752" actId="478"/>
          <ac:cxnSpMkLst>
            <pc:docMk/>
            <pc:sldMk cId="2686590359" sldId="283"/>
            <ac:cxnSpMk id="11" creationId="{C0113678-3028-4D75-A96E-B1285A63BCB2}"/>
          </ac:cxnSpMkLst>
        </pc:cxnChg>
      </pc:sldChg>
      <pc:sldChg chg="modSp add">
        <pc:chgData name="WeingartnerR" userId="383ae787-67ba-4c8e-8778-5e8e272c942a" providerId="ADAL" clId="{73EE4816-2B24-4872-AC61-C66FE0D990D3}" dt="2022-08-13T00:09:27.393" v="1497" actId="6549"/>
        <pc:sldMkLst>
          <pc:docMk/>
          <pc:sldMk cId="995960550" sldId="284"/>
        </pc:sldMkLst>
        <pc:spChg chg="mod">
          <ac:chgData name="WeingartnerR" userId="383ae787-67ba-4c8e-8778-5e8e272c942a" providerId="ADAL" clId="{73EE4816-2B24-4872-AC61-C66FE0D990D3}" dt="2022-08-13T00:09:27.393" v="1497" actId="6549"/>
          <ac:spMkLst>
            <pc:docMk/>
            <pc:sldMk cId="995960550" sldId="284"/>
            <ac:spMk id="3" creationId="{DB82A990-2A97-40CA-AD57-6F8A9A2FECD0}"/>
          </ac:spMkLst>
        </pc:spChg>
      </pc:sldChg>
      <pc:sldChg chg="modSp add modAnim">
        <pc:chgData name="WeingartnerR" userId="383ae787-67ba-4c8e-8778-5e8e272c942a" providerId="ADAL" clId="{73EE4816-2B24-4872-AC61-C66FE0D990D3}" dt="2022-08-14T00:01:44.397" v="1747" actId="20577"/>
        <pc:sldMkLst>
          <pc:docMk/>
          <pc:sldMk cId="1064674881" sldId="285"/>
        </pc:sldMkLst>
        <pc:spChg chg="mod">
          <ac:chgData name="WeingartnerR" userId="383ae787-67ba-4c8e-8778-5e8e272c942a" providerId="ADAL" clId="{73EE4816-2B24-4872-AC61-C66FE0D990D3}" dt="2022-08-14T00:01:44.397" v="1747" actId="20577"/>
          <ac:spMkLst>
            <pc:docMk/>
            <pc:sldMk cId="1064674881" sldId="285"/>
            <ac:spMk id="3" creationId="{DB82A990-2A97-40CA-AD57-6F8A9A2FECD0}"/>
          </ac:spMkLst>
        </pc:spChg>
      </pc:sldChg>
      <pc:sldChg chg="modSp add modAnim">
        <pc:chgData name="WeingartnerR" userId="383ae787-67ba-4c8e-8778-5e8e272c942a" providerId="ADAL" clId="{73EE4816-2B24-4872-AC61-C66FE0D990D3}" dt="2022-08-11T17:35:49.793" v="1070"/>
        <pc:sldMkLst>
          <pc:docMk/>
          <pc:sldMk cId="2490972045" sldId="286"/>
        </pc:sldMkLst>
        <pc:spChg chg="mod">
          <ac:chgData name="WeingartnerR" userId="383ae787-67ba-4c8e-8778-5e8e272c942a" providerId="ADAL" clId="{73EE4816-2B24-4872-AC61-C66FE0D990D3}" dt="2022-08-11T17:35:49.793" v="1070"/>
          <ac:spMkLst>
            <pc:docMk/>
            <pc:sldMk cId="2490972045" sldId="286"/>
            <ac:spMk id="2" creationId="{B894A912-68BC-4D15-9841-8CE101D333F0}"/>
          </ac:spMkLst>
        </pc:spChg>
        <pc:spChg chg="mod">
          <ac:chgData name="WeingartnerR" userId="383ae787-67ba-4c8e-8778-5e8e272c942a" providerId="ADAL" clId="{73EE4816-2B24-4872-AC61-C66FE0D990D3}" dt="2022-08-11T17:23:09.286" v="991"/>
          <ac:spMkLst>
            <pc:docMk/>
            <pc:sldMk cId="2490972045" sldId="286"/>
            <ac:spMk id="3" creationId="{DB82A990-2A97-40CA-AD57-6F8A9A2FECD0}"/>
          </ac:spMkLst>
        </pc:spChg>
      </pc:sldChg>
      <pc:sldChg chg="modSp add modAnim">
        <pc:chgData name="WeingartnerR" userId="383ae787-67ba-4c8e-8778-5e8e272c942a" providerId="ADAL" clId="{73EE4816-2B24-4872-AC61-C66FE0D990D3}" dt="2022-08-11T17:23:53.035" v="1003"/>
        <pc:sldMkLst>
          <pc:docMk/>
          <pc:sldMk cId="3362490130" sldId="287"/>
        </pc:sldMkLst>
        <pc:spChg chg="mod">
          <ac:chgData name="WeingartnerR" userId="383ae787-67ba-4c8e-8778-5e8e272c942a" providerId="ADAL" clId="{73EE4816-2B24-4872-AC61-C66FE0D990D3}" dt="2022-08-11T17:17:16.507" v="957"/>
          <ac:spMkLst>
            <pc:docMk/>
            <pc:sldMk cId="3362490130" sldId="287"/>
            <ac:spMk id="2" creationId="{B894A912-68BC-4D15-9841-8CE101D333F0}"/>
          </ac:spMkLst>
        </pc:spChg>
        <pc:spChg chg="mod">
          <ac:chgData name="WeingartnerR" userId="383ae787-67ba-4c8e-8778-5e8e272c942a" providerId="ADAL" clId="{73EE4816-2B24-4872-AC61-C66FE0D990D3}" dt="2022-08-11T17:23:53.035" v="1003"/>
          <ac:spMkLst>
            <pc:docMk/>
            <pc:sldMk cId="3362490130" sldId="287"/>
            <ac:spMk id="3" creationId="{DB82A990-2A97-40CA-AD57-6F8A9A2FECD0}"/>
          </ac:spMkLst>
        </pc:spChg>
      </pc:sldChg>
      <pc:sldChg chg="modSp add">
        <pc:chgData name="WeingartnerR" userId="383ae787-67ba-4c8e-8778-5e8e272c942a" providerId="ADAL" clId="{73EE4816-2B24-4872-AC61-C66FE0D990D3}" dt="2022-08-13T00:02:08.637" v="1388" actId="1037"/>
        <pc:sldMkLst>
          <pc:docMk/>
          <pc:sldMk cId="2073296718" sldId="288"/>
        </pc:sldMkLst>
        <pc:spChg chg="mod">
          <ac:chgData name="WeingartnerR" userId="383ae787-67ba-4c8e-8778-5e8e272c942a" providerId="ADAL" clId="{73EE4816-2B24-4872-AC61-C66FE0D990D3}" dt="2022-08-11T17:35:34.632" v="1060"/>
          <ac:spMkLst>
            <pc:docMk/>
            <pc:sldMk cId="2073296718" sldId="288"/>
            <ac:spMk id="2" creationId="{B894A912-68BC-4D15-9841-8CE101D333F0}"/>
          </ac:spMkLst>
        </pc:spChg>
        <pc:picChg chg="mod">
          <ac:chgData name="WeingartnerR" userId="383ae787-67ba-4c8e-8778-5e8e272c942a" providerId="ADAL" clId="{73EE4816-2B24-4872-AC61-C66FE0D990D3}" dt="2022-08-13T00:02:08.637" v="1388" actId="1037"/>
          <ac:picMkLst>
            <pc:docMk/>
            <pc:sldMk cId="2073296718" sldId="288"/>
            <ac:picMk id="1026" creationId="{00000000-0000-0000-0000-000000000000}"/>
          </ac:picMkLst>
        </pc:picChg>
      </pc:sldChg>
      <pc:sldChg chg="modSp add modAnim">
        <pc:chgData name="WeingartnerR" userId="383ae787-67ba-4c8e-8778-5e8e272c942a" providerId="ADAL" clId="{73EE4816-2B24-4872-AC61-C66FE0D990D3}" dt="2022-08-11T17:37:17.266" v="1072" actId="20577"/>
        <pc:sldMkLst>
          <pc:docMk/>
          <pc:sldMk cId="1053753180" sldId="289"/>
        </pc:sldMkLst>
        <pc:spChg chg="mod">
          <ac:chgData name="WeingartnerR" userId="383ae787-67ba-4c8e-8778-5e8e272c942a" providerId="ADAL" clId="{73EE4816-2B24-4872-AC61-C66FE0D990D3}" dt="2022-08-11T17:35:40.034" v="1063"/>
          <ac:spMkLst>
            <pc:docMk/>
            <pc:sldMk cId="1053753180" sldId="289"/>
            <ac:spMk id="2" creationId="{B894A912-68BC-4D15-9841-8CE101D333F0}"/>
          </ac:spMkLst>
        </pc:spChg>
        <pc:spChg chg="mod">
          <ac:chgData name="WeingartnerR" userId="383ae787-67ba-4c8e-8778-5e8e272c942a" providerId="ADAL" clId="{73EE4816-2B24-4872-AC61-C66FE0D990D3}" dt="2022-08-11T17:26:16.613" v="1015" actId="115"/>
          <ac:spMkLst>
            <pc:docMk/>
            <pc:sldMk cId="1053753180" sldId="289"/>
            <ac:spMk id="3" creationId="{DB82A990-2A97-40CA-AD57-6F8A9A2FECD0}"/>
          </ac:spMkLst>
        </pc:spChg>
        <pc:spChg chg="mod">
          <ac:chgData name="WeingartnerR" userId="383ae787-67ba-4c8e-8778-5e8e272c942a" providerId="ADAL" clId="{73EE4816-2B24-4872-AC61-C66FE0D990D3}" dt="2022-08-11T17:37:17.266" v="1072" actId="20577"/>
          <ac:spMkLst>
            <pc:docMk/>
            <pc:sldMk cId="1053753180" sldId="289"/>
            <ac:spMk id="4" creationId="{DB82A990-2A97-40CA-AD57-6F8A9A2FECD0}"/>
          </ac:spMkLst>
        </pc:spChg>
      </pc:sldChg>
      <pc:sldChg chg="addSp delSp modSp add delAnim modAnim">
        <pc:chgData name="WeingartnerR" userId="383ae787-67ba-4c8e-8778-5e8e272c942a" providerId="ADAL" clId="{73EE4816-2B24-4872-AC61-C66FE0D990D3}" dt="2022-08-13T00:07:47.546" v="1472"/>
        <pc:sldMkLst>
          <pc:docMk/>
          <pc:sldMk cId="103838154" sldId="290"/>
        </pc:sldMkLst>
        <pc:spChg chg="mod">
          <ac:chgData name="WeingartnerR" userId="383ae787-67ba-4c8e-8778-5e8e272c942a" providerId="ADAL" clId="{73EE4816-2B24-4872-AC61-C66FE0D990D3}" dt="2022-08-11T17:28:54.153" v="1047" actId="20577"/>
          <ac:spMkLst>
            <pc:docMk/>
            <pc:sldMk cId="103838154" sldId="290"/>
            <ac:spMk id="2" creationId="{B894A912-68BC-4D15-9841-8CE101D333F0}"/>
          </ac:spMkLst>
        </pc:spChg>
        <pc:spChg chg="mod">
          <ac:chgData name="WeingartnerR" userId="383ae787-67ba-4c8e-8778-5e8e272c942a" providerId="ADAL" clId="{73EE4816-2B24-4872-AC61-C66FE0D990D3}" dt="2022-08-13T00:06:12.763" v="1462" actId="6549"/>
          <ac:spMkLst>
            <pc:docMk/>
            <pc:sldMk cId="103838154" sldId="290"/>
            <ac:spMk id="3" creationId="{DB82A990-2A97-40CA-AD57-6F8A9A2FECD0}"/>
          </ac:spMkLst>
        </pc:spChg>
        <pc:spChg chg="del">
          <ac:chgData name="WeingartnerR" userId="383ae787-67ba-4c8e-8778-5e8e272c942a" providerId="ADAL" clId="{73EE4816-2B24-4872-AC61-C66FE0D990D3}" dt="2022-08-11T17:28:45.113" v="1030" actId="478"/>
          <ac:spMkLst>
            <pc:docMk/>
            <pc:sldMk cId="103838154" sldId="290"/>
            <ac:spMk id="4" creationId="{0B302DC9-715E-42F4-9C27-C26D655CF76A}"/>
          </ac:spMkLst>
        </pc:spChg>
        <pc:spChg chg="del">
          <ac:chgData name="WeingartnerR" userId="383ae787-67ba-4c8e-8778-5e8e272c942a" providerId="ADAL" clId="{73EE4816-2B24-4872-AC61-C66FE0D990D3}" dt="2022-08-11T17:28:45.113" v="1030" actId="478"/>
          <ac:spMkLst>
            <pc:docMk/>
            <pc:sldMk cId="103838154" sldId="290"/>
            <ac:spMk id="5" creationId="{FF9FC41A-30AA-40FA-95C6-1A2419819355}"/>
          </ac:spMkLst>
        </pc:spChg>
        <pc:spChg chg="add del mod">
          <ac:chgData name="WeingartnerR" userId="383ae787-67ba-4c8e-8778-5e8e272c942a" providerId="ADAL" clId="{73EE4816-2B24-4872-AC61-C66FE0D990D3}" dt="2022-08-11T17:50:04.476" v="1174" actId="478"/>
          <ac:spMkLst>
            <pc:docMk/>
            <pc:sldMk cId="103838154" sldId="290"/>
            <ac:spMk id="9" creationId="{858C714E-A88F-4967-A700-1B4BD2259F04}"/>
          </ac:spMkLst>
        </pc:spChg>
        <pc:spChg chg="add mod">
          <ac:chgData name="WeingartnerR" userId="383ae787-67ba-4c8e-8778-5e8e272c942a" providerId="ADAL" clId="{73EE4816-2B24-4872-AC61-C66FE0D990D3}" dt="2022-08-13T00:06:54.997" v="1465" actId="14100"/>
          <ac:spMkLst>
            <pc:docMk/>
            <pc:sldMk cId="103838154" sldId="290"/>
            <ac:spMk id="10" creationId="{A35F7760-7259-4606-AF22-31272380F9E6}"/>
          </ac:spMkLst>
        </pc:spChg>
        <pc:picChg chg="add">
          <ac:chgData name="WeingartnerR" userId="383ae787-67ba-4c8e-8778-5e8e272c942a" providerId="ADAL" clId="{73EE4816-2B24-4872-AC61-C66FE0D990D3}" dt="2022-08-13T00:05:19.949" v="1451"/>
          <ac:picMkLst>
            <pc:docMk/>
            <pc:sldMk cId="103838154" sldId="290"/>
            <ac:picMk id="6" creationId="{3F74828A-6507-4033-995F-6A3CEA8EE1AC}"/>
          </ac:picMkLst>
        </pc:picChg>
        <pc:picChg chg="add del">
          <ac:chgData name="WeingartnerR" userId="383ae787-67ba-4c8e-8778-5e8e272c942a" providerId="ADAL" clId="{73EE4816-2B24-4872-AC61-C66FE0D990D3}" dt="2022-08-13T00:05:56.189" v="1458"/>
          <ac:picMkLst>
            <pc:docMk/>
            <pc:sldMk cId="103838154" sldId="290"/>
            <ac:picMk id="7" creationId="{0CB737EF-8D39-4046-9ABE-68717F7BA018}"/>
          </ac:picMkLst>
        </pc:picChg>
        <pc:picChg chg="add del mod">
          <ac:chgData name="WeingartnerR" userId="383ae787-67ba-4c8e-8778-5e8e272c942a" providerId="ADAL" clId="{73EE4816-2B24-4872-AC61-C66FE0D990D3}" dt="2022-08-13T00:05:19.487" v="1450" actId="478"/>
          <ac:picMkLst>
            <pc:docMk/>
            <pc:sldMk cId="103838154" sldId="290"/>
            <ac:picMk id="2050" creationId="{A83D9FE0-AED2-4F57-8AFA-431404ACF402}"/>
          </ac:picMkLst>
        </pc:picChg>
        <pc:cxnChg chg="del">
          <ac:chgData name="WeingartnerR" userId="383ae787-67ba-4c8e-8778-5e8e272c942a" providerId="ADAL" clId="{73EE4816-2B24-4872-AC61-C66FE0D990D3}" dt="2022-08-11T17:28:45.113" v="1030" actId="478"/>
          <ac:cxnSpMkLst>
            <pc:docMk/>
            <pc:sldMk cId="103838154" sldId="290"/>
            <ac:cxnSpMk id="7" creationId="{97FCF255-3A75-483A-B4A8-597CCB3702E2}"/>
          </ac:cxnSpMkLst>
        </pc:cxnChg>
        <pc:cxnChg chg="del">
          <ac:chgData name="WeingartnerR" userId="383ae787-67ba-4c8e-8778-5e8e272c942a" providerId="ADAL" clId="{73EE4816-2B24-4872-AC61-C66FE0D990D3}" dt="2022-08-11T17:28:45.113" v="1030" actId="478"/>
          <ac:cxnSpMkLst>
            <pc:docMk/>
            <pc:sldMk cId="103838154" sldId="290"/>
            <ac:cxnSpMk id="11" creationId="{C0113678-3028-4D75-A96E-B1285A63BCB2}"/>
          </ac:cxnSpMkLst>
        </pc:cxnChg>
      </pc:sldChg>
      <pc:sldChg chg="modSp add modAnim">
        <pc:chgData name="WeingartnerR" userId="383ae787-67ba-4c8e-8778-5e8e272c942a" providerId="ADAL" clId="{73EE4816-2B24-4872-AC61-C66FE0D990D3}" dt="2022-08-11T17:42:01.085" v="1082"/>
        <pc:sldMkLst>
          <pc:docMk/>
          <pc:sldMk cId="3409822234" sldId="291"/>
        </pc:sldMkLst>
        <pc:spChg chg="mod">
          <ac:chgData name="WeingartnerR" userId="383ae787-67ba-4c8e-8778-5e8e272c942a" providerId="ADAL" clId="{73EE4816-2B24-4872-AC61-C66FE0D990D3}" dt="2022-08-11T17:41:59.280" v="1080" actId="14100"/>
          <ac:spMkLst>
            <pc:docMk/>
            <pc:sldMk cId="3409822234" sldId="291"/>
            <ac:spMk id="3" creationId="{DB82A990-2A97-40CA-AD57-6F8A9A2FECD0}"/>
          </ac:spMkLst>
        </pc:spChg>
      </pc:sldChg>
      <pc:sldChg chg="modSp add">
        <pc:chgData name="WeingartnerR" userId="383ae787-67ba-4c8e-8778-5e8e272c942a" providerId="ADAL" clId="{73EE4816-2B24-4872-AC61-C66FE0D990D3}" dt="2022-08-13T00:08:23.215" v="1474" actId="20577"/>
        <pc:sldMkLst>
          <pc:docMk/>
          <pc:sldMk cId="4015939862" sldId="292"/>
        </pc:sldMkLst>
        <pc:spChg chg="mod">
          <ac:chgData name="WeingartnerR" userId="383ae787-67ba-4c8e-8778-5e8e272c942a" providerId="ADAL" clId="{73EE4816-2B24-4872-AC61-C66FE0D990D3}" dt="2022-08-13T00:08:23.215" v="1474" actId="20577"/>
          <ac:spMkLst>
            <pc:docMk/>
            <pc:sldMk cId="4015939862" sldId="292"/>
            <ac:spMk id="3" creationId="{DB82A990-2A97-40CA-AD57-6F8A9A2FECD0}"/>
          </ac:spMkLst>
        </pc:spChg>
        <pc:spChg chg="mod">
          <ac:chgData name="WeingartnerR" userId="383ae787-67ba-4c8e-8778-5e8e272c942a" providerId="ADAL" clId="{73EE4816-2B24-4872-AC61-C66FE0D990D3}" dt="2022-08-13T00:05:29.617" v="1453" actId="14100"/>
          <ac:spMkLst>
            <pc:docMk/>
            <pc:sldMk cId="4015939862" sldId="292"/>
            <ac:spMk id="10" creationId="{A35F7760-7259-4606-AF22-31272380F9E6}"/>
          </ac:spMkLst>
        </pc:spChg>
        <pc:picChg chg="mod">
          <ac:chgData name="WeingartnerR" userId="383ae787-67ba-4c8e-8778-5e8e272c942a" providerId="ADAL" clId="{73EE4816-2B24-4872-AC61-C66FE0D990D3}" dt="2022-08-13T00:07:59.287" v="1473" actId="1035"/>
          <ac:picMkLst>
            <pc:docMk/>
            <pc:sldMk cId="4015939862" sldId="292"/>
            <ac:picMk id="2050" creationId="{A83D9FE0-AED2-4F57-8AFA-431404ACF402}"/>
          </ac:picMkLst>
        </pc:picChg>
      </pc:sldChg>
      <pc:sldChg chg="delSp modSp add modAnim">
        <pc:chgData name="WeingartnerR" userId="383ae787-67ba-4c8e-8778-5e8e272c942a" providerId="ADAL" clId="{73EE4816-2B24-4872-AC61-C66FE0D990D3}" dt="2022-08-13T00:08:54.319" v="1496" actId="20577"/>
        <pc:sldMkLst>
          <pc:docMk/>
          <pc:sldMk cId="3034614308" sldId="293"/>
        </pc:sldMkLst>
        <pc:spChg chg="mod">
          <ac:chgData name="WeingartnerR" userId="383ae787-67ba-4c8e-8778-5e8e272c942a" providerId="ADAL" clId="{73EE4816-2B24-4872-AC61-C66FE0D990D3}" dt="2022-08-13T00:08:54.319" v="1496" actId="20577"/>
          <ac:spMkLst>
            <pc:docMk/>
            <pc:sldMk cId="3034614308" sldId="293"/>
            <ac:spMk id="3" creationId="{DB82A990-2A97-40CA-AD57-6F8A9A2FECD0}"/>
          </ac:spMkLst>
        </pc:spChg>
        <pc:spChg chg="del">
          <ac:chgData name="WeingartnerR" userId="383ae787-67ba-4c8e-8778-5e8e272c942a" providerId="ADAL" clId="{73EE4816-2B24-4872-AC61-C66FE0D990D3}" dt="2022-08-11T17:52:58.895" v="1207" actId="478"/>
          <ac:spMkLst>
            <pc:docMk/>
            <pc:sldMk cId="3034614308" sldId="293"/>
            <ac:spMk id="10" creationId="{A35F7760-7259-4606-AF22-31272380F9E6}"/>
          </ac:spMkLst>
        </pc:spChg>
        <pc:picChg chg="del">
          <ac:chgData name="WeingartnerR" userId="383ae787-67ba-4c8e-8778-5e8e272c942a" providerId="ADAL" clId="{73EE4816-2B24-4872-AC61-C66FE0D990D3}" dt="2022-08-11T17:52:58.895" v="1207" actId="478"/>
          <ac:picMkLst>
            <pc:docMk/>
            <pc:sldMk cId="3034614308" sldId="293"/>
            <ac:picMk id="2050" creationId="{A83D9FE0-AED2-4F57-8AFA-431404ACF402}"/>
          </ac:picMkLst>
        </pc:picChg>
      </pc:sldChg>
      <pc:sldChg chg="add">
        <pc:chgData name="WeingartnerR" userId="383ae787-67ba-4c8e-8778-5e8e272c942a" providerId="ADAL" clId="{73EE4816-2B24-4872-AC61-C66FE0D990D3}" dt="2022-08-13T21:25:28.426" v="1726"/>
        <pc:sldMkLst>
          <pc:docMk/>
          <pc:sldMk cId="318018072" sldId="294"/>
        </pc:sldMkLst>
      </pc:sldChg>
      <pc:sldChg chg="add modAnim">
        <pc:chgData name="WeingartnerR" userId="383ae787-67ba-4c8e-8778-5e8e272c942a" providerId="ADAL" clId="{73EE4816-2B24-4872-AC61-C66FE0D990D3}" dt="2022-08-14T12:12:47.606" v="1752"/>
        <pc:sldMkLst>
          <pc:docMk/>
          <pc:sldMk cId="432901205" sldId="295"/>
        </pc:sldMkLst>
      </pc:sldChg>
      <pc:sldChg chg="add">
        <pc:chgData name="WeingartnerR" userId="383ae787-67ba-4c8e-8778-5e8e272c942a" providerId="ADAL" clId="{73EE4816-2B24-4872-AC61-C66FE0D990D3}" dt="2022-08-14T12:19:41.772" v="1762"/>
        <pc:sldMkLst>
          <pc:docMk/>
          <pc:sldMk cId="243609261" sldId="29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092B8C-04E7-4C50-8D86-607EFCFB7C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95D0D77D-EF94-4994-A476-9371151DD0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DBAAAD62-8901-437F-94E9-B4CAE46E5E23}"/>
              </a:ext>
            </a:extLst>
          </p:cNvPr>
          <p:cNvSpPr>
            <a:spLocks noGrp="1"/>
          </p:cNvSpPr>
          <p:nvPr>
            <p:ph type="dt" sz="half" idx="10"/>
          </p:nvPr>
        </p:nvSpPr>
        <p:spPr/>
        <p:txBody>
          <a:bodyPr/>
          <a:lstStyle/>
          <a:p>
            <a:fld id="{20D8701E-6527-4437-B1E0-28709FF326FA}" type="datetimeFigureOut">
              <a:rPr lang="en-US" smtClean="0"/>
              <a:t>9/5/2022</a:t>
            </a:fld>
            <a:endParaRPr lang="en-US"/>
          </a:p>
        </p:txBody>
      </p:sp>
      <p:sp>
        <p:nvSpPr>
          <p:cNvPr id="5" name="Footer Placeholder 4">
            <a:extLst>
              <a:ext uri="{FF2B5EF4-FFF2-40B4-BE49-F238E27FC236}">
                <a16:creationId xmlns:a16="http://schemas.microsoft.com/office/drawing/2014/main" xmlns="" id="{87AD1CEF-772F-4509-B8E2-2EBDBEA5FF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7D7B779-F2F8-4EF3-86BC-7BC12C265380}"/>
              </a:ext>
            </a:extLst>
          </p:cNvPr>
          <p:cNvSpPr>
            <a:spLocks noGrp="1"/>
          </p:cNvSpPr>
          <p:nvPr>
            <p:ph type="sldNum" sz="quarter" idx="12"/>
          </p:nvPr>
        </p:nvSpPr>
        <p:spPr/>
        <p:txBody>
          <a:bodyPr/>
          <a:lstStyle/>
          <a:p>
            <a:fld id="{646F5F85-8398-495F-95AA-BD487736B159}" type="slidenum">
              <a:rPr lang="en-US" smtClean="0"/>
              <a:t>‹#›</a:t>
            </a:fld>
            <a:endParaRPr lang="en-US"/>
          </a:p>
        </p:txBody>
      </p:sp>
    </p:spTree>
    <p:extLst>
      <p:ext uri="{BB962C8B-B14F-4D97-AF65-F5344CB8AC3E}">
        <p14:creationId xmlns:p14="http://schemas.microsoft.com/office/powerpoint/2010/main" val="317024374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40CABB-6673-4322-A77D-225B033A07A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595D7FBE-BC0A-4DEF-8DA9-44F6E21908A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280B57A-0F2E-47D3-AA45-540AF4282BBA}"/>
              </a:ext>
            </a:extLst>
          </p:cNvPr>
          <p:cNvSpPr>
            <a:spLocks noGrp="1"/>
          </p:cNvSpPr>
          <p:nvPr>
            <p:ph type="dt" sz="half" idx="10"/>
          </p:nvPr>
        </p:nvSpPr>
        <p:spPr/>
        <p:txBody>
          <a:bodyPr/>
          <a:lstStyle/>
          <a:p>
            <a:fld id="{20D8701E-6527-4437-B1E0-28709FF326FA}" type="datetimeFigureOut">
              <a:rPr lang="en-US" smtClean="0"/>
              <a:t>9/5/2022</a:t>
            </a:fld>
            <a:endParaRPr lang="en-US"/>
          </a:p>
        </p:txBody>
      </p:sp>
      <p:sp>
        <p:nvSpPr>
          <p:cNvPr id="5" name="Footer Placeholder 4">
            <a:extLst>
              <a:ext uri="{FF2B5EF4-FFF2-40B4-BE49-F238E27FC236}">
                <a16:creationId xmlns:a16="http://schemas.microsoft.com/office/drawing/2014/main" xmlns="" id="{50FDB3C5-4391-45F6-8F65-EFC08B953F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233CE5C-ED9E-4B38-9612-8429A435DECB}"/>
              </a:ext>
            </a:extLst>
          </p:cNvPr>
          <p:cNvSpPr>
            <a:spLocks noGrp="1"/>
          </p:cNvSpPr>
          <p:nvPr>
            <p:ph type="sldNum" sz="quarter" idx="12"/>
          </p:nvPr>
        </p:nvSpPr>
        <p:spPr/>
        <p:txBody>
          <a:bodyPr/>
          <a:lstStyle/>
          <a:p>
            <a:fld id="{646F5F85-8398-495F-95AA-BD487736B159}" type="slidenum">
              <a:rPr lang="en-US" smtClean="0"/>
              <a:t>‹#›</a:t>
            </a:fld>
            <a:endParaRPr lang="en-US"/>
          </a:p>
        </p:txBody>
      </p:sp>
    </p:spTree>
    <p:extLst>
      <p:ext uri="{BB962C8B-B14F-4D97-AF65-F5344CB8AC3E}">
        <p14:creationId xmlns:p14="http://schemas.microsoft.com/office/powerpoint/2010/main" val="646970502"/>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E99BF4DC-F4D3-4837-868B-3D64017BB20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73571120-D7D2-4348-99EE-6687E012A78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A0C59DF-96D4-4FD6-B64D-3A064F53F9DD}"/>
              </a:ext>
            </a:extLst>
          </p:cNvPr>
          <p:cNvSpPr>
            <a:spLocks noGrp="1"/>
          </p:cNvSpPr>
          <p:nvPr>
            <p:ph type="dt" sz="half" idx="10"/>
          </p:nvPr>
        </p:nvSpPr>
        <p:spPr/>
        <p:txBody>
          <a:bodyPr/>
          <a:lstStyle/>
          <a:p>
            <a:fld id="{20D8701E-6527-4437-B1E0-28709FF326FA}" type="datetimeFigureOut">
              <a:rPr lang="en-US" smtClean="0"/>
              <a:t>9/5/2022</a:t>
            </a:fld>
            <a:endParaRPr lang="en-US"/>
          </a:p>
        </p:txBody>
      </p:sp>
      <p:sp>
        <p:nvSpPr>
          <p:cNvPr id="5" name="Footer Placeholder 4">
            <a:extLst>
              <a:ext uri="{FF2B5EF4-FFF2-40B4-BE49-F238E27FC236}">
                <a16:creationId xmlns:a16="http://schemas.microsoft.com/office/drawing/2014/main" xmlns="" id="{A106A24A-04D9-4872-BF62-3E337BE525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74EDBD0-70FF-4B2B-9FF4-CC2359558704}"/>
              </a:ext>
            </a:extLst>
          </p:cNvPr>
          <p:cNvSpPr>
            <a:spLocks noGrp="1"/>
          </p:cNvSpPr>
          <p:nvPr>
            <p:ph type="sldNum" sz="quarter" idx="12"/>
          </p:nvPr>
        </p:nvSpPr>
        <p:spPr/>
        <p:txBody>
          <a:bodyPr/>
          <a:lstStyle/>
          <a:p>
            <a:fld id="{646F5F85-8398-495F-95AA-BD487736B159}" type="slidenum">
              <a:rPr lang="en-US" smtClean="0"/>
              <a:t>‹#›</a:t>
            </a:fld>
            <a:endParaRPr lang="en-US"/>
          </a:p>
        </p:txBody>
      </p:sp>
    </p:spTree>
    <p:extLst>
      <p:ext uri="{BB962C8B-B14F-4D97-AF65-F5344CB8AC3E}">
        <p14:creationId xmlns:p14="http://schemas.microsoft.com/office/powerpoint/2010/main" val="263927732"/>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E3E5C4-8A40-4027-8BBE-D531381226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B0DA0B81-B1F9-4675-87BB-A945E6F91F6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7709213-FE97-481A-ADEA-291BF836E539}"/>
              </a:ext>
            </a:extLst>
          </p:cNvPr>
          <p:cNvSpPr>
            <a:spLocks noGrp="1"/>
          </p:cNvSpPr>
          <p:nvPr>
            <p:ph type="dt" sz="half" idx="10"/>
          </p:nvPr>
        </p:nvSpPr>
        <p:spPr/>
        <p:txBody>
          <a:bodyPr/>
          <a:lstStyle/>
          <a:p>
            <a:fld id="{20D8701E-6527-4437-B1E0-28709FF326FA}" type="datetimeFigureOut">
              <a:rPr lang="en-US" smtClean="0"/>
              <a:t>9/5/2022</a:t>
            </a:fld>
            <a:endParaRPr lang="en-US"/>
          </a:p>
        </p:txBody>
      </p:sp>
      <p:sp>
        <p:nvSpPr>
          <p:cNvPr id="5" name="Footer Placeholder 4">
            <a:extLst>
              <a:ext uri="{FF2B5EF4-FFF2-40B4-BE49-F238E27FC236}">
                <a16:creationId xmlns:a16="http://schemas.microsoft.com/office/drawing/2014/main" xmlns="" id="{C37EF078-A2D8-451E-A298-EB981B7328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7F86B93-33A4-40D5-9C45-CDFFC4045F1C}"/>
              </a:ext>
            </a:extLst>
          </p:cNvPr>
          <p:cNvSpPr>
            <a:spLocks noGrp="1"/>
          </p:cNvSpPr>
          <p:nvPr>
            <p:ph type="sldNum" sz="quarter" idx="12"/>
          </p:nvPr>
        </p:nvSpPr>
        <p:spPr/>
        <p:txBody>
          <a:bodyPr/>
          <a:lstStyle/>
          <a:p>
            <a:fld id="{646F5F85-8398-495F-95AA-BD487736B159}" type="slidenum">
              <a:rPr lang="en-US" smtClean="0"/>
              <a:t>‹#›</a:t>
            </a:fld>
            <a:endParaRPr lang="en-US"/>
          </a:p>
        </p:txBody>
      </p:sp>
    </p:spTree>
    <p:extLst>
      <p:ext uri="{BB962C8B-B14F-4D97-AF65-F5344CB8AC3E}">
        <p14:creationId xmlns:p14="http://schemas.microsoft.com/office/powerpoint/2010/main" val="2047287893"/>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15E6AD-7C0D-4A32-9F32-078E0EE9E02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8C5A7422-CB25-46A9-AB6F-FA9995A4CC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B95F4EF9-82B3-48F0-A276-D3ED3792283F}"/>
              </a:ext>
            </a:extLst>
          </p:cNvPr>
          <p:cNvSpPr>
            <a:spLocks noGrp="1"/>
          </p:cNvSpPr>
          <p:nvPr>
            <p:ph type="dt" sz="half" idx="10"/>
          </p:nvPr>
        </p:nvSpPr>
        <p:spPr/>
        <p:txBody>
          <a:bodyPr/>
          <a:lstStyle/>
          <a:p>
            <a:fld id="{20D8701E-6527-4437-B1E0-28709FF326FA}" type="datetimeFigureOut">
              <a:rPr lang="en-US" smtClean="0"/>
              <a:t>9/5/2022</a:t>
            </a:fld>
            <a:endParaRPr lang="en-US"/>
          </a:p>
        </p:txBody>
      </p:sp>
      <p:sp>
        <p:nvSpPr>
          <p:cNvPr id="5" name="Footer Placeholder 4">
            <a:extLst>
              <a:ext uri="{FF2B5EF4-FFF2-40B4-BE49-F238E27FC236}">
                <a16:creationId xmlns:a16="http://schemas.microsoft.com/office/drawing/2014/main" xmlns="" id="{0E9429BD-7DB3-4FAA-94E1-CF3C9A9870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B43F78F-8FA6-4735-B0D8-3CD4740D0292}"/>
              </a:ext>
            </a:extLst>
          </p:cNvPr>
          <p:cNvSpPr>
            <a:spLocks noGrp="1"/>
          </p:cNvSpPr>
          <p:nvPr>
            <p:ph type="sldNum" sz="quarter" idx="12"/>
          </p:nvPr>
        </p:nvSpPr>
        <p:spPr/>
        <p:txBody>
          <a:bodyPr/>
          <a:lstStyle/>
          <a:p>
            <a:fld id="{646F5F85-8398-495F-95AA-BD487736B159}" type="slidenum">
              <a:rPr lang="en-US" smtClean="0"/>
              <a:t>‹#›</a:t>
            </a:fld>
            <a:endParaRPr lang="en-US"/>
          </a:p>
        </p:txBody>
      </p:sp>
    </p:spTree>
    <p:extLst>
      <p:ext uri="{BB962C8B-B14F-4D97-AF65-F5344CB8AC3E}">
        <p14:creationId xmlns:p14="http://schemas.microsoft.com/office/powerpoint/2010/main" val="2342452643"/>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4CC01E-F626-44AD-8620-E722D27748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6E5B4724-AF03-49AC-A66F-24DE04E2152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7C32ADB7-CD46-4293-B96C-7EC11411A83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EEA31CBD-632E-4033-A312-64D65CB03DAC}"/>
              </a:ext>
            </a:extLst>
          </p:cNvPr>
          <p:cNvSpPr>
            <a:spLocks noGrp="1"/>
          </p:cNvSpPr>
          <p:nvPr>
            <p:ph type="dt" sz="half" idx="10"/>
          </p:nvPr>
        </p:nvSpPr>
        <p:spPr/>
        <p:txBody>
          <a:bodyPr/>
          <a:lstStyle/>
          <a:p>
            <a:fld id="{20D8701E-6527-4437-B1E0-28709FF326FA}" type="datetimeFigureOut">
              <a:rPr lang="en-US" smtClean="0"/>
              <a:t>9/5/2022</a:t>
            </a:fld>
            <a:endParaRPr lang="en-US"/>
          </a:p>
        </p:txBody>
      </p:sp>
      <p:sp>
        <p:nvSpPr>
          <p:cNvPr id="6" name="Footer Placeholder 5">
            <a:extLst>
              <a:ext uri="{FF2B5EF4-FFF2-40B4-BE49-F238E27FC236}">
                <a16:creationId xmlns:a16="http://schemas.microsoft.com/office/drawing/2014/main" xmlns="" id="{9120C163-E3CB-4D6E-81FC-EF2EAA3D69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2993613-9DC0-43EF-8E38-ECB2D5A45E98}"/>
              </a:ext>
            </a:extLst>
          </p:cNvPr>
          <p:cNvSpPr>
            <a:spLocks noGrp="1"/>
          </p:cNvSpPr>
          <p:nvPr>
            <p:ph type="sldNum" sz="quarter" idx="12"/>
          </p:nvPr>
        </p:nvSpPr>
        <p:spPr/>
        <p:txBody>
          <a:bodyPr/>
          <a:lstStyle/>
          <a:p>
            <a:fld id="{646F5F85-8398-495F-95AA-BD487736B159}" type="slidenum">
              <a:rPr lang="en-US" smtClean="0"/>
              <a:t>‹#›</a:t>
            </a:fld>
            <a:endParaRPr lang="en-US"/>
          </a:p>
        </p:txBody>
      </p:sp>
    </p:spTree>
    <p:extLst>
      <p:ext uri="{BB962C8B-B14F-4D97-AF65-F5344CB8AC3E}">
        <p14:creationId xmlns:p14="http://schemas.microsoft.com/office/powerpoint/2010/main" val="1593035464"/>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E96C22-AFD9-4B62-89CC-D293F80C514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325E1ECA-98F9-41C6-95EB-AAB71EAFA6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F14F8FD9-CFBE-422C-AA6B-5759DC0CAFD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BCF42B7B-F3C5-47D5-B6F5-382085D2E4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C4CD3C2B-F0B3-46D6-888F-FE354DDE4AA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0C505E78-6E87-4AAC-918C-18F12CEF3F83}"/>
              </a:ext>
            </a:extLst>
          </p:cNvPr>
          <p:cNvSpPr>
            <a:spLocks noGrp="1"/>
          </p:cNvSpPr>
          <p:nvPr>
            <p:ph type="dt" sz="half" idx="10"/>
          </p:nvPr>
        </p:nvSpPr>
        <p:spPr/>
        <p:txBody>
          <a:bodyPr/>
          <a:lstStyle/>
          <a:p>
            <a:fld id="{20D8701E-6527-4437-B1E0-28709FF326FA}" type="datetimeFigureOut">
              <a:rPr lang="en-US" smtClean="0"/>
              <a:t>9/5/2022</a:t>
            </a:fld>
            <a:endParaRPr lang="en-US"/>
          </a:p>
        </p:txBody>
      </p:sp>
      <p:sp>
        <p:nvSpPr>
          <p:cNvPr id="8" name="Footer Placeholder 7">
            <a:extLst>
              <a:ext uri="{FF2B5EF4-FFF2-40B4-BE49-F238E27FC236}">
                <a16:creationId xmlns:a16="http://schemas.microsoft.com/office/drawing/2014/main" xmlns="" id="{7394F38E-706A-4720-8CEC-6BEA086826A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AA0F602D-61A2-4406-8043-BC58E1A6BF72}"/>
              </a:ext>
            </a:extLst>
          </p:cNvPr>
          <p:cNvSpPr>
            <a:spLocks noGrp="1"/>
          </p:cNvSpPr>
          <p:nvPr>
            <p:ph type="sldNum" sz="quarter" idx="12"/>
          </p:nvPr>
        </p:nvSpPr>
        <p:spPr/>
        <p:txBody>
          <a:bodyPr/>
          <a:lstStyle/>
          <a:p>
            <a:fld id="{646F5F85-8398-495F-95AA-BD487736B159}" type="slidenum">
              <a:rPr lang="en-US" smtClean="0"/>
              <a:t>‹#›</a:t>
            </a:fld>
            <a:endParaRPr lang="en-US"/>
          </a:p>
        </p:txBody>
      </p:sp>
    </p:spTree>
    <p:extLst>
      <p:ext uri="{BB962C8B-B14F-4D97-AF65-F5344CB8AC3E}">
        <p14:creationId xmlns:p14="http://schemas.microsoft.com/office/powerpoint/2010/main" val="532724238"/>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7CD19D-64DC-45F4-B45E-2AC03ECB73C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A455AF09-E055-4A61-90A6-B5F915D4E1D2}"/>
              </a:ext>
            </a:extLst>
          </p:cNvPr>
          <p:cNvSpPr>
            <a:spLocks noGrp="1"/>
          </p:cNvSpPr>
          <p:nvPr>
            <p:ph type="dt" sz="half" idx="10"/>
          </p:nvPr>
        </p:nvSpPr>
        <p:spPr/>
        <p:txBody>
          <a:bodyPr/>
          <a:lstStyle/>
          <a:p>
            <a:fld id="{20D8701E-6527-4437-B1E0-28709FF326FA}" type="datetimeFigureOut">
              <a:rPr lang="en-US" smtClean="0"/>
              <a:t>9/5/2022</a:t>
            </a:fld>
            <a:endParaRPr lang="en-US"/>
          </a:p>
        </p:txBody>
      </p:sp>
      <p:sp>
        <p:nvSpPr>
          <p:cNvPr id="4" name="Footer Placeholder 3">
            <a:extLst>
              <a:ext uri="{FF2B5EF4-FFF2-40B4-BE49-F238E27FC236}">
                <a16:creationId xmlns:a16="http://schemas.microsoft.com/office/drawing/2014/main" xmlns="" id="{CE1664F9-C91A-4D09-A5DF-D27BDB0C56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B1F62738-1F08-442B-A15F-F85DAB4DDF3D}"/>
              </a:ext>
            </a:extLst>
          </p:cNvPr>
          <p:cNvSpPr>
            <a:spLocks noGrp="1"/>
          </p:cNvSpPr>
          <p:nvPr>
            <p:ph type="sldNum" sz="quarter" idx="12"/>
          </p:nvPr>
        </p:nvSpPr>
        <p:spPr/>
        <p:txBody>
          <a:bodyPr/>
          <a:lstStyle/>
          <a:p>
            <a:fld id="{646F5F85-8398-495F-95AA-BD487736B159}" type="slidenum">
              <a:rPr lang="en-US" smtClean="0"/>
              <a:t>‹#›</a:t>
            </a:fld>
            <a:endParaRPr lang="en-US"/>
          </a:p>
        </p:txBody>
      </p:sp>
    </p:spTree>
    <p:extLst>
      <p:ext uri="{BB962C8B-B14F-4D97-AF65-F5344CB8AC3E}">
        <p14:creationId xmlns:p14="http://schemas.microsoft.com/office/powerpoint/2010/main" val="3527190215"/>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A945A8A3-F7FE-4181-9997-DF19BBB83B5D}"/>
              </a:ext>
            </a:extLst>
          </p:cNvPr>
          <p:cNvSpPr>
            <a:spLocks noGrp="1"/>
          </p:cNvSpPr>
          <p:nvPr>
            <p:ph type="dt" sz="half" idx="10"/>
          </p:nvPr>
        </p:nvSpPr>
        <p:spPr/>
        <p:txBody>
          <a:bodyPr/>
          <a:lstStyle/>
          <a:p>
            <a:fld id="{20D8701E-6527-4437-B1E0-28709FF326FA}" type="datetimeFigureOut">
              <a:rPr lang="en-US" smtClean="0"/>
              <a:t>9/5/2022</a:t>
            </a:fld>
            <a:endParaRPr lang="en-US"/>
          </a:p>
        </p:txBody>
      </p:sp>
      <p:sp>
        <p:nvSpPr>
          <p:cNvPr id="3" name="Footer Placeholder 2">
            <a:extLst>
              <a:ext uri="{FF2B5EF4-FFF2-40B4-BE49-F238E27FC236}">
                <a16:creationId xmlns:a16="http://schemas.microsoft.com/office/drawing/2014/main" xmlns="" id="{FB69B5F4-2538-4037-B2BA-F7225776F1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72987534-8356-4631-A479-33EA7EA25F71}"/>
              </a:ext>
            </a:extLst>
          </p:cNvPr>
          <p:cNvSpPr>
            <a:spLocks noGrp="1"/>
          </p:cNvSpPr>
          <p:nvPr>
            <p:ph type="sldNum" sz="quarter" idx="12"/>
          </p:nvPr>
        </p:nvSpPr>
        <p:spPr/>
        <p:txBody>
          <a:bodyPr/>
          <a:lstStyle/>
          <a:p>
            <a:fld id="{646F5F85-8398-495F-95AA-BD487736B159}" type="slidenum">
              <a:rPr lang="en-US" smtClean="0"/>
              <a:t>‹#›</a:t>
            </a:fld>
            <a:endParaRPr lang="en-US"/>
          </a:p>
        </p:txBody>
      </p:sp>
    </p:spTree>
    <p:extLst>
      <p:ext uri="{BB962C8B-B14F-4D97-AF65-F5344CB8AC3E}">
        <p14:creationId xmlns:p14="http://schemas.microsoft.com/office/powerpoint/2010/main" val="1401826467"/>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ED2FF3-B5E4-42A9-979E-58E10A4CC0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36B67A4B-26B3-4FD4-A4A0-BA7231D3AE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98299EA4-A68B-4C8B-9243-FD27F4DA0F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085185BA-D52D-4CDA-8E6D-DCFC05617965}"/>
              </a:ext>
            </a:extLst>
          </p:cNvPr>
          <p:cNvSpPr>
            <a:spLocks noGrp="1"/>
          </p:cNvSpPr>
          <p:nvPr>
            <p:ph type="dt" sz="half" idx="10"/>
          </p:nvPr>
        </p:nvSpPr>
        <p:spPr/>
        <p:txBody>
          <a:bodyPr/>
          <a:lstStyle/>
          <a:p>
            <a:fld id="{20D8701E-6527-4437-B1E0-28709FF326FA}" type="datetimeFigureOut">
              <a:rPr lang="en-US" smtClean="0"/>
              <a:t>9/5/2022</a:t>
            </a:fld>
            <a:endParaRPr lang="en-US"/>
          </a:p>
        </p:txBody>
      </p:sp>
      <p:sp>
        <p:nvSpPr>
          <p:cNvPr id="6" name="Footer Placeholder 5">
            <a:extLst>
              <a:ext uri="{FF2B5EF4-FFF2-40B4-BE49-F238E27FC236}">
                <a16:creationId xmlns:a16="http://schemas.microsoft.com/office/drawing/2014/main" xmlns="" id="{1D8C3FAD-2365-4EF6-A7AC-8E779432BA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03FFFC4-16F5-4F08-8A9F-F00820C7E441}"/>
              </a:ext>
            </a:extLst>
          </p:cNvPr>
          <p:cNvSpPr>
            <a:spLocks noGrp="1"/>
          </p:cNvSpPr>
          <p:nvPr>
            <p:ph type="sldNum" sz="quarter" idx="12"/>
          </p:nvPr>
        </p:nvSpPr>
        <p:spPr/>
        <p:txBody>
          <a:bodyPr/>
          <a:lstStyle/>
          <a:p>
            <a:fld id="{646F5F85-8398-495F-95AA-BD487736B159}" type="slidenum">
              <a:rPr lang="en-US" smtClean="0"/>
              <a:t>‹#›</a:t>
            </a:fld>
            <a:endParaRPr lang="en-US"/>
          </a:p>
        </p:txBody>
      </p:sp>
    </p:spTree>
    <p:extLst>
      <p:ext uri="{BB962C8B-B14F-4D97-AF65-F5344CB8AC3E}">
        <p14:creationId xmlns:p14="http://schemas.microsoft.com/office/powerpoint/2010/main" val="451560494"/>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12A4DD-8C4A-431D-AC36-57D7C6CBC6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53DB7EBE-B25D-4B33-818C-531A045E63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E417B39E-6E6B-46E0-9F26-3E7DC54D0B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35DC4034-75B6-4635-AF30-C0ED09699DBB}"/>
              </a:ext>
            </a:extLst>
          </p:cNvPr>
          <p:cNvSpPr>
            <a:spLocks noGrp="1"/>
          </p:cNvSpPr>
          <p:nvPr>
            <p:ph type="dt" sz="half" idx="10"/>
          </p:nvPr>
        </p:nvSpPr>
        <p:spPr/>
        <p:txBody>
          <a:bodyPr/>
          <a:lstStyle/>
          <a:p>
            <a:fld id="{20D8701E-6527-4437-B1E0-28709FF326FA}" type="datetimeFigureOut">
              <a:rPr lang="en-US" smtClean="0"/>
              <a:t>9/5/2022</a:t>
            </a:fld>
            <a:endParaRPr lang="en-US"/>
          </a:p>
        </p:txBody>
      </p:sp>
      <p:sp>
        <p:nvSpPr>
          <p:cNvPr id="6" name="Footer Placeholder 5">
            <a:extLst>
              <a:ext uri="{FF2B5EF4-FFF2-40B4-BE49-F238E27FC236}">
                <a16:creationId xmlns:a16="http://schemas.microsoft.com/office/drawing/2014/main" xmlns="" id="{7D6C3136-206F-40E0-97CE-B5228B1CE3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0D50DD1-C834-4543-ACA6-788A6CC7A516}"/>
              </a:ext>
            </a:extLst>
          </p:cNvPr>
          <p:cNvSpPr>
            <a:spLocks noGrp="1"/>
          </p:cNvSpPr>
          <p:nvPr>
            <p:ph type="sldNum" sz="quarter" idx="12"/>
          </p:nvPr>
        </p:nvSpPr>
        <p:spPr/>
        <p:txBody>
          <a:bodyPr/>
          <a:lstStyle/>
          <a:p>
            <a:fld id="{646F5F85-8398-495F-95AA-BD487736B159}" type="slidenum">
              <a:rPr lang="en-US" smtClean="0"/>
              <a:t>‹#›</a:t>
            </a:fld>
            <a:endParaRPr lang="en-US"/>
          </a:p>
        </p:txBody>
      </p:sp>
    </p:spTree>
    <p:extLst>
      <p:ext uri="{BB962C8B-B14F-4D97-AF65-F5344CB8AC3E}">
        <p14:creationId xmlns:p14="http://schemas.microsoft.com/office/powerpoint/2010/main" val="154141293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2E325415-2B68-46DA-90E0-7540327993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5DD9A8BF-E762-4CEE-8632-303CC2E905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41CD095-DFA4-45CA-93F3-7C64842C02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D8701E-6527-4437-B1E0-28709FF326FA}" type="datetimeFigureOut">
              <a:rPr lang="en-US" smtClean="0"/>
              <a:t>9/5/2022</a:t>
            </a:fld>
            <a:endParaRPr lang="en-US"/>
          </a:p>
        </p:txBody>
      </p:sp>
      <p:sp>
        <p:nvSpPr>
          <p:cNvPr id="5" name="Footer Placeholder 4">
            <a:extLst>
              <a:ext uri="{FF2B5EF4-FFF2-40B4-BE49-F238E27FC236}">
                <a16:creationId xmlns:a16="http://schemas.microsoft.com/office/drawing/2014/main" xmlns="" id="{3E262432-4F07-4865-8661-A25410F4FB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6E45B197-6DEF-4EEB-A402-081D05A993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6F5F85-8398-495F-95AA-BD487736B159}" type="slidenum">
              <a:rPr lang="en-US" smtClean="0"/>
              <a:t>‹#›</a:t>
            </a:fld>
            <a:endParaRPr lang="en-US"/>
          </a:p>
        </p:txBody>
      </p:sp>
    </p:spTree>
    <p:extLst>
      <p:ext uri="{BB962C8B-B14F-4D97-AF65-F5344CB8AC3E}">
        <p14:creationId xmlns:p14="http://schemas.microsoft.com/office/powerpoint/2010/main" val="2257290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r"/>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6A0141D-FC4A-4A22-9E75-BA5F28920EFF}"/>
              </a:ext>
            </a:extLst>
          </p:cNvPr>
          <p:cNvSpPr>
            <a:spLocks noGrp="1"/>
          </p:cNvSpPr>
          <p:nvPr>
            <p:ph type="ctrTitle"/>
          </p:nvPr>
        </p:nvSpPr>
        <p:spPr/>
        <p:txBody>
          <a:bodyPr>
            <a:normAutofit fontScale="90000"/>
          </a:bodyPr>
          <a:lstStyle/>
          <a:p>
            <a:r>
              <a:rPr lang="en-US" sz="7200" dirty="0"/>
              <a:t>Focusing on the next life Encourages us in this life</a:t>
            </a:r>
          </a:p>
        </p:txBody>
      </p:sp>
      <p:sp>
        <p:nvSpPr>
          <p:cNvPr id="3" name="Subtitle 2">
            <a:extLst>
              <a:ext uri="{FF2B5EF4-FFF2-40B4-BE49-F238E27FC236}">
                <a16:creationId xmlns:a16="http://schemas.microsoft.com/office/drawing/2014/main" xmlns="" id="{54825A60-999E-45DF-B748-50687E0B4D01}"/>
              </a:ext>
            </a:extLst>
          </p:cNvPr>
          <p:cNvSpPr>
            <a:spLocks noGrp="1"/>
          </p:cNvSpPr>
          <p:nvPr>
            <p:ph type="subTitle" idx="1"/>
          </p:nvPr>
        </p:nvSpPr>
        <p:spPr/>
        <p:txBody>
          <a:bodyPr>
            <a:normAutofit lnSpcReduction="10000"/>
          </a:bodyPr>
          <a:lstStyle/>
          <a:p>
            <a:endParaRPr lang="en-US" sz="5400" dirty="0"/>
          </a:p>
          <a:p>
            <a:r>
              <a:rPr lang="en-US" sz="5400" dirty="0"/>
              <a:t>2 Corinthians 4:16-5:10</a:t>
            </a:r>
            <a:endParaRPr lang="en-US" sz="2800" dirty="0"/>
          </a:p>
        </p:txBody>
      </p:sp>
    </p:spTree>
    <p:extLst>
      <p:ext uri="{BB962C8B-B14F-4D97-AF65-F5344CB8AC3E}">
        <p14:creationId xmlns:p14="http://schemas.microsoft.com/office/powerpoint/2010/main" val="4069210988"/>
      </p:ext>
    </p:extLst>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r>
              <a:rPr lang="en-US" dirty="0"/>
              <a:t>Context: Suffering bears fruit</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10515600" cy="5505979"/>
          </a:xfrm>
        </p:spPr>
        <p:txBody>
          <a:bodyPr>
            <a:noAutofit/>
          </a:bodyPr>
          <a:lstStyle/>
          <a:p>
            <a:pPr marL="0" indent="0">
              <a:buNone/>
            </a:pPr>
            <a:r>
              <a:rPr lang="en-US" sz="3600" dirty="0"/>
              <a:t>2 Cor 4:16 Therefore we do not lose heart</a:t>
            </a:r>
          </a:p>
          <a:p>
            <a:pPr marL="0" indent="0">
              <a:spcAft>
                <a:spcPts val="1000"/>
              </a:spcAft>
              <a:buNone/>
            </a:pPr>
            <a:r>
              <a:rPr lang="en-US" sz="3600" dirty="0"/>
              <a:t>2 Cor 4:17 For momentary, light affliction is producing for us an eternal weight </a:t>
            </a:r>
            <a:r>
              <a:rPr lang="en-US" sz="3600" dirty="0">
                <a:solidFill>
                  <a:srgbClr val="FF0000"/>
                </a:solidFill>
              </a:rPr>
              <a:t>(</a:t>
            </a:r>
            <a:r>
              <a:rPr lang="en-US" sz="3600" dirty="0" err="1">
                <a:solidFill>
                  <a:srgbClr val="FF0000"/>
                </a:solidFill>
              </a:rPr>
              <a:t>baros</a:t>
            </a:r>
            <a:r>
              <a:rPr lang="en-US" sz="3600" dirty="0">
                <a:solidFill>
                  <a:srgbClr val="FF0000"/>
                </a:solidFill>
              </a:rPr>
              <a:t>)</a:t>
            </a:r>
            <a:r>
              <a:rPr lang="en-US" sz="3600" dirty="0"/>
              <a:t> of glory far beyond all comparison</a:t>
            </a:r>
            <a:r>
              <a:rPr lang="en-US" sz="3600" dirty="0">
                <a:solidFill>
                  <a:srgbClr val="FF0000"/>
                </a:solidFill>
              </a:rPr>
              <a:t> (</a:t>
            </a:r>
            <a:r>
              <a:rPr lang="en-US" sz="3600" dirty="0" err="1">
                <a:solidFill>
                  <a:srgbClr val="FF0000"/>
                </a:solidFill>
              </a:rPr>
              <a:t>huperbole</a:t>
            </a:r>
            <a:r>
              <a:rPr lang="en-US" sz="3600" dirty="0">
                <a:solidFill>
                  <a:srgbClr val="FF0000"/>
                </a:solidFill>
              </a:rPr>
              <a:t> to </a:t>
            </a:r>
            <a:r>
              <a:rPr lang="en-US" sz="3600" dirty="0" err="1">
                <a:solidFill>
                  <a:srgbClr val="FF0000"/>
                </a:solidFill>
              </a:rPr>
              <a:t>huperbole</a:t>
            </a:r>
            <a:r>
              <a:rPr lang="en-US" sz="3600" dirty="0">
                <a:solidFill>
                  <a:srgbClr val="FF0000"/>
                </a:solidFill>
              </a:rPr>
              <a:t>!)</a:t>
            </a:r>
            <a:r>
              <a:rPr lang="en-US" sz="3600" dirty="0"/>
              <a:t> </a:t>
            </a:r>
          </a:p>
          <a:p>
            <a:r>
              <a:rPr lang="en-US" sz="3600" dirty="0"/>
              <a:t>2 Cor 1:8 We were burdened </a:t>
            </a:r>
            <a:r>
              <a:rPr lang="en-US" sz="3600" dirty="0">
                <a:solidFill>
                  <a:srgbClr val="FF0000"/>
                </a:solidFill>
              </a:rPr>
              <a:t>(</a:t>
            </a:r>
            <a:r>
              <a:rPr lang="en-US" sz="3600" dirty="0" err="1">
                <a:solidFill>
                  <a:srgbClr val="FF0000"/>
                </a:solidFill>
              </a:rPr>
              <a:t>baros</a:t>
            </a:r>
            <a:r>
              <a:rPr lang="en-US" sz="3600" dirty="0">
                <a:solidFill>
                  <a:srgbClr val="FF0000"/>
                </a:solidFill>
              </a:rPr>
              <a:t>) </a:t>
            </a:r>
            <a:r>
              <a:rPr lang="en-US" sz="3600" dirty="0"/>
              <a:t>excessively </a:t>
            </a:r>
            <a:r>
              <a:rPr lang="en-US" sz="3600" dirty="0">
                <a:solidFill>
                  <a:srgbClr val="FF0000"/>
                </a:solidFill>
              </a:rPr>
              <a:t>(</a:t>
            </a:r>
            <a:r>
              <a:rPr lang="en-US" sz="3600" dirty="0" err="1">
                <a:solidFill>
                  <a:srgbClr val="FF0000"/>
                </a:solidFill>
              </a:rPr>
              <a:t>huperbole</a:t>
            </a:r>
            <a:r>
              <a:rPr lang="en-US" sz="3600" dirty="0">
                <a:solidFill>
                  <a:srgbClr val="FF0000"/>
                </a:solidFill>
              </a:rPr>
              <a:t>)</a:t>
            </a:r>
            <a:r>
              <a:rPr lang="en-US" sz="3600" dirty="0"/>
              <a:t> beyond our strength, so that we despaired even of life.</a:t>
            </a:r>
          </a:p>
          <a:p>
            <a:pPr marL="0" indent="0">
              <a:spcAft>
                <a:spcPts val="1000"/>
              </a:spcAft>
              <a:buNone/>
            </a:pPr>
            <a:r>
              <a:rPr lang="en-US" sz="3600" i="1" dirty="0"/>
              <a:t>If the weight of sufferings of this life are excessive</a:t>
            </a:r>
          </a:p>
        </p:txBody>
      </p:sp>
    </p:spTree>
    <p:extLst>
      <p:ext uri="{BB962C8B-B14F-4D97-AF65-F5344CB8AC3E}">
        <p14:creationId xmlns:p14="http://schemas.microsoft.com/office/powerpoint/2010/main" val="299667895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r>
              <a:rPr lang="en-US" dirty="0"/>
              <a:t>Context: Suffering bears fruit</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10515600" cy="5505979"/>
          </a:xfrm>
        </p:spPr>
        <p:txBody>
          <a:bodyPr>
            <a:noAutofit/>
          </a:bodyPr>
          <a:lstStyle/>
          <a:p>
            <a:pPr marL="0" indent="0">
              <a:buNone/>
            </a:pPr>
            <a:r>
              <a:rPr lang="en-US" sz="3600" dirty="0"/>
              <a:t>2 Cor 4:16 Therefore we do not lose heart</a:t>
            </a:r>
          </a:p>
          <a:p>
            <a:pPr marL="0" indent="0">
              <a:spcAft>
                <a:spcPts val="1000"/>
              </a:spcAft>
              <a:buNone/>
            </a:pPr>
            <a:r>
              <a:rPr lang="en-US" sz="3600" dirty="0"/>
              <a:t>2 Cor 4:17 For momentary, light affliction is producing for us an eternal weight </a:t>
            </a:r>
            <a:r>
              <a:rPr lang="en-US" sz="3600" dirty="0">
                <a:solidFill>
                  <a:srgbClr val="FF0000"/>
                </a:solidFill>
              </a:rPr>
              <a:t>(</a:t>
            </a:r>
            <a:r>
              <a:rPr lang="en-US" sz="3600" dirty="0" err="1">
                <a:solidFill>
                  <a:srgbClr val="FF0000"/>
                </a:solidFill>
              </a:rPr>
              <a:t>baros</a:t>
            </a:r>
            <a:r>
              <a:rPr lang="en-US" sz="3600" dirty="0">
                <a:solidFill>
                  <a:srgbClr val="FF0000"/>
                </a:solidFill>
              </a:rPr>
              <a:t>)</a:t>
            </a:r>
            <a:r>
              <a:rPr lang="en-US" sz="3600" dirty="0"/>
              <a:t> of glory far beyond all comparison</a:t>
            </a:r>
            <a:r>
              <a:rPr lang="en-US" sz="3600" dirty="0">
                <a:solidFill>
                  <a:srgbClr val="FF0000"/>
                </a:solidFill>
              </a:rPr>
              <a:t> (</a:t>
            </a:r>
            <a:r>
              <a:rPr lang="en-US" sz="3600" dirty="0" err="1">
                <a:solidFill>
                  <a:srgbClr val="FF0000"/>
                </a:solidFill>
              </a:rPr>
              <a:t>huperbole</a:t>
            </a:r>
            <a:r>
              <a:rPr lang="en-US" sz="3600" dirty="0">
                <a:solidFill>
                  <a:srgbClr val="FF0000"/>
                </a:solidFill>
              </a:rPr>
              <a:t> to </a:t>
            </a:r>
            <a:r>
              <a:rPr lang="en-US" sz="3600" dirty="0" err="1">
                <a:solidFill>
                  <a:srgbClr val="FF0000"/>
                </a:solidFill>
              </a:rPr>
              <a:t>huperbole</a:t>
            </a:r>
            <a:r>
              <a:rPr lang="en-US" sz="3600" dirty="0">
                <a:solidFill>
                  <a:srgbClr val="FF0000"/>
                </a:solidFill>
              </a:rPr>
              <a:t>!)</a:t>
            </a:r>
            <a:r>
              <a:rPr lang="en-US" sz="3600" dirty="0"/>
              <a:t> </a:t>
            </a:r>
          </a:p>
          <a:p>
            <a:r>
              <a:rPr lang="en-US" sz="3600" dirty="0"/>
              <a:t>2 Cor 1:8 We were burdened </a:t>
            </a:r>
            <a:r>
              <a:rPr lang="en-US" sz="3600" dirty="0">
                <a:solidFill>
                  <a:srgbClr val="FF0000"/>
                </a:solidFill>
              </a:rPr>
              <a:t>(</a:t>
            </a:r>
            <a:r>
              <a:rPr lang="en-US" sz="3600" dirty="0" err="1">
                <a:solidFill>
                  <a:srgbClr val="FF0000"/>
                </a:solidFill>
              </a:rPr>
              <a:t>baros</a:t>
            </a:r>
            <a:r>
              <a:rPr lang="en-US" sz="3600" dirty="0">
                <a:solidFill>
                  <a:srgbClr val="FF0000"/>
                </a:solidFill>
              </a:rPr>
              <a:t>) </a:t>
            </a:r>
            <a:r>
              <a:rPr lang="en-US" sz="3600" dirty="0"/>
              <a:t>excessively </a:t>
            </a:r>
            <a:r>
              <a:rPr lang="en-US" sz="3600" dirty="0">
                <a:solidFill>
                  <a:srgbClr val="FF0000"/>
                </a:solidFill>
              </a:rPr>
              <a:t>(</a:t>
            </a:r>
            <a:r>
              <a:rPr lang="en-US" sz="3600" dirty="0" err="1">
                <a:solidFill>
                  <a:srgbClr val="FF0000"/>
                </a:solidFill>
              </a:rPr>
              <a:t>huperbole</a:t>
            </a:r>
            <a:r>
              <a:rPr lang="en-US" sz="3600" dirty="0">
                <a:solidFill>
                  <a:srgbClr val="FF0000"/>
                </a:solidFill>
              </a:rPr>
              <a:t>)</a:t>
            </a:r>
            <a:r>
              <a:rPr lang="en-US" sz="3600" dirty="0"/>
              <a:t> beyond our strength, so that we despaired even of life.</a:t>
            </a:r>
          </a:p>
          <a:p>
            <a:pPr marL="0" indent="0">
              <a:spcAft>
                <a:spcPts val="1000"/>
              </a:spcAft>
              <a:buNone/>
            </a:pPr>
            <a:r>
              <a:rPr lang="en-US" sz="3600" i="1" dirty="0"/>
              <a:t>If the weight of sufferings of this life are excessive, the weight that my enduring is producing is excessively beyond excessive!</a:t>
            </a:r>
          </a:p>
        </p:txBody>
      </p:sp>
    </p:spTree>
    <p:extLst>
      <p:ext uri="{BB962C8B-B14F-4D97-AF65-F5344CB8AC3E}">
        <p14:creationId xmlns:p14="http://schemas.microsoft.com/office/powerpoint/2010/main" val="3362490130"/>
      </p:ext>
    </p:ext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03831" y="1194816"/>
            <a:ext cx="2041008" cy="1200329"/>
          </a:xfrm>
          <a:prstGeom prst="rect">
            <a:avLst/>
          </a:prstGeom>
          <a:solidFill>
            <a:schemeClr val="tx1"/>
          </a:solidFill>
          <a:ln>
            <a:solidFill>
              <a:schemeClr val="tx1"/>
            </a:solidFill>
          </a:ln>
        </p:spPr>
        <p:txBody>
          <a:bodyPr wrap="none" rtlCol="0">
            <a:spAutoFit/>
          </a:bodyPr>
          <a:lstStyle/>
          <a:p>
            <a:pPr algn="ctr"/>
            <a:r>
              <a:rPr lang="en-US" sz="3600" dirty="0">
                <a:solidFill>
                  <a:schemeClr val="bg1"/>
                </a:solidFill>
              </a:rPr>
              <a:t>Current</a:t>
            </a:r>
          </a:p>
          <a:p>
            <a:pPr algn="ctr"/>
            <a:r>
              <a:rPr lang="en-US" sz="3600" dirty="0">
                <a:solidFill>
                  <a:schemeClr val="bg1"/>
                </a:solidFill>
              </a:rPr>
              <a:t>Sufferings</a:t>
            </a:r>
          </a:p>
        </p:txBody>
      </p:sp>
    </p:spTree>
    <p:extLst>
      <p:ext uri="{BB962C8B-B14F-4D97-AF65-F5344CB8AC3E}">
        <p14:creationId xmlns:p14="http://schemas.microsoft.com/office/powerpoint/2010/main" val="3520521988"/>
      </p:ext>
    </p:ext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61120" y="3200400"/>
            <a:ext cx="1617046" cy="1200329"/>
          </a:xfrm>
          <a:prstGeom prst="rect">
            <a:avLst/>
          </a:prstGeom>
          <a:solidFill>
            <a:schemeClr val="tx1"/>
          </a:solidFill>
          <a:ln>
            <a:solidFill>
              <a:schemeClr val="tx1"/>
            </a:solidFill>
          </a:ln>
        </p:spPr>
        <p:txBody>
          <a:bodyPr wrap="none" rtlCol="0">
            <a:spAutoFit/>
          </a:bodyPr>
          <a:lstStyle/>
          <a:p>
            <a:pPr algn="ctr"/>
            <a:r>
              <a:rPr lang="en-US" sz="3600" dirty="0">
                <a:solidFill>
                  <a:schemeClr val="bg1"/>
                </a:solidFill>
              </a:rPr>
              <a:t>Eternal </a:t>
            </a:r>
          </a:p>
          <a:p>
            <a:pPr algn="ctr"/>
            <a:r>
              <a:rPr lang="en-US" sz="3600" dirty="0">
                <a:solidFill>
                  <a:schemeClr val="bg1"/>
                </a:solidFill>
              </a:rPr>
              <a:t>Glory</a:t>
            </a:r>
          </a:p>
        </p:txBody>
      </p:sp>
      <p:sp>
        <p:nvSpPr>
          <p:cNvPr id="6" name="TextBox 5"/>
          <p:cNvSpPr txBox="1"/>
          <p:nvPr/>
        </p:nvSpPr>
        <p:spPr>
          <a:xfrm>
            <a:off x="2203831" y="1194816"/>
            <a:ext cx="2041008" cy="1200329"/>
          </a:xfrm>
          <a:prstGeom prst="rect">
            <a:avLst/>
          </a:prstGeom>
          <a:solidFill>
            <a:schemeClr val="tx1"/>
          </a:solidFill>
          <a:ln>
            <a:solidFill>
              <a:schemeClr val="tx1"/>
            </a:solidFill>
          </a:ln>
        </p:spPr>
        <p:txBody>
          <a:bodyPr wrap="none" rtlCol="0">
            <a:spAutoFit/>
          </a:bodyPr>
          <a:lstStyle/>
          <a:p>
            <a:pPr algn="ctr"/>
            <a:r>
              <a:rPr lang="en-US" sz="3600" dirty="0">
                <a:solidFill>
                  <a:schemeClr val="bg1"/>
                </a:solidFill>
              </a:rPr>
              <a:t>Current</a:t>
            </a:r>
          </a:p>
          <a:p>
            <a:pPr algn="ctr"/>
            <a:r>
              <a:rPr lang="en-US" sz="3600" dirty="0">
                <a:solidFill>
                  <a:schemeClr val="bg1"/>
                </a:solidFill>
              </a:rPr>
              <a:t>Sufferings</a:t>
            </a:r>
          </a:p>
        </p:txBody>
      </p:sp>
    </p:spTree>
    <p:extLst>
      <p:ext uri="{BB962C8B-B14F-4D97-AF65-F5344CB8AC3E}">
        <p14:creationId xmlns:p14="http://schemas.microsoft.com/office/powerpoint/2010/main" val="432901205"/>
      </p:ext>
    </p:extLst>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r>
              <a:rPr lang="en-US" dirty="0"/>
              <a:t>Fix your eyes on the unseen</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10738104" cy="5505979"/>
          </a:xfrm>
        </p:spPr>
        <p:txBody>
          <a:bodyPr>
            <a:noAutofit/>
          </a:bodyPr>
          <a:lstStyle/>
          <a:p>
            <a:pPr marL="0" indent="0">
              <a:buNone/>
            </a:pPr>
            <a:r>
              <a:rPr lang="en-US" sz="3600" dirty="0"/>
              <a:t>2 Cor 4:18 So we fix our eyes not on what is seen, but on what is unseen, since what is seen is temporary, but what is unseen is eternal.</a:t>
            </a:r>
          </a:p>
          <a:p>
            <a:pPr marL="0" indent="0">
              <a:buNone/>
            </a:pPr>
            <a:endParaRPr lang="en-US" sz="3600" dirty="0"/>
          </a:p>
          <a:p>
            <a:pPr lvl="1"/>
            <a:endParaRPr lang="en-US" sz="3600" dirty="0"/>
          </a:p>
          <a:p>
            <a:pPr lvl="1"/>
            <a:r>
              <a:rPr lang="en-US" sz="3600" dirty="0"/>
              <a:t>Philippians 4:2</a:t>
            </a:r>
          </a:p>
        </p:txBody>
      </p:sp>
    </p:spTree>
    <p:extLst>
      <p:ext uri="{BB962C8B-B14F-4D97-AF65-F5344CB8AC3E}">
        <p14:creationId xmlns:p14="http://schemas.microsoft.com/office/powerpoint/2010/main" val="29720439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left)">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r>
              <a:rPr lang="en-US" dirty="0"/>
              <a:t>Fix your eyes on the unseen</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10738104" cy="5505979"/>
          </a:xfrm>
        </p:spPr>
        <p:txBody>
          <a:bodyPr>
            <a:noAutofit/>
          </a:bodyPr>
          <a:lstStyle/>
          <a:p>
            <a:pPr marL="0" indent="0">
              <a:buNone/>
            </a:pPr>
            <a:r>
              <a:rPr lang="en-US" sz="3600" dirty="0"/>
              <a:t>2 Cor 4:18 So we fix our eyes not on what is seen, but on what is unseen, since what is seen is temporary, but what is unseen is eternal.</a:t>
            </a:r>
          </a:p>
          <a:p>
            <a:pPr marL="0" indent="0">
              <a:buNone/>
            </a:pPr>
            <a:endParaRPr lang="en-US" sz="3600" dirty="0"/>
          </a:p>
          <a:p>
            <a:pPr lvl="1"/>
            <a:r>
              <a:rPr lang="en-US" sz="3600" dirty="0"/>
              <a:t>Philippians 3:20 Our citizenship is in heaven</a:t>
            </a:r>
          </a:p>
          <a:p>
            <a:pPr lvl="1"/>
            <a:r>
              <a:rPr lang="en-US" sz="3600" dirty="0"/>
              <a:t>Philippians 4:2 I plead with Euodia and </a:t>
            </a:r>
            <a:r>
              <a:rPr lang="en-US" sz="3600" dirty="0" err="1"/>
              <a:t>Syntyche</a:t>
            </a:r>
            <a:r>
              <a:rPr lang="en-US" sz="3600" dirty="0"/>
              <a:t> to be of the same mind in the Lord.</a:t>
            </a:r>
          </a:p>
          <a:p>
            <a:pPr lvl="1"/>
            <a:r>
              <a:rPr lang="en-US" sz="3600" dirty="0"/>
              <a:t>Philippians 4:3 Help these women … whose names are in the book of life.</a:t>
            </a:r>
          </a:p>
        </p:txBody>
      </p:sp>
    </p:spTree>
    <p:extLst>
      <p:ext uri="{BB962C8B-B14F-4D97-AF65-F5344CB8AC3E}">
        <p14:creationId xmlns:p14="http://schemas.microsoft.com/office/powerpoint/2010/main" val="24360926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wipe(left)">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r>
              <a:rPr lang="en-US" dirty="0"/>
              <a:t>Fix your eyes on the unseen</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6568440" cy="5505979"/>
          </a:xfrm>
        </p:spPr>
        <p:txBody>
          <a:bodyPr>
            <a:noAutofit/>
          </a:bodyPr>
          <a:lstStyle/>
          <a:p>
            <a:pPr marL="0" indent="0">
              <a:buNone/>
            </a:pPr>
            <a:r>
              <a:rPr lang="en-US" sz="3600" dirty="0"/>
              <a:t>2 Cor 5:1 For we know that if the earthly tent we live in is destroyed, we have a building from God, an eternal house in heaven, not built by human hands. </a:t>
            </a:r>
          </a:p>
        </p:txBody>
      </p:sp>
    </p:spTree>
    <p:extLst>
      <p:ext uri="{BB962C8B-B14F-4D97-AF65-F5344CB8AC3E}">
        <p14:creationId xmlns:p14="http://schemas.microsoft.com/office/powerpoint/2010/main" val="94983362"/>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r>
              <a:rPr lang="en-US" dirty="0"/>
              <a:t>Fix your eyes on the unseen</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6568440" cy="5505979"/>
          </a:xfrm>
        </p:spPr>
        <p:txBody>
          <a:bodyPr>
            <a:noAutofit/>
          </a:bodyPr>
          <a:lstStyle/>
          <a:p>
            <a:pPr marL="0" indent="0">
              <a:buNone/>
            </a:pPr>
            <a:r>
              <a:rPr lang="en-US" sz="3600" dirty="0"/>
              <a:t>2 Cor 5:1 For we know that if the earthly </a:t>
            </a:r>
            <a:r>
              <a:rPr lang="en-US" sz="3600" u="sng" dirty="0"/>
              <a:t>tent</a:t>
            </a:r>
            <a:r>
              <a:rPr lang="en-US" sz="3600" dirty="0"/>
              <a:t> we live in is destroyed, we have a building from God, an eternal </a:t>
            </a:r>
            <a:r>
              <a:rPr lang="en-US" sz="3600" u="sng" dirty="0"/>
              <a:t>house</a:t>
            </a:r>
            <a:r>
              <a:rPr lang="en-US" sz="3600" dirty="0"/>
              <a:t> in heaven, not built by human hands. </a:t>
            </a:r>
          </a:p>
        </p:txBody>
      </p:sp>
      <p:pic>
        <p:nvPicPr>
          <p:cNvPr id="1026" name="Picture 2" descr="https://lh3.googleusercontent.com/YhFnZ8kEmskZ3gczYr6Y45EAitFApychSicvJzjX1Wg_L0WlKopTJH27c9hYt5u_4KMzfXVw2u7ZrmZ-Jz8tLci67gCsUg6lUOwa-dblHCsyiz5F9B91ku6_MGgVCqmNHihDDyKyViP20SsqPONxqraJqhDdy2gCOfdWPxeDkqKDPiwo-5XxeBytGwAuRWJMifM9ZwBFJRTlQaizJDXS9OpkncuNQO5B8K8nDc93a512GWeDfMOqGyLYLrP-VkW08CdHwXEo6leKasq5Nqy3SG4GR4p0hS40AebYsPVsn71QMyrxyQa9B9UpvTnNXlJhwQOVAvmzqZq-mZeDCWB42A6TPBs0SsSo09kEOjLV3ONbnnZ1WY1vMqOrshF6JT_ngrXuB7NZXjRVh8oIIDMCSVH6xVeaB1_jz7n92pmQtbxmEUvu0glWEcwh46OqwqrWiX674AInNptXR-4MH7vX-CebIoevJl9Kf1S7qveRnMOrOyOAp2W5iHeW03aihc-6fbciH_zovCY4MZArlXOHVtJjCUmwI1sYHYyasMdz3p0J72neD5v7CTAej1G5i2jADooO1ddZhM0xo8dJErrOM5UVDnckzJEuaohRu5Gc2QQ-KawSpl3vUXQY5mxf_XtvOxVwrbEmpJp1ZzX275tQwgm5_vyEMotFnXgBnVB8Xr8378dtgEQfYRVgwimq4zO4q4bhSs0EBgBO0PYmQPpZ7O0qWPcCo6dZHTVkhgtHw1lrGU6OYO_iAZa5iHmh44CHwcjKtH8wEviKT0xrVakPrnohWqLtUCfuB6KYP5W8k3s77BnHN1GuSpPfs_8tjtfOELBaHco1nhhWEl5VaI972bGiNMFZJrNhYkHpoZCfew8=w703-h937-no?authuser=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18947" y="26457"/>
            <a:ext cx="4973053" cy="66283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329671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left)">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r>
              <a:rPr lang="en-US" dirty="0"/>
              <a:t>Fix your eyes on the unseen</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6568440" cy="5505979"/>
          </a:xfrm>
        </p:spPr>
        <p:txBody>
          <a:bodyPr>
            <a:noAutofit/>
          </a:bodyPr>
          <a:lstStyle/>
          <a:p>
            <a:pPr marL="0" indent="0">
              <a:buNone/>
            </a:pPr>
            <a:r>
              <a:rPr lang="en-US" sz="3600" dirty="0"/>
              <a:t>2 Cor 5:1 For we know that if the earthly </a:t>
            </a:r>
            <a:r>
              <a:rPr lang="en-US" sz="3600" u="sng" dirty="0"/>
              <a:t>tent</a:t>
            </a:r>
            <a:r>
              <a:rPr lang="en-US" sz="3600" dirty="0"/>
              <a:t> we live in is destroyed, we have a building from God, an eternal </a:t>
            </a:r>
            <a:r>
              <a:rPr lang="en-US" sz="3600" u="sng" dirty="0"/>
              <a:t>house</a:t>
            </a:r>
            <a:r>
              <a:rPr lang="en-US" sz="3600" dirty="0"/>
              <a:t> in heaven, not built by human hands. </a:t>
            </a:r>
          </a:p>
        </p:txBody>
      </p:sp>
      <p:sp>
        <p:nvSpPr>
          <p:cNvPr id="4" name="Content Placeholder 2">
            <a:extLst>
              <a:ext uri="{FF2B5EF4-FFF2-40B4-BE49-F238E27FC236}">
                <a16:creationId xmlns:a16="http://schemas.microsoft.com/office/drawing/2014/main" xmlns="" id="{DB82A990-2A97-40CA-AD57-6F8A9A2FECD0}"/>
              </a:ext>
            </a:extLst>
          </p:cNvPr>
          <p:cNvSpPr txBox="1">
            <a:spLocks/>
          </p:cNvSpPr>
          <p:nvPr/>
        </p:nvSpPr>
        <p:spPr>
          <a:xfrm>
            <a:off x="7406640" y="1352019"/>
            <a:ext cx="2304288" cy="5505979"/>
          </a:xfrm>
          <a:prstGeom prst="rect">
            <a:avLst/>
          </a:prstGeom>
          <a:ln>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3600" dirty="0"/>
              <a:t>Current body</a:t>
            </a:r>
          </a:p>
          <a:p>
            <a:r>
              <a:rPr lang="en-US" sz="3600" dirty="0"/>
              <a:t>Tent</a:t>
            </a:r>
          </a:p>
        </p:txBody>
      </p:sp>
      <p:sp>
        <p:nvSpPr>
          <p:cNvPr id="5" name="Content Placeholder 2">
            <a:extLst>
              <a:ext uri="{FF2B5EF4-FFF2-40B4-BE49-F238E27FC236}">
                <a16:creationId xmlns:a16="http://schemas.microsoft.com/office/drawing/2014/main" xmlns="" id="{DB82A990-2A97-40CA-AD57-6F8A9A2FECD0}"/>
              </a:ext>
            </a:extLst>
          </p:cNvPr>
          <p:cNvSpPr txBox="1">
            <a:spLocks/>
          </p:cNvSpPr>
          <p:nvPr/>
        </p:nvSpPr>
        <p:spPr>
          <a:xfrm>
            <a:off x="9710928" y="1352018"/>
            <a:ext cx="2304288" cy="5505979"/>
          </a:xfrm>
          <a:prstGeom prst="rect">
            <a:avLst/>
          </a:prstGeom>
          <a:ln>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3600" dirty="0"/>
              <a:t>Eternal body</a:t>
            </a:r>
          </a:p>
          <a:p>
            <a:r>
              <a:rPr lang="en-US" sz="3600" dirty="0"/>
              <a:t>House</a:t>
            </a:r>
          </a:p>
          <a:p>
            <a:pPr marL="0" indent="0">
              <a:buNone/>
            </a:pPr>
            <a:endParaRPr lang="en-US" sz="3600" dirty="0"/>
          </a:p>
        </p:txBody>
      </p:sp>
      <p:cxnSp>
        <p:nvCxnSpPr>
          <p:cNvPr id="7" name="Straight Connector 6"/>
          <p:cNvCxnSpPr/>
          <p:nvPr/>
        </p:nvCxnSpPr>
        <p:spPr>
          <a:xfrm>
            <a:off x="7406640" y="2359152"/>
            <a:ext cx="4629912" cy="182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588639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left)">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r>
              <a:rPr lang="en-US" dirty="0"/>
              <a:t>Fix your eyes on the unseen</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6568440" cy="5505979"/>
          </a:xfrm>
        </p:spPr>
        <p:txBody>
          <a:bodyPr>
            <a:noAutofit/>
          </a:bodyPr>
          <a:lstStyle/>
          <a:p>
            <a:pPr marL="0" indent="0">
              <a:buNone/>
            </a:pPr>
            <a:r>
              <a:rPr lang="en-US" sz="3600" dirty="0"/>
              <a:t>2 Cor 5:1 For we know that if the earthly tent we live in is destroyed, we have a building from God, an eternal house in heaven, not built by human hands. 2 Meanwhile we groan, longing to be clothed instead with our </a:t>
            </a:r>
            <a:r>
              <a:rPr lang="en-US" sz="3600" u="sng" dirty="0"/>
              <a:t>heavenly dwelling</a:t>
            </a:r>
            <a:r>
              <a:rPr lang="en-US" sz="3600" dirty="0"/>
              <a:t>, 3 because when we are clothed, we will not be found </a:t>
            </a:r>
            <a:r>
              <a:rPr lang="en-US" sz="3600" u="sng" dirty="0"/>
              <a:t>naked</a:t>
            </a:r>
            <a:r>
              <a:rPr lang="en-US" sz="3600" dirty="0"/>
              <a:t>. </a:t>
            </a:r>
          </a:p>
        </p:txBody>
      </p:sp>
      <p:sp>
        <p:nvSpPr>
          <p:cNvPr id="4" name="Content Placeholder 2">
            <a:extLst>
              <a:ext uri="{FF2B5EF4-FFF2-40B4-BE49-F238E27FC236}">
                <a16:creationId xmlns:a16="http://schemas.microsoft.com/office/drawing/2014/main" xmlns="" id="{DB82A990-2A97-40CA-AD57-6F8A9A2FECD0}"/>
              </a:ext>
            </a:extLst>
          </p:cNvPr>
          <p:cNvSpPr txBox="1">
            <a:spLocks/>
          </p:cNvSpPr>
          <p:nvPr/>
        </p:nvSpPr>
        <p:spPr>
          <a:xfrm>
            <a:off x="7406640" y="1352019"/>
            <a:ext cx="2304288" cy="5505979"/>
          </a:xfrm>
          <a:prstGeom prst="rect">
            <a:avLst/>
          </a:prstGeom>
          <a:ln>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3600" dirty="0"/>
              <a:t>Current body</a:t>
            </a:r>
          </a:p>
          <a:p>
            <a:r>
              <a:rPr lang="en-US" sz="3600" dirty="0"/>
              <a:t>Tent</a:t>
            </a:r>
          </a:p>
          <a:p>
            <a:r>
              <a:rPr lang="en-US" sz="3600" dirty="0"/>
              <a:t>Naked</a:t>
            </a:r>
          </a:p>
          <a:p>
            <a:endParaRPr lang="en-US" sz="3600" dirty="0"/>
          </a:p>
        </p:txBody>
      </p:sp>
      <p:sp>
        <p:nvSpPr>
          <p:cNvPr id="5" name="Content Placeholder 2">
            <a:extLst>
              <a:ext uri="{FF2B5EF4-FFF2-40B4-BE49-F238E27FC236}">
                <a16:creationId xmlns:a16="http://schemas.microsoft.com/office/drawing/2014/main" xmlns="" id="{DB82A990-2A97-40CA-AD57-6F8A9A2FECD0}"/>
              </a:ext>
            </a:extLst>
          </p:cNvPr>
          <p:cNvSpPr txBox="1">
            <a:spLocks/>
          </p:cNvSpPr>
          <p:nvPr/>
        </p:nvSpPr>
        <p:spPr>
          <a:xfrm>
            <a:off x="9710928" y="1352018"/>
            <a:ext cx="2304288" cy="5505979"/>
          </a:xfrm>
          <a:prstGeom prst="rect">
            <a:avLst/>
          </a:prstGeom>
          <a:ln>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3600" dirty="0"/>
              <a:t>Eternal body</a:t>
            </a:r>
          </a:p>
          <a:p>
            <a:r>
              <a:rPr lang="en-US" sz="3600" dirty="0"/>
              <a:t>House</a:t>
            </a:r>
          </a:p>
          <a:p>
            <a:r>
              <a:rPr lang="en-US" sz="3600" dirty="0"/>
              <a:t>Heavenly dwelling</a:t>
            </a:r>
          </a:p>
          <a:p>
            <a:endParaRPr lang="en-US" sz="3600" dirty="0"/>
          </a:p>
        </p:txBody>
      </p:sp>
      <p:cxnSp>
        <p:nvCxnSpPr>
          <p:cNvPr id="7" name="Straight Connector 6"/>
          <p:cNvCxnSpPr/>
          <p:nvPr/>
        </p:nvCxnSpPr>
        <p:spPr>
          <a:xfrm>
            <a:off x="7406640" y="2359152"/>
            <a:ext cx="4629912" cy="182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375318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left)">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left)">
                                      <p:cBhvr>
                                        <p:cTn id="1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r>
              <a:rPr lang="en-US" dirty="0"/>
              <a:t>Context: Suffering bears fruit</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10515600" cy="5505979"/>
          </a:xfrm>
        </p:spPr>
        <p:txBody>
          <a:bodyPr>
            <a:noAutofit/>
          </a:bodyPr>
          <a:lstStyle/>
          <a:p>
            <a:pPr marL="0" indent="0">
              <a:buNone/>
            </a:pPr>
            <a:r>
              <a:rPr lang="en-US" sz="3600" b="1" u="sng" dirty="0"/>
              <a:t>Last week:</a:t>
            </a:r>
            <a:r>
              <a:rPr lang="en-US" sz="3600" dirty="0"/>
              <a:t>  Suffering bears fruit in this life.</a:t>
            </a:r>
          </a:p>
          <a:p>
            <a:pPr marL="0" indent="0">
              <a:buNone/>
            </a:pPr>
            <a:endParaRPr lang="en-US" sz="3600" dirty="0"/>
          </a:p>
          <a:p>
            <a:r>
              <a:rPr lang="en-US" sz="3600" dirty="0"/>
              <a:t>2 Cor 4:1 Therefore, we do not lose heart</a:t>
            </a:r>
          </a:p>
          <a:p>
            <a:r>
              <a:rPr lang="en-US" sz="3600" dirty="0"/>
              <a:t>2 Cor 4:7-8 But we have this treasure in jars of clay to show that this all-surpassing power is from God and not from us. 8 We are hard pressed on every side, but not crushed </a:t>
            </a:r>
          </a:p>
          <a:p>
            <a:r>
              <a:rPr lang="en-US" sz="3600" dirty="0"/>
              <a:t>2 Cor 4:12 So death works in us, but life in you.</a:t>
            </a:r>
          </a:p>
        </p:txBody>
      </p:sp>
    </p:spTree>
    <p:extLst>
      <p:ext uri="{BB962C8B-B14F-4D97-AF65-F5344CB8AC3E}">
        <p14:creationId xmlns:p14="http://schemas.microsoft.com/office/powerpoint/2010/main" val="236068463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r>
              <a:rPr lang="en-US" dirty="0"/>
              <a:t>Fix your eyes on the unseen</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6568440" cy="5505979"/>
          </a:xfrm>
        </p:spPr>
        <p:txBody>
          <a:bodyPr>
            <a:noAutofit/>
          </a:bodyPr>
          <a:lstStyle/>
          <a:p>
            <a:pPr marL="0" indent="0">
              <a:buNone/>
            </a:pPr>
            <a:r>
              <a:rPr lang="en-US" sz="3600" dirty="0"/>
              <a:t>2 Cor 5:1 For we know that if the earthly tent we live in is destroyed, we have a building from God, an eternal house in heaven, not built by human hands. 2 Meanwhile we </a:t>
            </a:r>
            <a:r>
              <a:rPr lang="en-US" sz="3600" u="sng" dirty="0"/>
              <a:t>groan</a:t>
            </a:r>
            <a:r>
              <a:rPr lang="en-US" sz="3600" dirty="0"/>
              <a:t>, longing to be clothed instead with our heavenly dwelling, 3 because when we are clothed, we will not be found naked. </a:t>
            </a:r>
          </a:p>
        </p:txBody>
      </p:sp>
      <p:sp>
        <p:nvSpPr>
          <p:cNvPr id="4" name="Content Placeholder 2">
            <a:extLst>
              <a:ext uri="{FF2B5EF4-FFF2-40B4-BE49-F238E27FC236}">
                <a16:creationId xmlns:a16="http://schemas.microsoft.com/office/drawing/2014/main" xmlns="" id="{DB82A990-2A97-40CA-AD57-6F8A9A2FECD0}"/>
              </a:ext>
            </a:extLst>
          </p:cNvPr>
          <p:cNvSpPr txBox="1">
            <a:spLocks/>
          </p:cNvSpPr>
          <p:nvPr/>
        </p:nvSpPr>
        <p:spPr>
          <a:xfrm>
            <a:off x="7406640" y="1352019"/>
            <a:ext cx="2304288" cy="5505979"/>
          </a:xfrm>
          <a:prstGeom prst="rect">
            <a:avLst/>
          </a:prstGeom>
          <a:ln>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3600" dirty="0"/>
              <a:t>Current body</a:t>
            </a:r>
          </a:p>
          <a:p>
            <a:r>
              <a:rPr lang="en-US" sz="3600" dirty="0"/>
              <a:t>Tent</a:t>
            </a:r>
          </a:p>
          <a:p>
            <a:r>
              <a:rPr lang="en-US" sz="3600" dirty="0"/>
              <a:t>Naked</a:t>
            </a:r>
          </a:p>
          <a:p>
            <a:endParaRPr lang="en-US" sz="3600" dirty="0"/>
          </a:p>
          <a:p>
            <a:r>
              <a:rPr lang="en-US" sz="3600" dirty="0"/>
              <a:t>Groan</a:t>
            </a:r>
          </a:p>
        </p:txBody>
      </p:sp>
      <p:sp>
        <p:nvSpPr>
          <p:cNvPr id="5" name="Content Placeholder 2">
            <a:extLst>
              <a:ext uri="{FF2B5EF4-FFF2-40B4-BE49-F238E27FC236}">
                <a16:creationId xmlns:a16="http://schemas.microsoft.com/office/drawing/2014/main" xmlns="" id="{DB82A990-2A97-40CA-AD57-6F8A9A2FECD0}"/>
              </a:ext>
            </a:extLst>
          </p:cNvPr>
          <p:cNvSpPr txBox="1">
            <a:spLocks/>
          </p:cNvSpPr>
          <p:nvPr/>
        </p:nvSpPr>
        <p:spPr>
          <a:xfrm>
            <a:off x="9710928" y="1352018"/>
            <a:ext cx="2304288" cy="5505979"/>
          </a:xfrm>
          <a:prstGeom prst="rect">
            <a:avLst/>
          </a:prstGeom>
          <a:ln>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3600" dirty="0"/>
              <a:t>Eternal body</a:t>
            </a:r>
          </a:p>
          <a:p>
            <a:r>
              <a:rPr lang="en-US" sz="3600" dirty="0"/>
              <a:t>House</a:t>
            </a:r>
          </a:p>
          <a:p>
            <a:r>
              <a:rPr lang="en-US" sz="3600" dirty="0"/>
              <a:t>Heavenly dwelling</a:t>
            </a:r>
          </a:p>
          <a:p>
            <a:endParaRPr lang="en-US" sz="3600" dirty="0"/>
          </a:p>
        </p:txBody>
      </p:sp>
      <p:cxnSp>
        <p:nvCxnSpPr>
          <p:cNvPr id="7" name="Straight Connector 6"/>
          <p:cNvCxnSpPr/>
          <p:nvPr/>
        </p:nvCxnSpPr>
        <p:spPr>
          <a:xfrm>
            <a:off x="7406640" y="2359152"/>
            <a:ext cx="4629912" cy="182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9822234"/>
      </p:ext>
    </p:extLst>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r>
              <a:rPr lang="en-US" dirty="0"/>
              <a:t>Fix your eyes on the unseen</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10515600" cy="5505979"/>
          </a:xfrm>
        </p:spPr>
        <p:txBody>
          <a:bodyPr>
            <a:noAutofit/>
          </a:bodyPr>
          <a:lstStyle/>
          <a:p>
            <a:pPr marL="0" indent="0">
              <a:buNone/>
            </a:pPr>
            <a:r>
              <a:rPr lang="en-US" sz="3600" dirty="0"/>
              <a:t>2 Cor 5:5 Now it is God who has made us for this very purpose and has given us the Spirit as a deposit, guaranteeing what is to come. </a:t>
            </a:r>
          </a:p>
          <a:p>
            <a:pPr marL="0" indent="0">
              <a:buNone/>
            </a:pPr>
            <a:r>
              <a:rPr lang="en-US" sz="3600" dirty="0"/>
              <a:t>	(</a:t>
            </a:r>
            <a:r>
              <a:rPr lang="en-US" sz="3600" dirty="0" err="1"/>
              <a:t>cf</a:t>
            </a:r>
            <a:r>
              <a:rPr lang="en-US" sz="3600" dirty="0"/>
              <a:t> Eph 1:13-14, Eph 4:30, 2 Cor 1:22, Rom 5:5, 	Rom 8:16-17, Rom 8:23, Gal 5:5)</a:t>
            </a:r>
          </a:p>
        </p:txBody>
      </p:sp>
    </p:spTree>
    <p:extLst>
      <p:ext uri="{BB962C8B-B14F-4D97-AF65-F5344CB8AC3E}">
        <p14:creationId xmlns:p14="http://schemas.microsoft.com/office/powerpoint/2010/main" val="142797247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r>
              <a:rPr lang="en-US" dirty="0"/>
              <a:t>Fix your eyes on the unseen</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10515600" cy="5505979"/>
          </a:xfrm>
        </p:spPr>
        <p:txBody>
          <a:bodyPr>
            <a:noAutofit/>
          </a:bodyPr>
          <a:lstStyle/>
          <a:p>
            <a:pPr marL="0" indent="0">
              <a:buNone/>
            </a:pPr>
            <a:r>
              <a:rPr lang="en-US" sz="3600" dirty="0"/>
              <a:t>2 Cor 4:16 Therefore we do not lose heart</a:t>
            </a:r>
          </a:p>
          <a:p>
            <a:pPr marL="0" indent="0">
              <a:buNone/>
            </a:pPr>
            <a:r>
              <a:rPr lang="en-US" sz="3600" dirty="0"/>
              <a:t>2 Cor 4:17 Momentary, light affliction is producing for us an eternal weight of glory</a:t>
            </a:r>
          </a:p>
          <a:p>
            <a:pPr marL="0" indent="0">
              <a:buNone/>
            </a:pPr>
            <a:r>
              <a:rPr lang="en-US" sz="3600" dirty="0"/>
              <a:t>2 Cor 4:18 So we fix our eyes on what is unseen</a:t>
            </a:r>
          </a:p>
          <a:p>
            <a:pPr marL="0" indent="0">
              <a:buNone/>
            </a:pPr>
            <a:r>
              <a:rPr lang="en-US" sz="3600" dirty="0"/>
              <a:t>	[Aside: 2 Cor 5:1-5 </a:t>
            </a:r>
            <a:r>
              <a:rPr lang="en-US" sz="3600" i="1" dirty="0"/>
              <a:t>such as our new bodies</a:t>
            </a:r>
            <a:r>
              <a:rPr lang="en-US" sz="3600" dirty="0"/>
              <a:t>]</a:t>
            </a:r>
          </a:p>
          <a:p>
            <a:pPr marL="0" indent="0">
              <a:buNone/>
            </a:pPr>
            <a:r>
              <a:rPr lang="en-US" sz="3600" dirty="0"/>
              <a:t>2 Cor 5:6 Therefore we are always full of courage</a:t>
            </a:r>
          </a:p>
          <a:p>
            <a:pPr marL="0" indent="0">
              <a:buNone/>
            </a:pPr>
            <a:endParaRPr lang="en-US" sz="3600" dirty="0"/>
          </a:p>
        </p:txBody>
      </p:sp>
    </p:spTree>
    <p:extLst>
      <p:ext uri="{BB962C8B-B14F-4D97-AF65-F5344CB8AC3E}">
        <p14:creationId xmlns:p14="http://schemas.microsoft.com/office/powerpoint/2010/main" val="97543325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r>
              <a:rPr lang="en-US" dirty="0"/>
              <a:t>Fix your eyes on the unseen</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10515600" cy="5505979"/>
          </a:xfrm>
        </p:spPr>
        <p:txBody>
          <a:bodyPr>
            <a:noAutofit/>
          </a:bodyPr>
          <a:lstStyle/>
          <a:p>
            <a:pPr marL="0" indent="0">
              <a:buNone/>
            </a:pPr>
            <a:r>
              <a:rPr lang="en-US" sz="3600" dirty="0"/>
              <a:t>2 Cor 4:16 Therefore </a:t>
            </a:r>
            <a:r>
              <a:rPr lang="en-US" sz="3600" u="sng" dirty="0"/>
              <a:t>we do not lose heart</a:t>
            </a:r>
          </a:p>
          <a:p>
            <a:pPr marL="0" indent="0">
              <a:buNone/>
            </a:pPr>
            <a:r>
              <a:rPr lang="en-US" sz="3600" dirty="0"/>
              <a:t>2 Cor 4:17 Momentary, light affliction is producing for us an eternal weight of glory</a:t>
            </a:r>
          </a:p>
          <a:p>
            <a:pPr marL="0" indent="0">
              <a:buNone/>
            </a:pPr>
            <a:r>
              <a:rPr lang="en-US" sz="3600" dirty="0"/>
              <a:t>2 Cor 4:18 So we fix our eyes on what is unseen</a:t>
            </a:r>
          </a:p>
          <a:p>
            <a:pPr marL="0" indent="0">
              <a:buNone/>
            </a:pPr>
            <a:r>
              <a:rPr lang="en-US" sz="3600" dirty="0"/>
              <a:t>	[Aside: 2 Cor 5:1-5 </a:t>
            </a:r>
            <a:r>
              <a:rPr lang="en-US" sz="3600" i="1" dirty="0"/>
              <a:t>such as our new bodies</a:t>
            </a:r>
            <a:r>
              <a:rPr lang="en-US" sz="3600" dirty="0"/>
              <a:t>]</a:t>
            </a:r>
          </a:p>
          <a:p>
            <a:pPr marL="0" indent="0">
              <a:buNone/>
            </a:pPr>
            <a:r>
              <a:rPr lang="en-US" sz="3600" dirty="0"/>
              <a:t>2 Cor 5:6 Therefore </a:t>
            </a:r>
            <a:r>
              <a:rPr lang="en-US" sz="3600" u="sng" dirty="0"/>
              <a:t>we are always full of courage</a:t>
            </a:r>
            <a:endParaRPr lang="en-US" sz="3600" dirty="0"/>
          </a:p>
        </p:txBody>
      </p:sp>
    </p:spTree>
    <p:extLst>
      <p:ext uri="{BB962C8B-B14F-4D97-AF65-F5344CB8AC3E}">
        <p14:creationId xmlns:p14="http://schemas.microsoft.com/office/powerpoint/2010/main" val="3754683846"/>
      </p:ext>
    </p:extLst>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r>
              <a:rPr lang="en-US" dirty="0"/>
              <a:t>Fix your eyes on the unseen</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10515600" cy="5505979"/>
          </a:xfrm>
        </p:spPr>
        <p:txBody>
          <a:bodyPr>
            <a:noAutofit/>
          </a:bodyPr>
          <a:lstStyle/>
          <a:p>
            <a:pPr marL="0" indent="0">
              <a:buNone/>
            </a:pPr>
            <a:r>
              <a:rPr lang="en-US" sz="3600" dirty="0"/>
              <a:t>2 Cor 4:16 Therefore </a:t>
            </a:r>
            <a:r>
              <a:rPr lang="en-US" sz="3600" u="sng" dirty="0"/>
              <a:t>we do not lose heart</a:t>
            </a:r>
          </a:p>
          <a:p>
            <a:pPr marL="0" indent="0">
              <a:buNone/>
            </a:pPr>
            <a:r>
              <a:rPr lang="en-US" sz="3600" dirty="0"/>
              <a:t>2 Cor 4:17 Momentary, light affliction is producing for us an eternal weight of glory</a:t>
            </a:r>
          </a:p>
          <a:p>
            <a:pPr marL="0" indent="0">
              <a:buNone/>
            </a:pPr>
            <a:r>
              <a:rPr lang="en-US" sz="3600" dirty="0"/>
              <a:t>2 Cor 4:18 So we fix our eyes on what is unseen</a:t>
            </a:r>
          </a:p>
          <a:p>
            <a:pPr marL="0" indent="0">
              <a:buNone/>
            </a:pPr>
            <a:r>
              <a:rPr lang="en-US" sz="3600" dirty="0"/>
              <a:t>	[Aside: 2 Cor 5:1-5 </a:t>
            </a:r>
            <a:r>
              <a:rPr lang="en-US" sz="3600" i="1" dirty="0"/>
              <a:t>such as our new bodies</a:t>
            </a:r>
            <a:r>
              <a:rPr lang="en-US" sz="3600" dirty="0"/>
              <a:t>]</a:t>
            </a:r>
          </a:p>
          <a:p>
            <a:pPr marL="0" indent="0">
              <a:buNone/>
            </a:pPr>
            <a:r>
              <a:rPr lang="en-US" sz="3600" dirty="0"/>
              <a:t>2 Cor 5:6 Therefore </a:t>
            </a:r>
            <a:r>
              <a:rPr lang="en-US" sz="3600" u="sng" dirty="0"/>
              <a:t>we are always full of courage</a:t>
            </a:r>
            <a:r>
              <a:rPr lang="en-US" sz="3600" dirty="0"/>
              <a:t> and know that as long as we are at home in the body we are away from the Lord. 7 We live by faith, not by sight. </a:t>
            </a:r>
          </a:p>
        </p:txBody>
      </p:sp>
    </p:spTree>
    <p:extLst>
      <p:ext uri="{BB962C8B-B14F-4D97-AF65-F5344CB8AC3E}">
        <p14:creationId xmlns:p14="http://schemas.microsoft.com/office/powerpoint/2010/main" val="1252067957"/>
      </p:ext>
    </p:extLst>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r>
              <a:rPr lang="en-US" dirty="0"/>
              <a:t>Fix your eyes on the unseen</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10515600" cy="5505979"/>
          </a:xfrm>
        </p:spPr>
        <p:txBody>
          <a:bodyPr>
            <a:noAutofit/>
          </a:bodyPr>
          <a:lstStyle/>
          <a:p>
            <a:pPr marL="0" indent="0">
              <a:buNone/>
            </a:pPr>
            <a:r>
              <a:rPr lang="en-US" sz="3600" dirty="0"/>
              <a:t>2 Cor 4:16 Therefore we do not lose heart</a:t>
            </a:r>
          </a:p>
          <a:p>
            <a:pPr marL="0" indent="0">
              <a:buNone/>
            </a:pPr>
            <a:r>
              <a:rPr lang="en-US" sz="3600" dirty="0"/>
              <a:t>2 Cor 4:17 Momentary, light affliction is producing for us an eternal weight of glory</a:t>
            </a:r>
          </a:p>
          <a:p>
            <a:pPr marL="0" indent="0">
              <a:buNone/>
            </a:pPr>
            <a:r>
              <a:rPr lang="en-US" sz="3600" dirty="0"/>
              <a:t>2 Cor 4:18 So </a:t>
            </a:r>
            <a:r>
              <a:rPr lang="en-US" sz="3600" u="sng" dirty="0"/>
              <a:t>we fix our eyes on what is unseen</a:t>
            </a:r>
          </a:p>
          <a:p>
            <a:pPr marL="0" indent="0">
              <a:buNone/>
            </a:pPr>
            <a:r>
              <a:rPr lang="en-US" sz="3600" dirty="0"/>
              <a:t>	[Aside: 2 Cor 5:1-5 </a:t>
            </a:r>
            <a:r>
              <a:rPr lang="en-US" sz="3600" i="1" dirty="0"/>
              <a:t>such as our new bodies</a:t>
            </a:r>
            <a:r>
              <a:rPr lang="en-US" sz="3600" dirty="0"/>
              <a:t>]</a:t>
            </a:r>
          </a:p>
          <a:p>
            <a:pPr marL="0" indent="0">
              <a:buNone/>
            </a:pPr>
            <a:r>
              <a:rPr lang="en-US" sz="3600" dirty="0"/>
              <a:t>2 Cor 5:6 Therefore we are always full of courage and know that as long as we are at home in the body we are away from the Lord. 7 </a:t>
            </a:r>
            <a:r>
              <a:rPr lang="en-US" sz="3600" u="sng" dirty="0"/>
              <a:t>We live by faith, not by sight</a:t>
            </a:r>
            <a:r>
              <a:rPr lang="en-US" sz="3600" dirty="0"/>
              <a:t>. </a:t>
            </a:r>
          </a:p>
        </p:txBody>
      </p:sp>
    </p:spTree>
    <p:extLst>
      <p:ext uri="{BB962C8B-B14F-4D97-AF65-F5344CB8AC3E}">
        <p14:creationId xmlns:p14="http://schemas.microsoft.com/office/powerpoint/2010/main" val="1766988500"/>
      </p:ext>
    </p:extLst>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r>
              <a:rPr lang="en-US" dirty="0"/>
              <a:t>Fix your eyes on the unseen</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10515600" cy="5505979"/>
          </a:xfrm>
        </p:spPr>
        <p:txBody>
          <a:bodyPr>
            <a:noAutofit/>
          </a:bodyPr>
          <a:lstStyle/>
          <a:p>
            <a:pPr marL="0" indent="0">
              <a:buNone/>
            </a:pPr>
            <a:r>
              <a:rPr lang="en-US" sz="3600" dirty="0"/>
              <a:t>2 Cor 4:16 Therefore we do not lose heart</a:t>
            </a:r>
          </a:p>
          <a:p>
            <a:pPr marL="0" indent="0">
              <a:buNone/>
            </a:pPr>
            <a:r>
              <a:rPr lang="en-US" sz="3600" dirty="0"/>
              <a:t>2 Cor 4:17 Momentary, light affliction is producing for us an eternal weight of glory</a:t>
            </a:r>
          </a:p>
          <a:p>
            <a:pPr marL="0" indent="0">
              <a:buNone/>
            </a:pPr>
            <a:r>
              <a:rPr lang="en-US" sz="3600" dirty="0"/>
              <a:t>2 Cor 4:18 So </a:t>
            </a:r>
            <a:r>
              <a:rPr lang="en-US" sz="3600" u="sng" dirty="0"/>
              <a:t>we fix our eyes on what is unseen</a:t>
            </a:r>
          </a:p>
          <a:p>
            <a:pPr marL="0" indent="0">
              <a:buNone/>
            </a:pPr>
            <a:r>
              <a:rPr lang="en-US" sz="3600" dirty="0"/>
              <a:t>	[Aside: 2 Cor 5:1-5 </a:t>
            </a:r>
            <a:r>
              <a:rPr lang="en-US" sz="3600" i="1" dirty="0"/>
              <a:t>such as our new bodies</a:t>
            </a:r>
            <a:r>
              <a:rPr lang="en-US" sz="3600" dirty="0"/>
              <a:t>]</a:t>
            </a:r>
          </a:p>
          <a:p>
            <a:pPr marL="0" indent="0">
              <a:buNone/>
            </a:pPr>
            <a:r>
              <a:rPr lang="en-US" sz="3600" dirty="0"/>
              <a:t>2 Cor 5:6 Therefore we are always full of courage and know that as long as we are at home in the body we are away from the Lord. 7 </a:t>
            </a:r>
            <a:r>
              <a:rPr lang="en-US" sz="3600" u="sng" dirty="0"/>
              <a:t>We live by faith, not by sight</a:t>
            </a:r>
            <a:r>
              <a:rPr lang="en-US" sz="3600" dirty="0"/>
              <a:t>. 8 We are full of courage I say, and would prefer to be away from the body and at home with the Lord.</a:t>
            </a:r>
            <a:endParaRPr lang="en-US" sz="3600" u="sng" dirty="0"/>
          </a:p>
        </p:txBody>
      </p:sp>
    </p:spTree>
    <p:extLst>
      <p:ext uri="{BB962C8B-B14F-4D97-AF65-F5344CB8AC3E}">
        <p14:creationId xmlns:p14="http://schemas.microsoft.com/office/powerpoint/2010/main" val="1828294869"/>
      </p:ext>
    </p:extLst>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r>
              <a:rPr lang="en-US" dirty="0"/>
              <a:t>Fix your eyes on the unseen</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10515600" cy="5505979"/>
          </a:xfrm>
        </p:spPr>
        <p:txBody>
          <a:bodyPr>
            <a:noAutofit/>
          </a:bodyPr>
          <a:lstStyle/>
          <a:p>
            <a:pPr marL="0" indent="0">
              <a:buNone/>
            </a:pPr>
            <a:r>
              <a:rPr lang="en-US" sz="3600" dirty="0"/>
              <a:t>2 Cor 5:9 So we have it as our ambition, whether at home in the body or absent, to be pleasing to Him.</a:t>
            </a:r>
          </a:p>
          <a:p>
            <a:pPr marL="0" indent="0">
              <a:buNone/>
            </a:pPr>
            <a:r>
              <a:rPr lang="en-US" sz="3600" dirty="0"/>
              <a:t>2 Cor 5:10 For we must all appear before the judgment seat of Christ, that each one may receive what is due him for the things done while in the body, whether good or bad.</a:t>
            </a:r>
          </a:p>
          <a:p>
            <a:pPr marL="0" indent="0">
              <a:buNone/>
            </a:pPr>
            <a:endParaRPr lang="en-US" sz="3600" dirty="0"/>
          </a:p>
        </p:txBody>
      </p:sp>
    </p:spTree>
    <p:extLst>
      <p:ext uri="{BB962C8B-B14F-4D97-AF65-F5344CB8AC3E}">
        <p14:creationId xmlns:p14="http://schemas.microsoft.com/office/powerpoint/2010/main" val="249097204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r>
              <a:rPr lang="en-US" dirty="0"/>
              <a:t>We live by faith, not by sight</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199" y="1352020"/>
            <a:ext cx="10679349" cy="5505979"/>
          </a:xfrm>
        </p:spPr>
        <p:txBody>
          <a:bodyPr>
            <a:noAutofit/>
          </a:bodyPr>
          <a:lstStyle/>
          <a:p>
            <a:endParaRPr lang="en-US" sz="3600" dirty="0"/>
          </a:p>
          <a:p>
            <a:endParaRPr lang="en-US" sz="3600" dirty="0"/>
          </a:p>
          <a:p>
            <a:r>
              <a:rPr lang="en-US" sz="3600" dirty="0"/>
              <a:t>“I can’t believe this difficult thing is still going on. How can I quickly end this pain?”</a:t>
            </a:r>
          </a:p>
          <a:p>
            <a:endParaRPr lang="en-US" sz="3600" dirty="0"/>
          </a:p>
          <a:p>
            <a:r>
              <a:rPr lang="en-US" sz="3600" dirty="0"/>
              <a:t>“This life is filled with difficulties (momentary, light afflictions). God is producing glory through them.”</a:t>
            </a:r>
          </a:p>
        </p:txBody>
      </p:sp>
      <p:sp>
        <p:nvSpPr>
          <p:cNvPr id="4" name="TextBox 3">
            <a:extLst>
              <a:ext uri="{FF2B5EF4-FFF2-40B4-BE49-F238E27FC236}">
                <a16:creationId xmlns:a16="http://schemas.microsoft.com/office/drawing/2014/main" xmlns="" id="{0B302DC9-715E-42F4-9C27-C26D655CF76A}"/>
              </a:ext>
            </a:extLst>
          </p:cNvPr>
          <p:cNvSpPr txBox="1"/>
          <p:nvPr/>
        </p:nvSpPr>
        <p:spPr>
          <a:xfrm>
            <a:off x="8813259" y="1352019"/>
            <a:ext cx="1111715" cy="646331"/>
          </a:xfrm>
          <a:prstGeom prst="rect">
            <a:avLst/>
          </a:prstGeom>
          <a:solidFill>
            <a:schemeClr val="bg2">
              <a:lumMod val="90000"/>
            </a:schemeClr>
          </a:solidFill>
          <a:ln>
            <a:solidFill>
              <a:schemeClr val="tx1"/>
            </a:solidFill>
          </a:ln>
        </p:spPr>
        <p:txBody>
          <a:bodyPr wrap="none" rtlCol="0">
            <a:spAutoFit/>
          </a:bodyPr>
          <a:lstStyle/>
          <a:p>
            <a:r>
              <a:rPr lang="en-US" sz="3600" dirty="0"/>
              <a:t>Sight</a:t>
            </a:r>
          </a:p>
        </p:txBody>
      </p:sp>
      <p:sp>
        <p:nvSpPr>
          <p:cNvPr id="5" name="TextBox 4">
            <a:extLst>
              <a:ext uri="{FF2B5EF4-FFF2-40B4-BE49-F238E27FC236}">
                <a16:creationId xmlns:a16="http://schemas.microsoft.com/office/drawing/2014/main" xmlns="" id="{FF9FC41A-30AA-40FA-95C6-1A2419819355}"/>
              </a:ext>
            </a:extLst>
          </p:cNvPr>
          <p:cNvSpPr txBox="1"/>
          <p:nvPr/>
        </p:nvSpPr>
        <p:spPr>
          <a:xfrm>
            <a:off x="10242085" y="5874469"/>
            <a:ext cx="1106841" cy="646331"/>
          </a:xfrm>
          <a:prstGeom prst="rect">
            <a:avLst/>
          </a:prstGeom>
          <a:solidFill>
            <a:schemeClr val="bg2">
              <a:lumMod val="90000"/>
            </a:schemeClr>
          </a:solidFill>
          <a:ln>
            <a:solidFill>
              <a:schemeClr val="tx1"/>
            </a:solidFill>
          </a:ln>
        </p:spPr>
        <p:txBody>
          <a:bodyPr wrap="none" rtlCol="0">
            <a:spAutoFit/>
          </a:bodyPr>
          <a:lstStyle/>
          <a:p>
            <a:r>
              <a:rPr lang="en-US" sz="3600" dirty="0"/>
              <a:t>Faith</a:t>
            </a:r>
          </a:p>
        </p:txBody>
      </p:sp>
      <p:cxnSp>
        <p:nvCxnSpPr>
          <p:cNvPr id="7" name="Straight Arrow Connector 6">
            <a:extLst>
              <a:ext uri="{FF2B5EF4-FFF2-40B4-BE49-F238E27FC236}">
                <a16:creationId xmlns:a16="http://schemas.microsoft.com/office/drawing/2014/main" xmlns="" id="{97FCF255-3A75-483A-B4A8-597CCB3702E2}"/>
              </a:ext>
            </a:extLst>
          </p:cNvPr>
          <p:cNvCxnSpPr>
            <a:cxnSpLocks/>
          </p:cNvCxnSpPr>
          <p:nvPr/>
        </p:nvCxnSpPr>
        <p:spPr>
          <a:xfrm flipH="1" flipV="1">
            <a:off x="8964706" y="5505980"/>
            <a:ext cx="960270" cy="36849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xmlns="" id="{C0113678-3028-4D75-A96E-B1285A63BCB2}"/>
              </a:ext>
            </a:extLst>
          </p:cNvPr>
          <p:cNvCxnSpPr>
            <a:cxnSpLocks/>
          </p:cNvCxnSpPr>
          <p:nvPr/>
        </p:nvCxnSpPr>
        <p:spPr>
          <a:xfrm flipH="1">
            <a:off x="7871012" y="1840648"/>
            <a:ext cx="766672" cy="66947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772083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wipe(left)">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left)">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left)">
                                      <p:cBhvr>
                                        <p:cTn id="25" dur="500"/>
                                        <p:tgtEl>
                                          <p:spTgt spid="4"/>
                                        </p:tgtEl>
                                      </p:cBhvr>
                                    </p:animEffect>
                                  </p:childTnLst>
                                </p:cTn>
                              </p:par>
                              <p:par>
                                <p:cTn id="26" presetID="22" presetClass="entr" presetSubtype="8" fill="hold"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left)">
                                      <p:cBhvr>
                                        <p:cTn id="2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r>
              <a:rPr lang="en-US" dirty="0"/>
              <a:t>We live by faith, not by sight</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199" y="1352020"/>
            <a:ext cx="10679349" cy="5505979"/>
          </a:xfrm>
        </p:spPr>
        <p:txBody>
          <a:bodyPr>
            <a:noAutofit/>
          </a:bodyPr>
          <a:lstStyle/>
          <a:p>
            <a:endParaRPr lang="en-US" sz="3600" dirty="0"/>
          </a:p>
          <a:p>
            <a:endParaRPr lang="en-US" sz="3600" dirty="0"/>
          </a:p>
          <a:p>
            <a:r>
              <a:rPr lang="en-US" sz="3600" dirty="0"/>
              <a:t>“I haven’t seen the direct results of my spiritual efforts for quite some time, so I quit!”</a:t>
            </a:r>
          </a:p>
          <a:p>
            <a:endParaRPr lang="en-US" sz="3600" dirty="0"/>
          </a:p>
          <a:p>
            <a:r>
              <a:rPr lang="en-US" sz="3600" dirty="0"/>
              <a:t>“I’m doing what God has called me to, so I trust Him with whatever results come from it.”</a:t>
            </a:r>
          </a:p>
        </p:txBody>
      </p:sp>
      <p:sp>
        <p:nvSpPr>
          <p:cNvPr id="4" name="TextBox 3">
            <a:extLst>
              <a:ext uri="{FF2B5EF4-FFF2-40B4-BE49-F238E27FC236}">
                <a16:creationId xmlns:a16="http://schemas.microsoft.com/office/drawing/2014/main" xmlns="" id="{0B302DC9-715E-42F4-9C27-C26D655CF76A}"/>
              </a:ext>
            </a:extLst>
          </p:cNvPr>
          <p:cNvSpPr txBox="1"/>
          <p:nvPr/>
        </p:nvSpPr>
        <p:spPr>
          <a:xfrm>
            <a:off x="8813259" y="1352019"/>
            <a:ext cx="1111715" cy="646331"/>
          </a:xfrm>
          <a:prstGeom prst="rect">
            <a:avLst/>
          </a:prstGeom>
          <a:solidFill>
            <a:schemeClr val="bg2">
              <a:lumMod val="90000"/>
            </a:schemeClr>
          </a:solidFill>
          <a:ln>
            <a:solidFill>
              <a:schemeClr val="tx1"/>
            </a:solidFill>
          </a:ln>
        </p:spPr>
        <p:txBody>
          <a:bodyPr wrap="none" rtlCol="0">
            <a:spAutoFit/>
          </a:bodyPr>
          <a:lstStyle/>
          <a:p>
            <a:r>
              <a:rPr lang="en-US" sz="3600" dirty="0"/>
              <a:t>Sight</a:t>
            </a:r>
          </a:p>
        </p:txBody>
      </p:sp>
      <p:sp>
        <p:nvSpPr>
          <p:cNvPr id="5" name="TextBox 4">
            <a:extLst>
              <a:ext uri="{FF2B5EF4-FFF2-40B4-BE49-F238E27FC236}">
                <a16:creationId xmlns:a16="http://schemas.microsoft.com/office/drawing/2014/main" xmlns="" id="{FF9FC41A-30AA-40FA-95C6-1A2419819355}"/>
              </a:ext>
            </a:extLst>
          </p:cNvPr>
          <p:cNvSpPr txBox="1"/>
          <p:nvPr/>
        </p:nvSpPr>
        <p:spPr>
          <a:xfrm>
            <a:off x="9524908" y="5505980"/>
            <a:ext cx="1106841" cy="646331"/>
          </a:xfrm>
          <a:prstGeom prst="rect">
            <a:avLst/>
          </a:prstGeom>
          <a:solidFill>
            <a:schemeClr val="bg2">
              <a:lumMod val="90000"/>
            </a:schemeClr>
          </a:solidFill>
          <a:ln>
            <a:solidFill>
              <a:schemeClr val="tx1"/>
            </a:solidFill>
          </a:ln>
        </p:spPr>
        <p:txBody>
          <a:bodyPr wrap="none" rtlCol="0">
            <a:spAutoFit/>
          </a:bodyPr>
          <a:lstStyle/>
          <a:p>
            <a:r>
              <a:rPr lang="en-US" sz="3600" dirty="0"/>
              <a:t>Faith</a:t>
            </a:r>
          </a:p>
        </p:txBody>
      </p:sp>
      <p:cxnSp>
        <p:nvCxnSpPr>
          <p:cNvPr id="7" name="Straight Arrow Connector 6">
            <a:extLst>
              <a:ext uri="{FF2B5EF4-FFF2-40B4-BE49-F238E27FC236}">
                <a16:creationId xmlns:a16="http://schemas.microsoft.com/office/drawing/2014/main" xmlns="" id="{97FCF255-3A75-483A-B4A8-597CCB3702E2}"/>
              </a:ext>
            </a:extLst>
          </p:cNvPr>
          <p:cNvCxnSpPr>
            <a:cxnSpLocks/>
          </p:cNvCxnSpPr>
          <p:nvPr/>
        </p:nvCxnSpPr>
        <p:spPr>
          <a:xfrm flipH="1" flipV="1">
            <a:off x="8329546" y="5137491"/>
            <a:ext cx="878253" cy="36849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xmlns="" id="{C0113678-3028-4D75-A96E-B1285A63BCB2}"/>
              </a:ext>
            </a:extLst>
          </p:cNvPr>
          <p:cNvCxnSpPr>
            <a:cxnSpLocks/>
          </p:cNvCxnSpPr>
          <p:nvPr/>
        </p:nvCxnSpPr>
        <p:spPr>
          <a:xfrm flipH="1">
            <a:off x="7704306" y="1832463"/>
            <a:ext cx="933377" cy="48272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402660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wipe(left)">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left)">
                                      <p:cBhvr>
                                        <p:cTn id="20" dur="500"/>
                                        <p:tgtEl>
                                          <p:spTgt spid="4"/>
                                        </p:tgtEl>
                                      </p:cBhvr>
                                    </p:animEffect>
                                  </p:childTnLst>
                                </p:cTn>
                              </p:par>
                              <p:par>
                                <p:cTn id="21" presetID="22" presetClass="entr" presetSubtype="8"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left)">
                                      <p:cBhvr>
                                        <p:cTn id="2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r>
              <a:rPr lang="en-US" dirty="0"/>
              <a:t>Context: Suffering bears fruit</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10515600" cy="5505979"/>
          </a:xfrm>
        </p:spPr>
        <p:txBody>
          <a:bodyPr>
            <a:noAutofit/>
          </a:bodyPr>
          <a:lstStyle/>
          <a:p>
            <a:pPr marL="0" indent="0">
              <a:buNone/>
            </a:pPr>
            <a:r>
              <a:rPr lang="en-US" sz="3600" b="1" u="sng" dirty="0"/>
              <a:t>Last week:</a:t>
            </a:r>
            <a:r>
              <a:rPr lang="en-US" sz="3600" dirty="0"/>
              <a:t>  Suffering bears fruit in this life.</a:t>
            </a:r>
          </a:p>
          <a:p>
            <a:pPr marL="0" indent="0">
              <a:buNone/>
            </a:pPr>
            <a:r>
              <a:rPr lang="en-US" sz="3600" b="1" u="sng" dirty="0"/>
              <a:t>This week:</a:t>
            </a:r>
            <a:r>
              <a:rPr lang="en-US" sz="3600" dirty="0"/>
              <a:t>  Suffering bears fruit in the next life.</a:t>
            </a:r>
          </a:p>
          <a:p>
            <a:r>
              <a:rPr lang="en-US" sz="3600" dirty="0"/>
              <a:t>2 Cor 4:16 Therefore we do not lose heart</a:t>
            </a:r>
          </a:p>
          <a:p>
            <a:r>
              <a:rPr lang="en-US" sz="3600" dirty="0"/>
              <a:t>2 Cor 4:17 For momentary, light affliction is producing for us an eternal weight of glory far beyond all comparison</a:t>
            </a:r>
          </a:p>
          <a:p>
            <a:r>
              <a:rPr lang="en-US" sz="3600" dirty="0"/>
              <a:t>2 Cor 5:10 For we must all appear before the judgment seat of Christ, that each one may receive what is due him for the things done while in the body, whether good or bad.</a:t>
            </a:r>
          </a:p>
        </p:txBody>
      </p:sp>
    </p:spTree>
    <p:extLst>
      <p:ext uri="{BB962C8B-B14F-4D97-AF65-F5344CB8AC3E}">
        <p14:creationId xmlns:p14="http://schemas.microsoft.com/office/powerpoint/2010/main" val="159283605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r>
              <a:rPr lang="en-US" dirty="0"/>
              <a:t>We live by faith, not by sight</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199" y="1352020"/>
            <a:ext cx="10679349" cy="5505979"/>
          </a:xfrm>
        </p:spPr>
        <p:txBody>
          <a:bodyPr>
            <a:noAutofit/>
          </a:bodyPr>
          <a:lstStyle/>
          <a:p>
            <a:endParaRPr lang="en-US" sz="3600" dirty="0"/>
          </a:p>
          <a:p>
            <a:endParaRPr lang="en-US" sz="3600" dirty="0"/>
          </a:p>
          <a:p>
            <a:r>
              <a:rPr lang="en-US" sz="3600" dirty="0"/>
              <a:t>“I got zero compliments on that spiritual work I just  did …</a:t>
            </a:r>
          </a:p>
        </p:txBody>
      </p:sp>
    </p:spTree>
    <p:extLst>
      <p:ext uri="{BB962C8B-B14F-4D97-AF65-F5344CB8AC3E}">
        <p14:creationId xmlns:p14="http://schemas.microsoft.com/office/powerpoint/2010/main" val="2686590359"/>
      </p:ext>
    </p:extLst>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r>
              <a:rPr lang="en-US" dirty="0"/>
              <a:t>We live by faith, not by sight</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199" y="1352020"/>
            <a:ext cx="10679349" cy="5505979"/>
          </a:xfrm>
        </p:spPr>
        <p:txBody>
          <a:bodyPr>
            <a:noAutofit/>
          </a:bodyPr>
          <a:lstStyle/>
          <a:p>
            <a:endParaRPr lang="en-US" sz="3600" dirty="0"/>
          </a:p>
          <a:p>
            <a:endParaRPr lang="en-US" sz="3600" dirty="0"/>
          </a:p>
          <a:p>
            <a:r>
              <a:rPr lang="en-US" sz="3600" dirty="0"/>
              <a:t>“I got zero compliments on that spiritual work I just  did … so I quit!”</a:t>
            </a:r>
          </a:p>
          <a:p>
            <a:endParaRPr lang="en-US" sz="3600" dirty="0"/>
          </a:p>
          <a:p>
            <a:r>
              <a:rPr lang="en-US" sz="3600" dirty="0"/>
              <a:t>“Regardless of human response, I have it as my ambition to be pleasing to God.”</a:t>
            </a:r>
          </a:p>
        </p:txBody>
      </p:sp>
      <p:sp>
        <p:nvSpPr>
          <p:cNvPr id="4" name="TextBox 3">
            <a:extLst>
              <a:ext uri="{FF2B5EF4-FFF2-40B4-BE49-F238E27FC236}">
                <a16:creationId xmlns:a16="http://schemas.microsoft.com/office/drawing/2014/main" xmlns="" id="{0B302DC9-715E-42F4-9C27-C26D655CF76A}"/>
              </a:ext>
            </a:extLst>
          </p:cNvPr>
          <p:cNvSpPr txBox="1"/>
          <p:nvPr/>
        </p:nvSpPr>
        <p:spPr>
          <a:xfrm>
            <a:off x="8813259" y="1352019"/>
            <a:ext cx="1111715" cy="646331"/>
          </a:xfrm>
          <a:prstGeom prst="rect">
            <a:avLst/>
          </a:prstGeom>
          <a:solidFill>
            <a:schemeClr val="bg2">
              <a:lumMod val="90000"/>
            </a:schemeClr>
          </a:solidFill>
          <a:ln>
            <a:solidFill>
              <a:schemeClr val="tx1"/>
            </a:solidFill>
          </a:ln>
        </p:spPr>
        <p:txBody>
          <a:bodyPr wrap="none" rtlCol="0">
            <a:spAutoFit/>
          </a:bodyPr>
          <a:lstStyle/>
          <a:p>
            <a:r>
              <a:rPr lang="en-US" sz="3600" dirty="0"/>
              <a:t>Sight</a:t>
            </a:r>
          </a:p>
        </p:txBody>
      </p:sp>
      <p:sp>
        <p:nvSpPr>
          <p:cNvPr id="5" name="TextBox 4">
            <a:extLst>
              <a:ext uri="{FF2B5EF4-FFF2-40B4-BE49-F238E27FC236}">
                <a16:creationId xmlns:a16="http://schemas.microsoft.com/office/drawing/2014/main" xmlns="" id="{FF9FC41A-30AA-40FA-95C6-1A2419819355}"/>
              </a:ext>
            </a:extLst>
          </p:cNvPr>
          <p:cNvSpPr txBox="1"/>
          <p:nvPr/>
        </p:nvSpPr>
        <p:spPr>
          <a:xfrm>
            <a:off x="8860757" y="5543729"/>
            <a:ext cx="1106841" cy="646331"/>
          </a:xfrm>
          <a:prstGeom prst="rect">
            <a:avLst/>
          </a:prstGeom>
          <a:solidFill>
            <a:schemeClr val="bg2">
              <a:lumMod val="90000"/>
            </a:schemeClr>
          </a:solidFill>
          <a:ln>
            <a:solidFill>
              <a:schemeClr val="tx1"/>
            </a:solidFill>
          </a:ln>
        </p:spPr>
        <p:txBody>
          <a:bodyPr wrap="none" rtlCol="0">
            <a:spAutoFit/>
          </a:bodyPr>
          <a:lstStyle/>
          <a:p>
            <a:r>
              <a:rPr lang="en-US" sz="3600" dirty="0"/>
              <a:t>Faith</a:t>
            </a:r>
          </a:p>
        </p:txBody>
      </p:sp>
      <p:cxnSp>
        <p:nvCxnSpPr>
          <p:cNvPr id="7" name="Straight Arrow Connector 6">
            <a:extLst>
              <a:ext uri="{FF2B5EF4-FFF2-40B4-BE49-F238E27FC236}">
                <a16:creationId xmlns:a16="http://schemas.microsoft.com/office/drawing/2014/main" xmlns="" id="{97FCF255-3A75-483A-B4A8-597CCB3702E2}"/>
              </a:ext>
            </a:extLst>
          </p:cNvPr>
          <p:cNvCxnSpPr>
            <a:cxnSpLocks/>
          </p:cNvCxnSpPr>
          <p:nvPr/>
        </p:nvCxnSpPr>
        <p:spPr>
          <a:xfrm flipH="1" flipV="1">
            <a:off x="7665395" y="5175240"/>
            <a:ext cx="878253" cy="36849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xmlns="" id="{C0113678-3028-4D75-A96E-B1285A63BCB2}"/>
              </a:ext>
            </a:extLst>
          </p:cNvPr>
          <p:cNvCxnSpPr>
            <a:cxnSpLocks/>
          </p:cNvCxnSpPr>
          <p:nvPr/>
        </p:nvCxnSpPr>
        <p:spPr>
          <a:xfrm flipH="1">
            <a:off x="7704306" y="1832463"/>
            <a:ext cx="933377" cy="48272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596055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wipe(left)">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left)">
                                      <p:cBhvr>
                                        <p:cTn id="20" dur="500"/>
                                        <p:tgtEl>
                                          <p:spTgt spid="4"/>
                                        </p:tgtEl>
                                      </p:cBhvr>
                                    </p:animEffect>
                                  </p:childTnLst>
                                </p:cTn>
                              </p:par>
                              <p:par>
                                <p:cTn id="21" presetID="22" presetClass="entr" presetSubtype="8"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left)">
                                      <p:cBhvr>
                                        <p:cTn id="2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r>
              <a:rPr lang="en-US" dirty="0"/>
              <a:t>We live by faith, not by sight</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199" y="1352020"/>
            <a:ext cx="10679349" cy="5505979"/>
          </a:xfrm>
        </p:spPr>
        <p:txBody>
          <a:bodyPr>
            <a:noAutofit/>
          </a:bodyPr>
          <a:lstStyle/>
          <a:p>
            <a:endParaRPr lang="en-US" sz="3600" dirty="0"/>
          </a:p>
          <a:p>
            <a:endParaRPr lang="en-US" sz="3600" dirty="0"/>
          </a:p>
          <a:p>
            <a:r>
              <a:rPr lang="en-US" sz="3600" dirty="0"/>
              <a:t>“I’m just so discouraged in this stage of life, and there is no way out.”</a:t>
            </a:r>
          </a:p>
          <a:p>
            <a:endParaRPr lang="en-US" sz="3600" dirty="0"/>
          </a:p>
          <a:p>
            <a:r>
              <a:rPr lang="en-US" sz="3600" dirty="0"/>
              <a:t>“This </a:t>
            </a:r>
            <a:r>
              <a:rPr lang="en-US" sz="3600" i="1" dirty="0"/>
              <a:t>is</a:t>
            </a:r>
            <a:r>
              <a:rPr lang="en-US" sz="3600" dirty="0"/>
              <a:t> difficult. So I will fight to be full of courage, trusting that God is at work!”</a:t>
            </a:r>
          </a:p>
        </p:txBody>
      </p:sp>
      <p:sp>
        <p:nvSpPr>
          <p:cNvPr id="4" name="TextBox 3">
            <a:extLst>
              <a:ext uri="{FF2B5EF4-FFF2-40B4-BE49-F238E27FC236}">
                <a16:creationId xmlns:a16="http://schemas.microsoft.com/office/drawing/2014/main" xmlns="" id="{0B302DC9-715E-42F4-9C27-C26D655CF76A}"/>
              </a:ext>
            </a:extLst>
          </p:cNvPr>
          <p:cNvSpPr txBox="1"/>
          <p:nvPr/>
        </p:nvSpPr>
        <p:spPr>
          <a:xfrm>
            <a:off x="8813259" y="1352019"/>
            <a:ext cx="1111715" cy="646331"/>
          </a:xfrm>
          <a:prstGeom prst="rect">
            <a:avLst/>
          </a:prstGeom>
          <a:solidFill>
            <a:schemeClr val="bg2">
              <a:lumMod val="90000"/>
            </a:schemeClr>
          </a:solidFill>
          <a:ln>
            <a:solidFill>
              <a:schemeClr val="tx1"/>
            </a:solidFill>
          </a:ln>
        </p:spPr>
        <p:txBody>
          <a:bodyPr wrap="none" rtlCol="0">
            <a:spAutoFit/>
          </a:bodyPr>
          <a:lstStyle/>
          <a:p>
            <a:r>
              <a:rPr lang="en-US" sz="3600" dirty="0"/>
              <a:t>Sight</a:t>
            </a:r>
          </a:p>
        </p:txBody>
      </p:sp>
      <p:sp>
        <p:nvSpPr>
          <p:cNvPr id="5" name="TextBox 4">
            <a:extLst>
              <a:ext uri="{FF2B5EF4-FFF2-40B4-BE49-F238E27FC236}">
                <a16:creationId xmlns:a16="http://schemas.microsoft.com/office/drawing/2014/main" xmlns="" id="{FF9FC41A-30AA-40FA-95C6-1A2419819355}"/>
              </a:ext>
            </a:extLst>
          </p:cNvPr>
          <p:cNvSpPr txBox="1"/>
          <p:nvPr/>
        </p:nvSpPr>
        <p:spPr>
          <a:xfrm>
            <a:off x="8860757" y="5543729"/>
            <a:ext cx="1106841" cy="646331"/>
          </a:xfrm>
          <a:prstGeom prst="rect">
            <a:avLst/>
          </a:prstGeom>
          <a:solidFill>
            <a:schemeClr val="bg2">
              <a:lumMod val="90000"/>
            </a:schemeClr>
          </a:solidFill>
          <a:ln>
            <a:solidFill>
              <a:schemeClr val="tx1"/>
            </a:solidFill>
          </a:ln>
        </p:spPr>
        <p:txBody>
          <a:bodyPr wrap="none" rtlCol="0">
            <a:spAutoFit/>
          </a:bodyPr>
          <a:lstStyle/>
          <a:p>
            <a:r>
              <a:rPr lang="en-US" sz="3600" dirty="0"/>
              <a:t>Faith</a:t>
            </a:r>
          </a:p>
        </p:txBody>
      </p:sp>
      <p:cxnSp>
        <p:nvCxnSpPr>
          <p:cNvPr id="7" name="Straight Arrow Connector 6">
            <a:extLst>
              <a:ext uri="{FF2B5EF4-FFF2-40B4-BE49-F238E27FC236}">
                <a16:creationId xmlns:a16="http://schemas.microsoft.com/office/drawing/2014/main" xmlns="" id="{97FCF255-3A75-483A-B4A8-597CCB3702E2}"/>
              </a:ext>
            </a:extLst>
          </p:cNvPr>
          <p:cNvCxnSpPr>
            <a:cxnSpLocks/>
          </p:cNvCxnSpPr>
          <p:nvPr/>
        </p:nvCxnSpPr>
        <p:spPr>
          <a:xfrm flipH="1" flipV="1">
            <a:off x="7665395" y="5175240"/>
            <a:ext cx="878253" cy="36849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xmlns="" id="{C0113678-3028-4D75-A96E-B1285A63BCB2}"/>
              </a:ext>
            </a:extLst>
          </p:cNvPr>
          <p:cNvCxnSpPr>
            <a:cxnSpLocks/>
          </p:cNvCxnSpPr>
          <p:nvPr/>
        </p:nvCxnSpPr>
        <p:spPr>
          <a:xfrm flipH="1">
            <a:off x="7704306" y="1832463"/>
            <a:ext cx="933377" cy="48272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467488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wipe(left)">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left)">
                                      <p:cBhvr>
                                        <p:cTn id="20" dur="500"/>
                                        <p:tgtEl>
                                          <p:spTgt spid="4"/>
                                        </p:tgtEl>
                                      </p:cBhvr>
                                    </p:animEffect>
                                  </p:childTnLst>
                                </p:cTn>
                              </p:par>
                              <p:par>
                                <p:cTn id="21" presetID="22" presetClass="entr" presetSubtype="8"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left)">
                                      <p:cBhvr>
                                        <p:cTn id="2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r>
              <a:rPr lang="en-US" dirty="0"/>
              <a:t>Practical ways to live by faith, not by sight</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199" y="1352020"/>
            <a:ext cx="10679349" cy="1649597"/>
          </a:xfrm>
        </p:spPr>
        <p:txBody>
          <a:bodyPr>
            <a:noAutofit/>
          </a:bodyPr>
          <a:lstStyle/>
          <a:p>
            <a:r>
              <a:rPr lang="en-US" sz="3600" dirty="0"/>
              <a:t>Acknowledge the good in life as a deposit from the Spirit.</a:t>
            </a:r>
          </a:p>
          <a:p>
            <a:pPr lvl="1"/>
            <a:r>
              <a:rPr lang="en-US" sz="3600" dirty="0"/>
              <a:t>Prepares you to accept the difficulties of life</a:t>
            </a:r>
          </a:p>
          <a:p>
            <a:r>
              <a:rPr lang="en-US" sz="3600" dirty="0"/>
              <a:t>Expect difficulties.</a:t>
            </a:r>
          </a:p>
        </p:txBody>
      </p:sp>
      <p:sp>
        <p:nvSpPr>
          <p:cNvPr id="10" name="Content Placeholder 2">
            <a:extLst>
              <a:ext uri="{FF2B5EF4-FFF2-40B4-BE49-F238E27FC236}">
                <a16:creationId xmlns:a16="http://schemas.microsoft.com/office/drawing/2014/main" xmlns="" id="{A35F7760-7259-4606-AF22-31272380F9E6}"/>
              </a:ext>
            </a:extLst>
          </p:cNvPr>
          <p:cNvSpPr txBox="1">
            <a:spLocks/>
          </p:cNvSpPr>
          <p:nvPr/>
        </p:nvSpPr>
        <p:spPr>
          <a:xfrm>
            <a:off x="5209954" y="3189249"/>
            <a:ext cx="6705322" cy="36687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dirty="0"/>
              <a:t>“Because the world is real, not ideal, everything can eventually break down. Every holiday you plan can potentially get rained out. Every plant you grow will have some dead leaves. </a:t>
            </a:r>
          </a:p>
        </p:txBody>
      </p:sp>
    </p:spTree>
    <p:extLst>
      <p:ext uri="{BB962C8B-B14F-4D97-AF65-F5344CB8AC3E}">
        <p14:creationId xmlns:p14="http://schemas.microsoft.com/office/powerpoint/2010/main" val="10383815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left)">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r>
              <a:rPr lang="en-US" dirty="0"/>
              <a:t>Practical ways to live by faith, not by sight</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199" y="1352020"/>
            <a:ext cx="10679349" cy="1649597"/>
          </a:xfrm>
        </p:spPr>
        <p:txBody>
          <a:bodyPr>
            <a:noAutofit/>
          </a:bodyPr>
          <a:lstStyle/>
          <a:p>
            <a:r>
              <a:rPr lang="en-US" sz="3600" dirty="0"/>
              <a:t>Acknowledge the good in life as a deposit from the Spirit.</a:t>
            </a:r>
          </a:p>
          <a:p>
            <a:pPr lvl="1"/>
            <a:r>
              <a:rPr lang="en-US" sz="3600" dirty="0"/>
              <a:t>Prepares you to accept the difficulties of life</a:t>
            </a:r>
          </a:p>
          <a:p>
            <a:r>
              <a:rPr lang="en-US" sz="3600" dirty="0"/>
              <a:t>Expect difficulties.</a:t>
            </a:r>
          </a:p>
        </p:txBody>
      </p:sp>
      <p:sp>
        <p:nvSpPr>
          <p:cNvPr id="10" name="Content Placeholder 2">
            <a:extLst>
              <a:ext uri="{FF2B5EF4-FFF2-40B4-BE49-F238E27FC236}">
                <a16:creationId xmlns:a16="http://schemas.microsoft.com/office/drawing/2014/main" xmlns="" id="{A35F7760-7259-4606-AF22-31272380F9E6}"/>
              </a:ext>
            </a:extLst>
          </p:cNvPr>
          <p:cNvSpPr txBox="1">
            <a:spLocks/>
          </p:cNvSpPr>
          <p:nvPr/>
        </p:nvSpPr>
        <p:spPr>
          <a:xfrm>
            <a:off x="5167423" y="3189249"/>
            <a:ext cx="6747852" cy="36687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dirty="0"/>
              <a:t>“Expect things to go wrong, and you will not be surprised. You will be able to value that less-than-ideal car, house, city that you have or live in. It may not be ideal, but it’s probably good enough.”</a:t>
            </a:r>
          </a:p>
        </p:txBody>
      </p:sp>
    </p:spTree>
    <p:extLst>
      <p:ext uri="{BB962C8B-B14F-4D97-AF65-F5344CB8AC3E}">
        <p14:creationId xmlns:p14="http://schemas.microsoft.com/office/powerpoint/2010/main" val="4015939862"/>
      </p:ext>
    </p:extLst>
  </p:cSld>
  <p:clrMapOvr>
    <a:masterClrMapping/>
  </p:clrMapOvr>
  <p:transition>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r>
              <a:rPr lang="en-US" dirty="0"/>
              <a:t>Practical ways to live by faith, not by sight</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199" y="1352020"/>
            <a:ext cx="10679349" cy="5479522"/>
          </a:xfrm>
        </p:spPr>
        <p:txBody>
          <a:bodyPr>
            <a:noAutofit/>
          </a:bodyPr>
          <a:lstStyle/>
          <a:p>
            <a:r>
              <a:rPr lang="en-US" sz="3600" dirty="0"/>
              <a:t>Acknowledge the good in life as a deposit from the Spirit.</a:t>
            </a:r>
          </a:p>
          <a:p>
            <a:pPr lvl="1"/>
            <a:r>
              <a:rPr lang="en-US" sz="3600" dirty="0"/>
              <a:t>Prepares you to accept the difficulties of life</a:t>
            </a:r>
          </a:p>
          <a:p>
            <a:r>
              <a:rPr lang="en-US" sz="3600" dirty="0"/>
              <a:t>Expect difficulties.</a:t>
            </a:r>
          </a:p>
          <a:p>
            <a:r>
              <a:rPr lang="en-US" sz="3600" dirty="0"/>
              <a:t>Everyone lives by faith, yours just happened to be grounded in truth.</a:t>
            </a:r>
          </a:p>
          <a:p>
            <a:r>
              <a:rPr lang="en-US" sz="3600" dirty="0"/>
              <a:t>Get around Christian believers &amp; Bible studies a lot.</a:t>
            </a:r>
          </a:p>
          <a:p>
            <a:endParaRPr lang="en-US" sz="3600" dirty="0"/>
          </a:p>
        </p:txBody>
      </p:sp>
    </p:spTree>
    <p:extLst>
      <p:ext uri="{BB962C8B-B14F-4D97-AF65-F5344CB8AC3E}">
        <p14:creationId xmlns:p14="http://schemas.microsoft.com/office/powerpoint/2010/main" val="303461430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wipe(left)">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r>
              <a:rPr lang="en-US" dirty="0"/>
              <a:t>Context: Suffering bears fruit</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10515600" cy="5505979"/>
          </a:xfrm>
        </p:spPr>
        <p:txBody>
          <a:bodyPr>
            <a:noAutofit/>
          </a:bodyPr>
          <a:lstStyle/>
          <a:p>
            <a:pPr marL="0" indent="0">
              <a:buNone/>
            </a:pPr>
            <a:r>
              <a:rPr lang="en-US" sz="3600" dirty="0"/>
              <a:t>2 Cor 4:16 Therefore we do not lose heart</a:t>
            </a:r>
          </a:p>
          <a:p>
            <a:pPr marL="0" indent="0">
              <a:buNone/>
            </a:pPr>
            <a:r>
              <a:rPr lang="en-US" sz="3600" dirty="0"/>
              <a:t>2 Cor 4:17 For momentary, light affliction is producing for us an eternal weight of glory far beyond all comparison</a:t>
            </a:r>
          </a:p>
          <a:p>
            <a:endParaRPr lang="en-US" sz="3600" dirty="0"/>
          </a:p>
        </p:txBody>
      </p:sp>
    </p:spTree>
    <p:extLst>
      <p:ext uri="{BB962C8B-B14F-4D97-AF65-F5344CB8AC3E}">
        <p14:creationId xmlns:p14="http://schemas.microsoft.com/office/powerpoint/2010/main" val="94978905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r>
              <a:rPr lang="en-US" dirty="0"/>
              <a:t>Context: Suffering bears fruit</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10515600" cy="5505979"/>
          </a:xfrm>
        </p:spPr>
        <p:txBody>
          <a:bodyPr>
            <a:noAutofit/>
          </a:bodyPr>
          <a:lstStyle/>
          <a:p>
            <a:pPr marL="0" indent="0">
              <a:buNone/>
            </a:pPr>
            <a:r>
              <a:rPr lang="en-US" sz="3600" dirty="0"/>
              <a:t>2 Cor 4:16 Therefore we do not lose heart</a:t>
            </a:r>
          </a:p>
          <a:p>
            <a:pPr marL="0" indent="0">
              <a:spcAft>
                <a:spcPts val="1000"/>
              </a:spcAft>
              <a:buNone/>
            </a:pPr>
            <a:r>
              <a:rPr lang="en-US" sz="3600" dirty="0"/>
              <a:t>2 Cor 4:17 For </a:t>
            </a:r>
            <a:r>
              <a:rPr lang="en-US" sz="3600" u="sng" dirty="0"/>
              <a:t>momentary, light</a:t>
            </a:r>
            <a:r>
              <a:rPr lang="en-US" sz="3600" dirty="0"/>
              <a:t> affliction is producing for us an eternal weight of glory far beyond all comparison</a:t>
            </a:r>
          </a:p>
          <a:p>
            <a:r>
              <a:rPr lang="en-US" sz="3600" dirty="0"/>
              <a:t>2 Cor 1:8 We were burdened excessively beyond our strength, so that we despaired even of life.</a:t>
            </a:r>
          </a:p>
        </p:txBody>
      </p:sp>
    </p:spTree>
    <p:extLst>
      <p:ext uri="{BB962C8B-B14F-4D97-AF65-F5344CB8AC3E}">
        <p14:creationId xmlns:p14="http://schemas.microsoft.com/office/powerpoint/2010/main" val="53299001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r>
              <a:rPr lang="en-US" dirty="0"/>
              <a:t>Context: Suffering bears fruit</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10515600" cy="5505979"/>
          </a:xfrm>
        </p:spPr>
        <p:txBody>
          <a:bodyPr>
            <a:noAutofit/>
          </a:bodyPr>
          <a:lstStyle/>
          <a:p>
            <a:pPr marL="0" indent="0">
              <a:buNone/>
            </a:pPr>
            <a:r>
              <a:rPr lang="en-US" sz="3600" dirty="0"/>
              <a:t>2 Cor 4:16 Therefore we do not lose heart</a:t>
            </a:r>
          </a:p>
          <a:p>
            <a:pPr marL="0" indent="0">
              <a:spcAft>
                <a:spcPts val="1000"/>
              </a:spcAft>
              <a:buNone/>
            </a:pPr>
            <a:r>
              <a:rPr lang="en-US" sz="3600" dirty="0"/>
              <a:t>2 Cor 4:17 For momentary, light affliction is producing for us an eternal weight of glory far beyond all </a:t>
            </a:r>
            <a:r>
              <a:rPr lang="en-US" sz="3600" u="sng" dirty="0"/>
              <a:t>comparison</a:t>
            </a:r>
            <a:endParaRPr lang="en-US" sz="3600" dirty="0"/>
          </a:p>
          <a:p>
            <a:r>
              <a:rPr lang="en-US" sz="3600" dirty="0"/>
              <a:t>2 Cor 1:8 We were burdened excessively beyond our strength, so that we despaired even of life.</a:t>
            </a:r>
          </a:p>
        </p:txBody>
      </p:sp>
    </p:spTree>
    <p:extLst>
      <p:ext uri="{BB962C8B-B14F-4D97-AF65-F5344CB8AC3E}">
        <p14:creationId xmlns:p14="http://schemas.microsoft.com/office/powerpoint/2010/main" val="3444454010"/>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r>
              <a:rPr lang="en-US" dirty="0"/>
              <a:t>Context: Suffering bears fruit</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10515600" cy="5505979"/>
          </a:xfrm>
        </p:spPr>
        <p:txBody>
          <a:bodyPr>
            <a:noAutofit/>
          </a:bodyPr>
          <a:lstStyle/>
          <a:p>
            <a:pPr marL="0" indent="0">
              <a:buNone/>
            </a:pPr>
            <a:r>
              <a:rPr lang="en-US" sz="3600" dirty="0"/>
              <a:t>2 Cor 4:16 Therefore we do not lose heart</a:t>
            </a:r>
          </a:p>
          <a:p>
            <a:pPr marL="0" indent="0">
              <a:spcAft>
                <a:spcPts val="1000"/>
              </a:spcAft>
              <a:buNone/>
            </a:pPr>
            <a:r>
              <a:rPr lang="en-US" sz="3600" dirty="0"/>
              <a:t>2 Cor 4:17 For momentary, light affliction is producing for us an eternal weight of glory far beyond all comparison</a:t>
            </a:r>
          </a:p>
          <a:p>
            <a:r>
              <a:rPr lang="en-US" sz="3600" dirty="0"/>
              <a:t>2 Cor 1:8 We were burdened </a:t>
            </a:r>
            <a:r>
              <a:rPr lang="en-US" sz="3600" dirty="0">
                <a:solidFill>
                  <a:srgbClr val="FF0000"/>
                </a:solidFill>
              </a:rPr>
              <a:t>(</a:t>
            </a:r>
            <a:r>
              <a:rPr lang="en-US" sz="3600" dirty="0" err="1">
                <a:solidFill>
                  <a:srgbClr val="FF0000"/>
                </a:solidFill>
              </a:rPr>
              <a:t>baros</a:t>
            </a:r>
            <a:r>
              <a:rPr lang="en-US" sz="3600" dirty="0">
                <a:solidFill>
                  <a:srgbClr val="FF0000"/>
                </a:solidFill>
              </a:rPr>
              <a:t>) </a:t>
            </a:r>
            <a:r>
              <a:rPr lang="en-US" sz="3600" dirty="0"/>
              <a:t>excessively beyond our strength, so that we despaired even of life.</a:t>
            </a:r>
          </a:p>
        </p:txBody>
      </p:sp>
    </p:spTree>
    <p:extLst>
      <p:ext uri="{BB962C8B-B14F-4D97-AF65-F5344CB8AC3E}">
        <p14:creationId xmlns:p14="http://schemas.microsoft.com/office/powerpoint/2010/main" val="3099225113"/>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r>
              <a:rPr lang="en-US" dirty="0"/>
              <a:t>Context: Suffering bears fruit</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10515600" cy="5505979"/>
          </a:xfrm>
        </p:spPr>
        <p:txBody>
          <a:bodyPr>
            <a:noAutofit/>
          </a:bodyPr>
          <a:lstStyle/>
          <a:p>
            <a:pPr marL="0" indent="0">
              <a:buNone/>
            </a:pPr>
            <a:r>
              <a:rPr lang="en-US" sz="3600" dirty="0"/>
              <a:t>2 Cor 4:16 Therefore we do not lose heart</a:t>
            </a:r>
          </a:p>
          <a:p>
            <a:pPr marL="0" indent="0">
              <a:spcAft>
                <a:spcPts val="1000"/>
              </a:spcAft>
              <a:buNone/>
            </a:pPr>
            <a:r>
              <a:rPr lang="en-US" sz="3600" dirty="0"/>
              <a:t>2 Cor 4:17 For momentary, light affliction is producing for us an eternal weight of glory far beyond all comparison</a:t>
            </a:r>
          </a:p>
          <a:p>
            <a:r>
              <a:rPr lang="en-US" sz="3600" dirty="0"/>
              <a:t>2 Cor 1:8 We were burdened </a:t>
            </a:r>
            <a:r>
              <a:rPr lang="en-US" sz="3600" dirty="0">
                <a:solidFill>
                  <a:srgbClr val="FF0000"/>
                </a:solidFill>
              </a:rPr>
              <a:t>(</a:t>
            </a:r>
            <a:r>
              <a:rPr lang="en-US" sz="3600" dirty="0" err="1">
                <a:solidFill>
                  <a:srgbClr val="FF0000"/>
                </a:solidFill>
              </a:rPr>
              <a:t>baros</a:t>
            </a:r>
            <a:r>
              <a:rPr lang="en-US" sz="3600" dirty="0">
                <a:solidFill>
                  <a:srgbClr val="FF0000"/>
                </a:solidFill>
              </a:rPr>
              <a:t>) </a:t>
            </a:r>
            <a:r>
              <a:rPr lang="en-US" sz="3600" dirty="0"/>
              <a:t>excessively </a:t>
            </a:r>
            <a:r>
              <a:rPr lang="en-US" sz="3600" dirty="0">
                <a:solidFill>
                  <a:srgbClr val="FF0000"/>
                </a:solidFill>
              </a:rPr>
              <a:t>(</a:t>
            </a:r>
            <a:r>
              <a:rPr lang="en-US" sz="3600" dirty="0" err="1">
                <a:solidFill>
                  <a:srgbClr val="FF0000"/>
                </a:solidFill>
              </a:rPr>
              <a:t>huperbole</a:t>
            </a:r>
            <a:r>
              <a:rPr lang="en-US" sz="3600" dirty="0">
                <a:solidFill>
                  <a:srgbClr val="FF0000"/>
                </a:solidFill>
              </a:rPr>
              <a:t>)</a:t>
            </a:r>
            <a:r>
              <a:rPr lang="en-US" sz="3600" dirty="0"/>
              <a:t> beyond our strength, so that we despaired even of life.</a:t>
            </a:r>
          </a:p>
        </p:txBody>
      </p:sp>
    </p:spTree>
    <p:extLst>
      <p:ext uri="{BB962C8B-B14F-4D97-AF65-F5344CB8AC3E}">
        <p14:creationId xmlns:p14="http://schemas.microsoft.com/office/powerpoint/2010/main" val="318018072"/>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4A912-68BC-4D15-9841-8CE101D333F0}"/>
              </a:ext>
            </a:extLst>
          </p:cNvPr>
          <p:cNvSpPr>
            <a:spLocks noGrp="1"/>
          </p:cNvSpPr>
          <p:nvPr>
            <p:ph type="title"/>
          </p:nvPr>
        </p:nvSpPr>
        <p:spPr>
          <a:xfrm>
            <a:off x="838200" y="26458"/>
            <a:ext cx="10515600" cy="1325563"/>
          </a:xfrm>
        </p:spPr>
        <p:txBody>
          <a:bodyPr/>
          <a:lstStyle/>
          <a:p>
            <a:r>
              <a:rPr lang="en-US" dirty="0"/>
              <a:t>Context: Suffering bears fruit</a:t>
            </a:r>
          </a:p>
        </p:txBody>
      </p:sp>
      <p:sp>
        <p:nvSpPr>
          <p:cNvPr id="3" name="Content Placeholder 2">
            <a:extLst>
              <a:ext uri="{FF2B5EF4-FFF2-40B4-BE49-F238E27FC236}">
                <a16:creationId xmlns:a16="http://schemas.microsoft.com/office/drawing/2014/main" xmlns="" id="{DB82A990-2A97-40CA-AD57-6F8A9A2FECD0}"/>
              </a:ext>
            </a:extLst>
          </p:cNvPr>
          <p:cNvSpPr>
            <a:spLocks noGrp="1"/>
          </p:cNvSpPr>
          <p:nvPr>
            <p:ph idx="1"/>
          </p:nvPr>
        </p:nvSpPr>
        <p:spPr>
          <a:xfrm>
            <a:off x="838200" y="1352020"/>
            <a:ext cx="10515600" cy="5505979"/>
          </a:xfrm>
        </p:spPr>
        <p:txBody>
          <a:bodyPr>
            <a:noAutofit/>
          </a:bodyPr>
          <a:lstStyle/>
          <a:p>
            <a:pPr marL="0" indent="0">
              <a:buNone/>
            </a:pPr>
            <a:r>
              <a:rPr lang="en-US" sz="3600" dirty="0"/>
              <a:t>2 Cor 4:16 Therefore we do not lose heart</a:t>
            </a:r>
          </a:p>
          <a:p>
            <a:pPr marL="0" indent="0">
              <a:spcAft>
                <a:spcPts val="1000"/>
              </a:spcAft>
              <a:buNone/>
            </a:pPr>
            <a:r>
              <a:rPr lang="en-US" sz="3600" dirty="0"/>
              <a:t>2 Cor 4:17 For momentary, light affliction is producing for us an eternal weight </a:t>
            </a:r>
            <a:r>
              <a:rPr lang="en-US" sz="3600" dirty="0">
                <a:solidFill>
                  <a:srgbClr val="FF0000"/>
                </a:solidFill>
              </a:rPr>
              <a:t>(</a:t>
            </a:r>
            <a:r>
              <a:rPr lang="en-US" sz="3600" dirty="0" err="1">
                <a:solidFill>
                  <a:srgbClr val="FF0000"/>
                </a:solidFill>
              </a:rPr>
              <a:t>baros</a:t>
            </a:r>
            <a:r>
              <a:rPr lang="en-US" sz="3600" dirty="0">
                <a:solidFill>
                  <a:srgbClr val="FF0000"/>
                </a:solidFill>
              </a:rPr>
              <a:t>)</a:t>
            </a:r>
            <a:r>
              <a:rPr lang="en-US" sz="3600" dirty="0"/>
              <a:t> of glory far beyond all comparison </a:t>
            </a:r>
          </a:p>
          <a:p>
            <a:r>
              <a:rPr lang="en-US" sz="3600" dirty="0"/>
              <a:t>2 Cor 1:8 We were burdened </a:t>
            </a:r>
            <a:r>
              <a:rPr lang="en-US" sz="3600" dirty="0">
                <a:solidFill>
                  <a:srgbClr val="FF0000"/>
                </a:solidFill>
              </a:rPr>
              <a:t>(</a:t>
            </a:r>
            <a:r>
              <a:rPr lang="en-US" sz="3600" dirty="0" err="1">
                <a:solidFill>
                  <a:srgbClr val="FF0000"/>
                </a:solidFill>
              </a:rPr>
              <a:t>baros</a:t>
            </a:r>
            <a:r>
              <a:rPr lang="en-US" sz="3600" dirty="0">
                <a:solidFill>
                  <a:srgbClr val="FF0000"/>
                </a:solidFill>
              </a:rPr>
              <a:t>) </a:t>
            </a:r>
            <a:r>
              <a:rPr lang="en-US" sz="3600" dirty="0"/>
              <a:t>excessively </a:t>
            </a:r>
            <a:r>
              <a:rPr lang="en-US" sz="3600" dirty="0">
                <a:solidFill>
                  <a:srgbClr val="FF0000"/>
                </a:solidFill>
              </a:rPr>
              <a:t>(</a:t>
            </a:r>
            <a:r>
              <a:rPr lang="en-US" sz="3600" dirty="0" err="1">
                <a:solidFill>
                  <a:srgbClr val="FF0000"/>
                </a:solidFill>
              </a:rPr>
              <a:t>huperbole</a:t>
            </a:r>
            <a:r>
              <a:rPr lang="en-US" sz="3600" dirty="0">
                <a:solidFill>
                  <a:srgbClr val="FF0000"/>
                </a:solidFill>
              </a:rPr>
              <a:t>)</a:t>
            </a:r>
            <a:r>
              <a:rPr lang="en-US" sz="3600" dirty="0"/>
              <a:t> beyond our strength, so that we despaired even of life.</a:t>
            </a:r>
          </a:p>
        </p:txBody>
      </p:sp>
    </p:spTree>
    <p:extLst>
      <p:ext uri="{BB962C8B-B14F-4D97-AF65-F5344CB8AC3E}">
        <p14:creationId xmlns:p14="http://schemas.microsoft.com/office/powerpoint/2010/main" val="3556684864"/>
      </p:ext>
    </p:extLst>
  </p:cSld>
  <p:clrMapOvr>
    <a:masterClrMapping/>
  </p:clrMapOvr>
  <p:transition>
    <p:wipe dir="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1583</Words>
  <Application>Microsoft Office PowerPoint</Application>
  <PresentationFormat>Widescreen</PresentationFormat>
  <Paragraphs>181</Paragraphs>
  <Slides>35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Calibri Light</vt:lpstr>
      <vt:lpstr>Office Theme</vt:lpstr>
      <vt:lpstr>Focusing on the next life Encourages us in this life</vt:lpstr>
      <vt:lpstr>Context: Suffering bears fruit</vt:lpstr>
      <vt:lpstr>Context: Suffering bears fruit</vt:lpstr>
      <vt:lpstr>Context: Suffering bears fruit</vt:lpstr>
      <vt:lpstr>Context: Suffering bears fruit</vt:lpstr>
      <vt:lpstr>Context: Suffering bears fruit</vt:lpstr>
      <vt:lpstr>Context: Suffering bears fruit</vt:lpstr>
      <vt:lpstr>Context: Suffering bears fruit</vt:lpstr>
      <vt:lpstr>Context: Suffering bears fruit</vt:lpstr>
      <vt:lpstr>Context: Suffering bears fruit</vt:lpstr>
      <vt:lpstr>Context: Suffering bears fruit</vt:lpstr>
      <vt:lpstr>PowerPoint Presentation</vt:lpstr>
      <vt:lpstr>PowerPoint Presentation</vt:lpstr>
      <vt:lpstr>Fix your eyes on the unseen</vt:lpstr>
      <vt:lpstr>Fix your eyes on the unseen</vt:lpstr>
      <vt:lpstr>Fix your eyes on the unseen</vt:lpstr>
      <vt:lpstr>Fix your eyes on the unseen</vt:lpstr>
      <vt:lpstr>Fix your eyes on the unseen</vt:lpstr>
      <vt:lpstr>Fix your eyes on the unseen</vt:lpstr>
      <vt:lpstr>Fix your eyes on the unseen</vt:lpstr>
      <vt:lpstr>Fix your eyes on the unseen</vt:lpstr>
      <vt:lpstr>Fix your eyes on the unseen</vt:lpstr>
      <vt:lpstr>Fix your eyes on the unseen</vt:lpstr>
      <vt:lpstr>Fix your eyes on the unseen</vt:lpstr>
      <vt:lpstr>Fix your eyes on the unseen</vt:lpstr>
      <vt:lpstr>Fix your eyes on the unseen</vt:lpstr>
      <vt:lpstr>Fix your eyes on the unseen</vt:lpstr>
      <vt:lpstr>We live by faith, not by sight</vt:lpstr>
      <vt:lpstr>We live by faith, not by sight</vt:lpstr>
      <vt:lpstr>We live by faith, not by sight</vt:lpstr>
      <vt:lpstr>We live by faith, not by sight</vt:lpstr>
      <vt:lpstr>We live by faith, not by sight</vt:lpstr>
      <vt:lpstr>Practical ways to live by faith, not by sight</vt:lpstr>
      <vt:lpstr>Practical ways to live by faith, not by sight</vt:lpstr>
      <vt:lpstr>Practical ways to live by faith, not by sight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2022-09-05T19:09:39Z</dcterms:created>
  <dcterms:modified xsi:type="dcterms:W3CDTF">2022-09-05T19:09:48Z</dcterms:modified>
</cp:coreProperties>
</file>