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695" r:id="rId2"/>
  </p:sldMasterIdLst>
  <p:notesMasterIdLst>
    <p:notesMasterId r:id="rId50"/>
  </p:notesMasterIdLst>
  <p:sldIdLst>
    <p:sldId id="8541" r:id="rId3"/>
    <p:sldId id="1976" r:id="rId4"/>
    <p:sldId id="1977" r:id="rId5"/>
    <p:sldId id="1978" r:id="rId6"/>
    <p:sldId id="1979" r:id="rId7"/>
    <p:sldId id="1980" r:id="rId8"/>
    <p:sldId id="10056" r:id="rId9"/>
    <p:sldId id="10155" r:id="rId10"/>
    <p:sldId id="10197" r:id="rId11"/>
    <p:sldId id="10156" r:id="rId12"/>
    <p:sldId id="10174" r:id="rId13"/>
    <p:sldId id="10158" r:id="rId14"/>
    <p:sldId id="10159" r:id="rId15"/>
    <p:sldId id="10175" r:id="rId16"/>
    <p:sldId id="10177" r:id="rId17"/>
    <p:sldId id="10160" r:id="rId18"/>
    <p:sldId id="10162" r:id="rId19"/>
    <p:sldId id="10163" r:id="rId20"/>
    <p:sldId id="10178" r:id="rId21"/>
    <p:sldId id="10164" r:id="rId22"/>
    <p:sldId id="10166" r:id="rId23"/>
    <p:sldId id="10179" r:id="rId24"/>
    <p:sldId id="10167" r:id="rId25"/>
    <p:sldId id="10180" r:id="rId26"/>
    <p:sldId id="10168" r:id="rId27"/>
    <p:sldId id="10181" r:id="rId28"/>
    <p:sldId id="10169" r:id="rId29"/>
    <p:sldId id="10171" r:id="rId30"/>
    <p:sldId id="10172" r:id="rId31"/>
    <p:sldId id="10173" r:id="rId32"/>
    <p:sldId id="10170" r:id="rId33"/>
    <p:sldId id="10182" r:id="rId34"/>
    <p:sldId id="10183" r:id="rId35"/>
    <p:sldId id="10184" r:id="rId36"/>
    <p:sldId id="10198" r:id="rId37"/>
    <p:sldId id="10185" r:id="rId38"/>
    <p:sldId id="10196" r:id="rId39"/>
    <p:sldId id="10186" r:id="rId40"/>
    <p:sldId id="10187" r:id="rId41"/>
    <p:sldId id="10188" r:id="rId42"/>
    <p:sldId id="10190" r:id="rId43"/>
    <p:sldId id="10193" r:id="rId44"/>
    <p:sldId id="10191" r:id="rId45"/>
    <p:sldId id="10199" r:id="rId46"/>
    <p:sldId id="10192" r:id="rId47"/>
    <p:sldId id="10195" r:id="rId48"/>
    <p:sldId id="10052"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CDA"/>
    <a:srgbClr val="EF4038"/>
    <a:srgbClr val="586676"/>
    <a:srgbClr val="5286C4"/>
    <a:srgbClr val="393939"/>
    <a:srgbClr val="254061"/>
    <a:srgbClr val="D3E6FF"/>
    <a:srgbClr val="B0E4CD"/>
    <a:srgbClr val="35A5C2"/>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166AE-8957-2740-BDE7-3D0FE0AFD88E}" v="586" dt="2024-11-15T00:40:15.3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596" autoAdjust="0"/>
    <p:restoredTop sz="86381" autoAdjust="0"/>
  </p:normalViewPr>
  <p:slideViewPr>
    <p:cSldViewPr snapToGrid="0" snapToObjects="1">
      <p:cViewPr varScale="1">
        <p:scale>
          <a:sx n="57" d="100"/>
          <a:sy n="57" d="100"/>
        </p:scale>
        <p:origin x="36" y="1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685800" algn="l"/>
              </a:tabLst>
            </a:pPr>
            <a:endParaRPr lang="en-US" sz="1800" dirty="0">
              <a:effectLst/>
              <a:latin typeface="Times New Roman" panose="020206030504050203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1</a:t>
            </a:fld>
            <a:endParaRPr lang="en-US"/>
          </a:p>
        </p:txBody>
      </p:sp>
    </p:spTree>
    <p:extLst>
      <p:ext uri="{BB962C8B-B14F-4D97-AF65-F5344CB8AC3E}">
        <p14:creationId xmlns:p14="http://schemas.microsoft.com/office/powerpoint/2010/main" val="252471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7841-29F3-105A-BEA5-7005F2698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D809D-CD79-74A5-8F97-71A6EBFBC8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416133-974B-E2AB-63B8-C1667521E46B}"/>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F84B8A6E-F641-6C2D-2982-30A8B3E59F8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4268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0AC65-71E4-3B05-390E-38EBCC11D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CDA5-6D81-4B32-B34C-BE6E50C389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F910A55-AA43-D450-FDCB-661501AA01AE}"/>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9F3F90BD-D7AE-BDB6-161E-B4F7D22B90A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362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D74A-C13E-A3F5-A1C4-F42BA2CDA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E1D91-4B8A-89A5-BA63-581037614E4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2770528-02BC-15AD-778E-7419F055B235}"/>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65AC8E63-F394-1064-5676-E50A4FC0B01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4121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5EB7-1259-EA54-C2BF-5A8544A8A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803A5-2EB9-DEFC-A025-B7B90D14853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0B80901-D012-3737-22DC-9F7E6E584EE2}"/>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A12A824-A259-18F7-4ABC-1E1347A8164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3817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C498-896A-5A70-A09B-7575D235F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C1FFB-0193-5AC4-CB6C-B370B7F77E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FB7F91-A9D4-ED0B-49C6-96580E818920}"/>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E7392592-A57A-B519-3352-2B60ED18384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1697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CAB17-6A2D-BAEF-A735-FD46A5BCD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F9E4-97D9-CB6B-3C74-97CC2F636A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72934D-2466-0B9E-3B31-32955F33FCEB}"/>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FCA63DE1-DE27-E760-634A-DF617957D0E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287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C6074-3D61-7B8E-1128-63A1E06C3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C0678-029B-7DB9-AE9B-7B1201F734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7F7FF27-DEAE-07D8-252A-C59A6284A3F0}"/>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E46BF87A-6025-3484-7631-8E2C963E2F8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9882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359AD-66E0-523B-67C0-DF9303A38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DD4EC-A740-6785-68B7-C0267E0CF9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E2633A-AB82-AF63-55C5-C0D68008FBC1}"/>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EC3A4308-D54E-621A-5E2C-BDE2DE972CE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5223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70A2-5740-050A-BFD7-BFEBAA556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1CCA8-4A30-251E-CE17-8B62E56CFB5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BCC5D9-A5B5-7578-5B85-3EB137EC9014}"/>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AAC9343C-78CB-95E1-64EC-E6F7C0F7E52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0120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165DF-FE10-B0A0-455E-DC0D3039D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2E68D-A1EF-6D80-E220-0E02AB6882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731988-8A02-133A-F474-E5981149F1AF}"/>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ADAC8AAF-D01A-E3C9-6EC6-96139E33176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8631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234899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3ABE6-5105-9C2C-676A-7CF1CC9B2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A55E5-D13F-622E-F942-B07A7B5B2B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26E53B-FC5D-9143-9961-CAF6E02E7665}"/>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3C2BD1C2-8D30-232F-B572-C4D0892B54B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6117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B5A2-DAE4-0555-9323-E0364D40C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2C06A-2171-35F9-7874-1F93CF4EB46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08B3F03-D715-A71A-9546-03B0814589B4}"/>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653FC38E-4BD9-7144-2015-DDA191EA6CA6}"/>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0659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FD1CC-F68F-EC5A-1F84-B59C88652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FC228-7664-1527-D539-D11F7E597F8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92355C9-A706-DE92-AE88-F95580473526}"/>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928240C3-B150-CDC4-A821-EFEFE094380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3072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E1A7-D56A-3FBB-F39B-2C65CB0A4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93419-14DC-EB30-C723-C94E5BA6F67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6BA77D-1871-2660-9795-29F1CBC8867C}"/>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82EA9303-B74B-943A-FDC1-1E528CF0A38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46179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D5F3-C0B8-4BFC-F5DF-2375AD8D1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318E9-63AF-C280-139D-E5967FD0E2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5FE0855-32E2-AF64-3EFE-CDCC3FD266B4}"/>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28282127-23D3-0627-FDF1-83EF80353B9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71027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D2C7-308A-EA6B-2060-816112FE6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8B355-2277-274B-8486-4A4C2CD9AF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BD4F8C0-02E6-20C0-8F97-F5A79CD28E02}"/>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95ACC6A9-7F34-5CFF-ABD8-0C518C8924C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3425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A07F-B493-39D4-543A-1E7EC3ED5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D8024-2F2B-3EFD-885B-D36E2AC74C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258970-6279-738C-7332-2B9AD8EE5B27}"/>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28A578A8-A341-752E-66F7-05D06FE6E19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69662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F3B6-C11A-1F60-1957-2BCE3780B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DE082-BE47-D7E6-04B8-4A7BEC536A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A05400-2056-EBA2-6C87-781D2802720B}"/>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FA90FF69-2C03-8287-E4DE-F112EFEF012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64759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4E7E8-1E20-80BD-46AD-14B3AA674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25285-6ADB-D352-9D47-5E2F3EDCB5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9AD9686-5D90-0FE3-CE3A-A35F15F3AF2C}"/>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3B948C1D-DFD5-8FAF-3D95-E85031A7CF3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24318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1888-351C-E105-4F30-B537FF688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44194-C418-2CE5-5E0E-954BE5A407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1C69CDA-246F-33B9-9BD7-DAB2F0244940}"/>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F3488914-C344-8763-5F61-1032C14BE45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5920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354432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1B55B-0D79-3F8F-B937-2146E0918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908E2-0B8D-DD15-4CE9-68550DE4B0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868753E-5345-3012-F06C-486A18FE817C}"/>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3D3E46EB-3FCC-45C9-5C13-4928886B697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8641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7D6BC-EDA8-D09D-1F92-2E99F2762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A2F6D-DE27-3BA1-0776-BA8BFD04BF8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69BE19-CAEC-725C-C843-A04A0A23B2EB}"/>
              </a:ext>
            </a:extLst>
          </p:cNvPr>
          <p:cNvSpPr>
            <a:spLocks noGrp="1"/>
          </p:cNvSpPr>
          <p:nvPr>
            <p:ph type="body" idx="1"/>
          </p:nvPr>
        </p:nvSpPr>
        <p:spPr/>
        <p:txBody>
          <a:bodyPr/>
          <a:lstStyle/>
          <a:p>
            <a:pPr marL="228600" marR="0" indent="-228600">
              <a:spcAft>
                <a:spcPts val="1000"/>
              </a:spcAft>
              <a:tabLst>
                <a:tab pos="3886200" algn="l"/>
              </a:tabLst>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1F973FC3-01DD-1E2A-A6EE-6D1159DEB28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32474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69045-7EF5-0F84-C31A-C61DE20E6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7F0A5-02EA-4E7F-5486-151D73762C4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B14A504-FD09-8F94-47C2-03D26041874E}"/>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582DB591-6DBB-8105-2C7A-233F2309E9F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21967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6F6B2-C696-5DCE-0A12-DB6450BEB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F4B90-654F-8BDE-84B3-05D73C46B49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9DED2A-DE0A-6163-069B-08E7B17C64C0}"/>
              </a:ext>
            </a:extLst>
          </p:cNvPr>
          <p:cNvSpPr>
            <a:spLocks noGrp="1"/>
          </p:cNvSpPr>
          <p:nvPr>
            <p:ph type="body" idx="1"/>
          </p:nvPr>
        </p:nvSpPr>
        <p:spPr/>
        <p:txBody>
          <a:bodyPr/>
          <a:lstStyle/>
          <a:p>
            <a:pPr marL="457200" marR="0" lvl="1" indent="0">
              <a:spcAft>
                <a:spcPts val="1000"/>
              </a:spcAft>
              <a:buClr>
                <a:srgbClr val="000000"/>
              </a:buClr>
              <a:buFont typeface="+mj-lt"/>
              <a:buNone/>
            </a:pPr>
            <a:endParaRPr lang="en-US" dirty="0"/>
          </a:p>
        </p:txBody>
      </p:sp>
      <p:sp>
        <p:nvSpPr>
          <p:cNvPr id="4" name="Slide Number Placeholder 3">
            <a:extLst>
              <a:ext uri="{FF2B5EF4-FFF2-40B4-BE49-F238E27FC236}">
                <a16:creationId xmlns:a16="http://schemas.microsoft.com/office/drawing/2014/main" id="{FE65E1AB-EAAC-260D-21A3-71ECAD04D7F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01361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940B-6ACC-1AAF-8B24-BFD02F22A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7CDCB-831D-E5B3-4124-7588F0B402C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39A46E-12AB-EF95-1289-5FDF6DE75448}"/>
              </a:ext>
            </a:extLst>
          </p:cNvPr>
          <p:cNvSpPr>
            <a:spLocks noGrp="1"/>
          </p:cNvSpPr>
          <p:nvPr>
            <p:ph type="body" idx="1"/>
          </p:nvPr>
        </p:nvSpPr>
        <p:spPr/>
        <p:txBody>
          <a:bodyPr/>
          <a:lstStyle/>
          <a:p>
            <a:pPr marL="0" marR="0" lvl="0" indent="0">
              <a:spcAft>
                <a:spcPts val="1000"/>
              </a:spcAft>
              <a:buFont typeface="+mj-lt"/>
              <a:buNone/>
            </a:pPr>
            <a:endParaRPr lang="en-US" dirty="0"/>
          </a:p>
        </p:txBody>
      </p:sp>
      <p:sp>
        <p:nvSpPr>
          <p:cNvPr id="4" name="Slide Number Placeholder 3">
            <a:extLst>
              <a:ext uri="{FF2B5EF4-FFF2-40B4-BE49-F238E27FC236}">
                <a16:creationId xmlns:a16="http://schemas.microsoft.com/office/drawing/2014/main" id="{216F87D7-5AE4-B4CB-F2DD-8CB265352B4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55870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940B-6ACC-1AAF-8B24-BFD02F22A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7CDCB-831D-E5B3-4124-7588F0B402C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39A46E-12AB-EF95-1289-5FDF6DE75448}"/>
              </a:ext>
            </a:extLst>
          </p:cNvPr>
          <p:cNvSpPr>
            <a:spLocks noGrp="1"/>
          </p:cNvSpPr>
          <p:nvPr>
            <p:ph type="body" idx="1"/>
          </p:nvPr>
        </p:nvSpPr>
        <p:spPr/>
        <p:txBody>
          <a:bodyPr/>
          <a:lstStyle/>
          <a:p>
            <a:pPr marL="0" marR="0" lvl="0" indent="0">
              <a:spcAft>
                <a:spcPts val="1000"/>
              </a:spcAft>
              <a:buFont typeface="+mj-lt"/>
              <a:buNone/>
            </a:pPr>
            <a:endParaRPr lang="en-US" dirty="0"/>
          </a:p>
        </p:txBody>
      </p:sp>
      <p:sp>
        <p:nvSpPr>
          <p:cNvPr id="4" name="Slide Number Placeholder 3">
            <a:extLst>
              <a:ext uri="{FF2B5EF4-FFF2-40B4-BE49-F238E27FC236}">
                <a16:creationId xmlns:a16="http://schemas.microsoft.com/office/drawing/2014/main" id="{216F87D7-5AE4-B4CB-F2DD-8CB265352B4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70168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0E9C1-A39A-2057-F15F-BE1499946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9B004-127D-4844-7E66-277A0A5B171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9031EF-63E8-A505-3690-719E85F016CF}"/>
              </a:ext>
            </a:extLst>
          </p:cNvPr>
          <p:cNvSpPr>
            <a:spLocks noGrp="1"/>
          </p:cNvSpPr>
          <p:nvPr>
            <p:ph type="body" idx="1"/>
          </p:nvPr>
        </p:nvSpPr>
        <p:spPr/>
        <p:txBody>
          <a:bodyPr/>
          <a:lstStyle/>
          <a:p>
            <a:pPr marL="0" marR="0" lvl="0" indent="0">
              <a:spcAft>
                <a:spcPts val="1000"/>
              </a:spcAft>
              <a:buFont typeface="+mj-lt"/>
              <a:buNone/>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22186AD-90F4-5577-6482-8291DA0681E7}"/>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08067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0E9C1-A39A-2057-F15F-BE1499946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9B004-127D-4844-7E66-277A0A5B171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9031EF-63E8-A505-3690-719E85F016CF}"/>
              </a:ext>
            </a:extLst>
          </p:cNvPr>
          <p:cNvSpPr>
            <a:spLocks noGrp="1"/>
          </p:cNvSpPr>
          <p:nvPr>
            <p:ph type="body" idx="1"/>
          </p:nvPr>
        </p:nvSpPr>
        <p:spPr/>
        <p:txBody>
          <a:bodyPr/>
          <a:lstStyle/>
          <a:p>
            <a:pPr marL="0" marR="0" lvl="0" indent="0">
              <a:spcAft>
                <a:spcPts val="1000"/>
              </a:spcAft>
              <a:buFont typeface="+mj-lt"/>
              <a:buNone/>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22186AD-90F4-5577-6482-8291DA0681E7}"/>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54729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1753-1C0D-8867-D2DE-FA6247B0A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AE04A-BEF2-E906-27B1-C06D25CC30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2F3BD5-2426-1CD3-EEF8-6D8D1FE24942}"/>
              </a:ext>
            </a:extLst>
          </p:cNvPr>
          <p:cNvSpPr>
            <a:spLocks noGrp="1"/>
          </p:cNvSpPr>
          <p:nvPr>
            <p:ph type="body" idx="1"/>
          </p:nvPr>
        </p:nvSpPr>
        <p:spPr/>
        <p:txBody>
          <a:bodyPr/>
          <a:lstStyle/>
          <a:p>
            <a:pPr marL="0" marR="0" lvl="0" indent="0">
              <a:spcAft>
                <a:spcPts val="1000"/>
              </a:spcAft>
              <a:buFont typeface="+mj-lt"/>
              <a:buNone/>
            </a:pPr>
            <a:endParaRPr lang="en-US" sz="1800" b="1"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E0956CE5-16A4-7D53-C1C3-C7EF613C1CA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98655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90BB-BE29-5972-1012-C0FE720AA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A873F-25F6-82B5-1700-7CA38349045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24F820-19A3-4585-A09A-6C9B9BA9A70E}"/>
              </a:ext>
            </a:extLst>
          </p:cNvPr>
          <p:cNvSpPr>
            <a:spLocks noGrp="1"/>
          </p:cNvSpPr>
          <p:nvPr>
            <p:ph type="body" idx="1"/>
          </p:nvPr>
        </p:nvSpPr>
        <p:spPr/>
        <p:txBody>
          <a:bodyPr/>
          <a:lstStyle/>
          <a:p>
            <a:pPr marL="0" marR="0" lvl="0" indent="0">
              <a:spcAft>
                <a:spcPts val="1000"/>
              </a:spcAft>
              <a:buFont typeface="+mj-lt"/>
              <a:buNone/>
            </a:pPr>
            <a:endParaRPr lang="en-US" dirty="0"/>
          </a:p>
        </p:txBody>
      </p:sp>
      <p:sp>
        <p:nvSpPr>
          <p:cNvPr id="4" name="Slide Number Placeholder 3">
            <a:extLst>
              <a:ext uri="{FF2B5EF4-FFF2-40B4-BE49-F238E27FC236}">
                <a16:creationId xmlns:a16="http://schemas.microsoft.com/office/drawing/2014/main" id="{28AD4965-1BA7-3915-7DAA-D6FAF76D3C4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07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748609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3CD76-6F97-B0F4-FE22-FB14565F7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E9017-24DD-DC46-B49F-15E6B95E03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D1BFC6-99F8-7FB3-92C1-A42FD1C27EE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1000"/>
              </a:spcAft>
              <a:buClrTx/>
              <a:buSzTx/>
              <a:buFont typeface="+mj-lt"/>
              <a:buNone/>
              <a:tabLst/>
              <a:defRPr/>
            </a:pPr>
            <a:endParaRPr lang="en-US" dirty="0"/>
          </a:p>
        </p:txBody>
      </p:sp>
      <p:sp>
        <p:nvSpPr>
          <p:cNvPr id="4" name="Slide Number Placeholder 3">
            <a:extLst>
              <a:ext uri="{FF2B5EF4-FFF2-40B4-BE49-F238E27FC236}">
                <a16:creationId xmlns:a16="http://schemas.microsoft.com/office/drawing/2014/main" id="{8DEAAF5C-3409-4765-D0AD-1226DADE4A7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59425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57B1-1D1A-08A7-ACFE-A56A2444D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58868-6AD7-5917-3820-D62DE3EDCD8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B6F490-FD40-7F9E-EF1E-167869CDB391}"/>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9AA883F-B4C3-D2A1-624B-7888C4C642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802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F8D30-014C-BF70-28DA-8FDCEDD65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41A58-2ECC-8C28-816F-AD0DC875AE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DC93F0-D674-C98C-EF38-7CF8E842EF9C}"/>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246130B-35F9-5B49-C9B8-812124ADCE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29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9829-9030-025C-2CBD-35BF6A5FF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D508D-147E-D6E7-977F-A36ADBF47BC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1ADDBAF-D8BD-2AD0-14E2-0E492B01B790}"/>
              </a:ext>
            </a:extLst>
          </p:cNvPr>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ts val="1000"/>
              </a:spcAft>
              <a:buClrTx/>
              <a:buSzTx/>
              <a:buFont typeface="+mj-lt"/>
              <a:buNone/>
              <a:tabLst/>
              <a:defRPr/>
            </a:pPr>
            <a:endParaRPr lang="en-US" dirty="0"/>
          </a:p>
        </p:txBody>
      </p:sp>
      <p:sp>
        <p:nvSpPr>
          <p:cNvPr id="4" name="Slide Number Placeholder 3">
            <a:extLst>
              <a:ext uri="{FF2B5EF4-FFF2-40B4-BE49-F238E27FC236}">
                <a16:creationId xmlns:a16="http://schemas.microsoft.com/office/drawing/2014/main" id="{21CEBD9A-3E08-4A4F-DDD3-3157ABD91F9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60543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9829-9030-025C-2CBD-35BF6A5FF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D508D-147E-D6E7-977F-A36ADBF47BC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1ADDBAF-D8BD-2AD0-14E2-0E492B01B790}"/>
              </a:ext>
            </a:extLst>
          </p:cNvPr>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ts val="1000"/>
              </a:spcAft>
              <a:buClrTx/>
              <a:buSzTx/>
              <a:buFont typeface="+mj-lt"/>
              <a:buNone/>
              <a:tabLst/>
              <a:defRPr/>
            </a:pPr>
            <a:endParaRPr lang="en-US" dirty="0"/>
          </a:p>
        </p:txBody>
      </p:sp>
      <p:sp>
        <p:nvSpPr>
          <p:cNvPr id="4" name="Slide Number Placeholder 3">
            <a:extLst>
              <a:ext uri="{FF2B5EF4-FFF2-40B4-BE49-F238E27FC236}">
                <a16:creationId xmlns:a16="http://schemas.microsoft.com/office/drawing/2014/main" id="{21CEBD9A-3E08-4A4F-DDD3-3157ABD91F9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93733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EDE91-0EF7-EE4B-89AE-E55D05610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629B8-B071-682F-8623-92C11C0355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243FA0-4332-FFC8-286F-AFB28BFA23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A0834-E095-261B-1DF1-664CFC6C169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32923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EDE91-0EF7-EE4B-89AE-E55D05610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629B8-B071-682F-8623-92C11C0355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243FA0-4332-FFC8-286F-AFB28BFA23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A0834-E095-261B-1DF1-664CFC6C169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76915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BBB3-FA84-97F1-1564-836BEF37C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37EAE-AE38-F277-FCFE-20D5BC49F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9C1B7-A812-1D31-2C5F-7765621F38A3}"/>
              </a:ext>
            </a:extLst>
          </p:cNvPr>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685800" algn="l"/>
              </a:tabLst>
            </a:pPr>
            <a:endParaRPr lang="en-US" sz="1800"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D4F09E0-F91A-79EC-1494-F3CA7FED658C}"/>
              </a:ext>
            </a:extLst>
          </p:cNvPr>
          <p:cNvSpPr>
            <a:spLocks noGrp="1"/>
          </p:cNvSpPr>
          <p:nvPr>
            <p:ph type="sldNum" sz="quarter" idx="5"/>
          </p:nvPr>
        </p:nvSpPr>
        <p:spPr/>
        <p:txBody>
          <a:bodyPr/>
          <a:lstStyle/>
          <a:p>
            <a:pPr>
              <a:defRPr/>
            </a:pPr>
            <a:fld id="{1696978B-A236-B943-B34D-431BF05F63D6}" type="slidenum">
              <a:rPr lang="en-US" smtClean="0"/>
              <a:pPr>
                <a:defRPr/>
              </a:pPr>
              <a:t>47</a:t>
            </a:fld>
            <a:endParaRPr lang="en-US"/>
          </a:p>
        </p:txBody>
      </p:sp>
    </p:spTree>
    <p:extLst>
      <p:ext uri="{BB962C8B-B14F-4D97-AF65-F5344CB8AC3E}">
        <p14:creationId xmlns:p14="http://schemas.microsoft.com/office/powerpoint/2010/main" val="231702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51582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307167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0045-B9C2-F01A-75DE-C2785E7D2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2EDE7-DBB6-8B6C-C73A-DFAEA8BBA8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04074B-799F-57CD-031E-A7322B7D0EFB}"/>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69450103-AADC-EF6A-6401-4F48F5F26C8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5365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8FFD-E06E-4C9B-C7F7-BCF56AB68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6F94F-3B3A-4C30-4426-E76FE624E6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9655C42-2129-681A-0D1C-BA4D8E2D28CF}"/>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24CAB7D4-C238-554A-9755-5F7E8204112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7325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8FFD-E06E-4C9B-C7F7-BCF56AB68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6F94F-3B3A-4C30-4426-E76FE624E6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9655C42-2129-681A-0D1C-BA4D8E2D28CF}"/>
              </a:ext>
            </a:extLst>
          </p:cNvPr>
          <p:cNvSpPr>
            <a:spLocks noGrp="1"/>
          </p:cNvSpPr>
          <p:nvPr>
            <p:ph type="body" idx="1"/>
          </p:nvPr>
        </p:nvSpPr>
        <p:spPr/>
        <p:txBody>
          <a:bodyPr/>
          <a:lstStyle/>
          <a:p>
            <a:pPr marL="228600" marR="0" indent="-228600">
              <a:spcAft>
                <a:spcPts val="1000"/>
              </a:spcAft>
              <a:tabLst>
                <a:tab pos="3886200" algn="l"/>
              </a:tabLst>
            </a:pPr>
            <a:endParaRPr lang="en-US" dirty="0"/>
          </a:p>
        </p:txBody>
      </p:sp>
      <p:sp>
        <p:nvSpPr>
          <p:cNvPr id="4" name="Slide Number Placeholder 3">
            <a:extLst>
              <a:ext uri="{FF2B5EF4-FFF2-40B4-BE49-F238E27FC236}">
                <a16:creationId xmlns:a16="http://schemas.microsoft.com/office/drawing/2014/main" id="{24CAB7D4-C238-554A-9755-5F7E8204112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2762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7918368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25419908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07771983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20658566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22594660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2312014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27313402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3884965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23813630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4501186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24621224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11/19/2024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11/19/2024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11/19/2024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11/19/2024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11/19/2024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11/19/2024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11/19/2024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11/19/2024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3590461089"/>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REVELATION</a:t>
            </a:r>
          </a:p>
        </p:txBody>
      </p:sp>
      <p:sp>
        <p:nvSpPr>
          <p:cNvPr id="5" name="TextBox 4">
            <a:extLst>
              <a:ext uri="{FF2B5EF4-FFF2-40B4-BE49-F238E27FC236}">
                <a16:creationId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D2D9-1950-4C5B-9AD4-9C3AA1679F0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427A908E-41BB-62AE-1857-6B7BD4368670}"/>
              </a:ext>
            </a:extLst>
          </p:cNvPr>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4 </a:t>
            </a:r>
            <a:r>
              <a:rPr lang="en-US" sz="4000" dirty="0">
                <a:solidFill>
                  <a:schemeClr val="bg1"/>
                </a:solidFill>
                <a:latin typeface="Aptos Display" panose="020B0004020202020204" pitchFamily="34" charset="0"/>
              </a:rPr>
              <a:t>Surrounding the throne were twenty-four other thrones, and seated on them were twenty-four elders. They were dressed in white and had crowns of gold on their heads. </a:t>
            </a:r>
          </a:p>
        </p:txBody>
      </p:sp>
      <p:sp>
        <p:nvSpPr>
          <p:cNvPr id="8" name="TextBox 7">
            <a:extLst>
              <a:ext uri="{FF2B5EF4-FFF2-40B4-BE49-F238E27FC236}">
                <a16:creationId xmlns:a16="http://schemas.microsoft.com/office/drawing/2014/main" id="{A74751FE-B1B4-219E-F383-466A9F793AA8}"/>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F65CEAC2-3438-D898-209A-8D89F42C10D3}"/>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244308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081C1-6DEE-192D-0EAC-944F6D66A4A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74B68FC-02B6-6030-24AA-2522F82435B3}"/>
              </a:ext>
            </a:extLst>
          </p:cNvPr>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4 </a:t>
            </a:r>
            <a:r>
              <a:rPr lang="en-US" sz="4000" dirty="0">
                <a:solidFill>
                  <a:schemeClr val="tx1">
                    <a:lumMod val="50000"/>
                    <a:lumOff val="50000"/>
                  </a:schemeClr>
                </a:solidFill>
                <a:latin typeface="Aptos Display" panose="020B0004020202020204" pitchFamily="34" charset="0"/>
              </a:rPr>
              <a:t>Surrounding the throne were twenty-four other thrones, and seated on them were </a:t>
            </a:r>
            <a:r>
              <a:rPr lang="en-US" sz="4000" dirty="0">
                <a:solidFill>
                  <a:schemeClr val="bg1"/>
                </a:solidFill>
                <a:latin typeface="Aptos Display" panose="020B0004020202020204" pitchFamily="34" charset="0"/>
              </a:rPr>
              <a:t>twenty-four elders</a:t>
            </a:r>
            <a:r>
              <a:rPr lang="en-US" sz="4000" dirty="0">
                <a:solidFill>
                  <a:schemeClr val="tx1">
                    <a:lumMod val="50000"/>
                    <a:lumOff val="50000"/>
                  </a:schemeClr>
                </a:solidFill>
                <a:latin typeface="Aptos Display" panose="020B0004020202020204" pitchFamily="34" charset="0"/>
              </a:rPr>
              <a:t>. They were dressed in white and had crowns of gold on their heads. </a:t>
            </a:r>
          </a:p>
        </p:txBody>
      </p:sp>
      <p:sp>
        <p:nvSpPr>
          <p:cNvPr id="8" name="TextBox 7">
            <a:extLst>
              <a:ext uri="{FF2B5EF4-FFF2-40B4-BE49-F238E27FC236}">
                <a16:creationId xmlns:a16="http://schemas.microsoft.com/office/drawing/2014/main" id="{09F51122-C9E8-8D5C-2EF1-030A3EC8A952}"/>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FDE82D9E-3E6B-DFFD-B6AA-54AD23DC09E6}"/>
              </a:ext>
            </a:extLst>
          </p:cNvPr>
          <p:cNvSpPr>
            <a:spLocks noChangeArrowheads="1"/>
          </p:cNvSpPr>
          <p:nvPr/>
        </p:nvSpPr>
        <p:spPr bwMode="auto">
          <a:xfrm>
            <a:off x="187972" y="3975674"/>
            <a:ext cx="11771086" cy="255454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4B80DD9E-2FD8-DD99-745A-85DEC89A2DDA}"/>
              </a:ext>
            </a:extLst>
          </p:cNvPr>
          <p:cNvSpPr txBox="1">
            <a:spLocks noChangeArrowheads="1"/>
          </p:cNvSpPr>
          <p:nvPr/>
        </p:nvSpPr>
        <p:spPr bwMode="auto">
          <a:xfrm>
            <a:off x="333655" y="4126996"/>
            <a:ext cx="11670373" cy="2251899"/>
          </a:xfrm>
          <a:prstGeom prst="rect">
            <a:avLst/>
          </a:prstGeom>
          <a:noFill/>
          <a:ln w="38100">
            <a:noFill/>
            <a:miter lim="800000"/>
            <a:headEnd/>
            <a:tailEnd/>
          </a:ln>
        </p:spPr>
        <p:txBody>
          <a:bodyPr wrap="square">
            <a:spAutoFit/>
          </a:bodyPr>
          <a:lstStyle/>
          <a:p>
            <a:pPr marL="14288" lvl="4">
              <a:spcBef>
                <a:spcPts val="0"/>
              </a:spcBef>
              <a:spcAft>
                <a:spcPts val="1000"/>
              </a:spcAft>
              <a:buSzPct val="100000"/>
            </a:pPr>
            <a:r>
              <a:rPr lang="en-US" sz="3300" dirty="0">
                <a:solidFill>
                  <a:prstClr val="white"/>
                </a:solidFill>
                <a:latin typeface="Aptos Display" panose="020B0004020202020204" pitchFamily="34" charset="0"/>
                <a:cs typeface="Calibri Light" panose="020F0302020204030204" pitchFamily="34" charset="0"/>
              </a:rPr>
              <a:t>5:8: “Each one had a harp and they were holding golden bowls full of incense.” </a:t>
            </a:r>
          </a:p>
          <a:p>
            <a:pPr marL="14288"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8:3: “Another angel, who had a golden censer, came and stood at the altar. He was given much incense to offer.” </a:t>
            </a:r>
          </a:p>
        </p:txBody>
      </p:sp>
    </p:spTree>
    <p:extLst>
      <p:ext uri="{BB962C8B-B14F-4D97-AF65-F5344CB8AC3E}">
        <p14:creationId xmlns:p14="http://schemas.microsoft.com/office/powerpoint/2010/main" val="25831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827BF-29A0-A74E-E0FF-11B18D93582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70D0FAF-4413-BBBD-0BF6-71D718CAF2D8}"/>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5 </a:t>
            </a:r>
            <a:r>
              <a:rPr lang="en-US" sz="4000" dirty="0">
                <a:solidFill>
                  <a:schemeClr val="bg1"/>
                </a:solidFill>
                <a:latin typeface="Aptos Display" panose="020B0004020202020204" pitchFamily="34" charset="0"/>
              </a:rPr>
              <a:t>From the throne came flashes of lightning, rumblings and peals of thunder. In front of the throne, seven lamps were blazing. </a:t>
            </a:r>
          </a:p>
        </p:txBody>
      </p:sp>
      <p:sp>
        <p:nvSpPr>
          <p:cNvPr id="8" name="TextBox 7">
            <a:extLst>
              <a:ext uri="{FF2B5EF4-FFF2-40B4-BE49-F238E27FC236}">
                <a16:creationId xmlns:a16="http://schemas.microsoft.com/office/drawing/2014/main" id="{6C2517FA-1F46-3D2E-2A51-01C766061117}"/>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DFEFC986-804C-8764-F907-91E358B60120}"/>
              </a:ext>
            </a:extLst>
          </p:cNvPr>
          <p:cNvSpPr>
            <a:spLocks noChangeArrowheads="1"/>
          </p:cNvSpPr>
          <p:nvPr/>
        </p:nvSpPr>
        <p:spPr bwMode="auto">
          <a:xfrm>
            <a:off x="4633992" y="2947262"/>
            <a:ext cx="7090893" cy="145425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941D71E3-EF22-8316-1796-0B9DF4BD592A}"/>
              </a:ext>
            </a:extLst>
          </p:cNvPr>
          <p:cNvSpPr txBox="1">
            <a:spLocks noChangeArrowheads="1"/>
          </p:cNvSpPr>
          <p:nvPr/>
        </p:nvSpPr>
        <p:spPr bwMode="auto">
          <a:xfrm>
            <a:off x="4650272" y="3063080"/>
            <a:ext cx="7030223" cy="1200329"/>
          </a:xfrm>
          <a:prstGeom prst="rect">
            <a:avLst/>
          </a:prstGeom>
          <a:noFill/>
          <a:ln w="38100">
            <a:noFill/>
            <a:miter lim="800000"/>
            <a:headEnd/>
            <a:tailEnd/>
          </a:ln>
        </p:spPr>
        <p:txBody>
          <a:bodyPr wrap="square">
            <a:spAutoFit/>
          </a:bodyPr>
          <a:lstStyle/>
          <a:p>
            <a:pPr marL="15875" lvl="3" algn="ctr">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Common manifestations of God’s presence</a:t>
            </a:r>
          </a:p>
        </p:txBody>
      </p:sp>
      <p:sp>
        <p:nvSpPr>
          <p:cNvPr id="4" name="TextBox 3">
            <a:extLst>
              <a:ext uri="{FF2B5EF4-FFF2-40B4-BE49-F238E27FC236}">
                <a16:creationId xmlns:a16="http://schemas.microsoft.com/office/drawing/2014/main" id="{683ED44E-9DEB-6FCA-BB01-35CC60B45AA2}"/>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8145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52602-93D9-9DD7-03D3-AA1CA40989E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75B05EF-8838-A19B-5218-48D348ACA7E6}"/>
              </a:ext>
            </a:extLst>
          </p:cNvPr>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6 </a:t>
            </a:r>
            <a:r>
              <a:rPr lang="en-US" sz="4000" dirty="0">
                <a:solidFill>
                  <a:schemeClr val="bg1"/>
                </a:solidFill>
                <a:latin typeface="Aptos Display" panose="020B0004020202020204" pitchFamily="34" charset="0"/>
              </a:rPr>
              <a:t>Also in front of the throne there was what looked like a sea of glass, clear as crystal. In the center, around the throne, were four living creatures. </a:t>
            </a:r>
            <a:r>
              <a:rPr lang="en-US" sz="4000" baseline="30000" dirty="0">
                <a:solidFill>
                  <a:schemeClr val="bg1"/>
                </a:solidFill>
                <a:latin typeface="Aptos Display" panose="020B0004020202020204" pitchFamily="34" charset="0"/>
              </a:rPr>
              <a:t>8</a:t>
            </a:r>
            <a:r>
              <a:rPr lang="en-US" sz="4000" dirty="0">
                <a:solidFill>
                  <a:schemeClr val="bg1"/>
                </a:solidFill>
                <a:latin typeface="Aptos Display" panose="020B0004020202020204" pitchFamily="34" charset="0"/>
              </a:rPr>
              <a:t> Day and night they never stop saying: </a:t>
            </a:r>
          </a:p>
          <a:p>
            <a:pPr marL="461963"/>
            <a:r>
              <a:rPr lang="en-US" sz="4000" dirty="0">
                <a:solidFill>
                  <a:schemeClr val="bg1"/>
                </a:solidFill>
                <a:latin typeface="Aptos Display" panose="020B0004020202020204" pitchFamily="34" charset="0"/>
              </a:rPr>
              <a:t>“‘Holy, holy, holy </a:t>
            </a:r>
          </a:p>
          <a:p>
            <a:pPr marL="461963"/>
            <a:r>
              <a:rPr lang="en-US" sz="4000" dirty="0">
                <a:solidFill>
                  <a:schemeClr val="bg1"/>
                </a:solidFill>
                <a:latin typeface="Aptos Display" panose="020B0004020202020204" pitchFamily="34" charset="0"/>
              </a:rPr>
              <a:t>is the Lord God Almighty,’</a:t>
            </a:r>
          </a:p>
          <a:p>
            <a:pPr marL="461963"/>
            <a:r>
              <a:rPr lang="en-US" sz="4000" dirty="0">
                <a:solidFill>
                  <a:schemeClr val="bg1"/>
                </a:solidFill>
                <a:latin typeface="Aptos Display" panose="020B0004020202020204" pitchFamily="34" charset="0"/>
              </a:rPr>
              <a:t>who was, and is, and is to come.”</a:t>
            </a:r>
          </a:p>
        </p:txBody>
      </p:sp>
      <p:sp>
        <p:nvSpPr>
          <p:cNvPr id="8" name="TextBox 7">
            <a:extLst>
              <a:ext uri="{FF2B5EF4-FFF2-40B4-BE49-F238E27FC236}">
                <a16:creationId xmlns:a16="http://schemas.microsoft.com/office/drawing/2014/main" id="{57B091F8-240A-8ACC-4BC3-27D820938DC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FD57CED9-EC5F-6F02-B4A3-8348DEE9C941}"/>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32889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95CC-020D-E719-52C7-D69E214F0AC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3C4E06F4-FC3F-48A2-38BC-2B5029901C91}"/>
              </a:ext>
            </a:extLst>
          </p:cNvPr>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6 </a:t>
            </a:r>
            <a:r>
              <a:rPr lang="en-US" sz="4000" dirty="0">
                <a:solidFill>
                  <a:schemeClr val="tx1">
                    <a:lumMod val="50000"/>
                    <a:lumOff val="50000"/>
                  </a:schemeClr>
                </a:solidFill>
                <a:latin typeface="Aptos Display" panose="020B0004020202020204" pitchFamily="34" charset="0"/>
              </a:rPr>
              <a:t>Also in front of the throne there was </a:t>
            </a:r>
            <a:r>
              <a:rPr lang="en-US" sz="4000" dirty="0">
                <a:solidFill>
                  <a:schemeClr val="bg1"/>
                </a:solidFill>
                <a:latin typeface="Aptos Display" panose="020B0004020202020204" pitchFamily="34" charset="0"/>
              </a:rPr>
              <a:t>what looked like </a:t>
            </a:r>
            <a:r>
              <a:rPr lang="en-US" sz="4000" dirty="0">
                <a:solidFill>
                  <a:schemeClr val="tx1">
                    <a:lumMod val="50000"/>
                    <a:lumOff val="50000"/>
                  </a:schemeClr>
                </a:solidFill>
                <a:latin typeface="Aptos Display" panose="020B0004020202020204" pitchFamily="34" charset="0"/>
              </a:rPr>
              <a:t>a sea of glass, clear as crystal. In the center, around the throne, were four living creatures. </a:t>
            </a:r>
            <a:r>
              <a:rPr lang="en-US" sz="4000" baseline="30000" dirty="0">
                <a:solidFill>
                  <a:schemeClr val="tx1">
                    <a:lumMod val="50000"/>
                    <a:lumOff val="50000"/>
                  </a:schemeClr>
                </a:solidFill>
                <a:latin typeface="Aptos Display" panose="020B0004020202020204" pitchFamily="34" charset="0"/>
              </a:rPr>
              <a:t>8</a:t>
            </a:r>
            <a:r>
              <a:rPr lang="en-US" sz="4000" dirty="0">
                <a:solidFill>
                  <a:schemeClr val="tx1">
                    <a:lumMod val="50000"/>
                    <a:lumOff val="50000"/>
                  </a:schemeClr>
                </a:solidFill>
                <a:latin typeface="Aptos Display" panose="020B0004020202020204" pitchFamily="34" charset="0"/>
              </a:rPr>
              <a:t> Day and night they never stop saying: </a:t>
            </a:r>
          </a:p>
          <a:p>
            <a:pPr marL="461963"/>
            <a:r>
              <a:rPr lang="en-US" sz="4000" dirty="0">
                <a:solidFill>
                  <a:schemeClr val="tx1">
                    <a:lumMod val="50000"/>
                    <a:lumOff val="50000"/>
                  </a:schemeClr>
                </a:solidFill>
                <a:latin typeface="Aptos Display" panose="020B0004020202020204" pitchFamily="34" charset="0"/>
              </a:rPr>
              <a:t>“‘Holy, holy, holy </a:t>
            </a:r>
          </a:p>
          <a:p>
            <a:pPr marL="461963"/>
            <a:r>
              <a:rPr lang="en-US" sz="4000" dirty="0">
                <a:solidFill>
                  <a:schemeClr val="tx1">
                    <a:lumMod val="50000"/>
                    <a:lumOff val="50000"/>
                  </a:schemeClr>
                </a:solidFill>
                <a:latin typeface="Aptos Display" panose="020B0004020202020204" pitchFamily="34" charset="0"/>
              </a:rPr>
              <a:t>is the Lord God Almighty,’</a:t>
            </a:r>
          </a:p>
          <a:p>
            <a:pPr marL="461963"/>
            <a:r>
              <a:rPr lang="en-US" sz="4000" dirty="0">
                <a:solidFill>
                  <a:schemeClr val="tx1">
                    <a:lumMod val="50000"/>
                    <a:lumOff val="50000"/>
                  </a:schemeClr>
                </a:solidFill>
                <a:latin typeface="Aptos Display" panose="020B0004020202020204" pitchFamily="34" charset="0"/>
              </a:rPr>
              <a:t>who was, and is, and is to come.”</a:t>
            </a:r>
          </a:p>
        </p:txBody>
      </p:sp>
      <p:sp>
        <p:nvSpPr>
          <p:cNvPr id="8" name="TextBox 7">
            <a:extLst>
              <a:ext uri="{FF2B5EF4-FFF2-40B4-BE49-F238E27FC236}">
                <a16:creationId xmlns:a16="http://schemas.microsoft.com/office/drawing/2014/main" id="{8E64AC7A-14E1-1BD5-11F5-E194421E2FA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43380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2212-3BE5-258B-2194-26D278D83639}"/>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521DE14-3F4F-76C8-D5E4-3883585B752C}"/>
              </a:ext>
            </a:extLst>
          </p:cNvPr>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6 </a:t>
            </a:r>
            <a:r>
              <a:rPr lang="en-US" sz="4000" dirty="0">
                <a:solidFill>
                  <a:schemeClr val="tx1">
                    <a:lumMod val="50000"/>
                    <a:lumOff val="50000"/>
                  </a:schemeClr>
                </a:solidFill>
                <a:latin typeface="Aptos Display" panose="020B0004020202020204" pitchFamily="34" charset="0"/>
              </a:rPr>
              <a:t>Also in front of the throne there was what looked like a sea of glass, clear as crystal. In the center, around the throne, were four living creatures. </a:t>
            </a:r>
            <a:r>
              <a:rPr lang="en-US" sz="4000" baseline="30000" dirty="0">
                <a:solidFill>
                  <a:schemeClr val="tx1">
                    <a:lumMod val="50000"/>
                    <a:lumOff val="50000"/>
                  </a:schemeClr>
                </a:solidFill>
                <a:latin typeface="Aptos Display" panose="020B0004020202020204" pitchFamily="34" charset="0"/>
              </a:rPr>
              <a:t>8</a:t>
            </a:r>
            <a:r>
              <a:rPr lang="en-US" sz="4000" dirty="0">
                <a:solidFill>
                  <a:schemeClr val="tx1">
                    <a:lumMod val="50000"/>
                    <a:lumOff val="50000"/>
                  </a:schemeClr>
                </a:solidFill>
                <a:latin typeface="Aptos Display" panose="020B0004020202020204" pitchFamily="34" charset="0"/>
              </a:rPr>
              <a:t> Day and night they never stop saying: </a:t>
            </a:r>
          </a:p>
          <a:p>
            <a:pPr marL="461963"/>
            <a:r>
              <a:rPr lang="en-US" sz="4000" dirty="0">
                <a:solidFill>
                  <a:schemeClr val="tx1">
                    <a:lumMod val="50000"/>
                    <a:lumOff val="50000"/>
                  </a:schemeClr>
                </a:solidFill>
                <a:latin typeface="Aptos Display" panose="020B0004020202020204" pitchFamily="34" charset="0"/>
              </a:rPr>
              <a:t>“‘</a:t>
            </a:r>
            <a:r>
              <a:rPr lang="en-US" sz="4000" dirty="0">
                <a:solidFill>
                  <a:schemeClr val="bg1"/>
                </a:solidFill>
                <a:latin typeface="Aptos Display" panose="020B0004020202020204" pitchFamily="34" charset="0"/>
              </a:rPr>
              <a:t>Holy, holy, holy </a:t>
            </a:r>
          </a:p>
          <a:p>
            <a:pPr marL="461963"/>
            <a:r>
              <a:rPr lang="en-US" sz="4000" dirty="0">
                <a:solidFill>
                  <a:schemeClr val="tx1">
                    <a:lumMod val="50000"/>
                    <a:lumOff val="50000"/>
                  </a:schemeClr>
                </a:solidFill>
                <a:latin typeface="Aptos Display" panose="020B0004020202020204" pitchFamily="34" charset="0"/>
              </a:rPr>
              <a:t>is the Lord God Almighty,’</a:t>
            </a:r>
          </a:p>
          <a:p>
            <a:pPr marL="461963"/>
            <a:r>
              <a:rPr lang="en-US" sz="4000" dirty="0">
                <a:solidFill>
                  <a:schemeClr val="tx1">
                    <a:lumMod val="50000"/>
                    <a:lumOff val="50000"/>
                  </a:schemeClr>
                </a:solidFill>
                <a:latin typeface="Aptos Display" panose="020B0004020202020204" pitchFamily="34" charset="0"/>
              </a:rPr>
              <a:t>who was, and is, and is to come.”</a:t>
            </a:r>
          </a:p>
        </p:txBody>
      </p:sp>
      <p:sp>
        <p:nvSpPr>
          <p:cNvPr id="8" name="TextBox 7">
            <a:extLst>
              <a:ext uri="{FF2B5EF4-FFF2-40B4-BE49-F238E27FC236}">
                <a16:creationId xmlns:a16="http://schemas.microsoft.com/office/drawing/2014/main" id="{770AB674-6BDB-5F03-3621-D19E7E957F3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22273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DE26F-0EBD-2AE7-7BC6-E1D45900028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F051F2AD-CC2F-48F0-1161-28EC57127702}"/>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9 </a:t>
            </a:r>
            <a:r>
              <a:rPr lang="en-US" sz="4000" dirty="0">
                <a:solidFill>
                  <a:schemeClr val="bg1"/>
                </a:solidFill>
                <a:latin typeface="Aptos Display" panose="020B0004020202020204" pitchFamily="34" charset="0"/>
              </a:rPr>
              <a:t>Whenever the living creatures give glory, honor and thanks to him who sits on the throne and who lives for ever and ever, </a:t>
            </a:r>
            <a:r>
              <a:rPr lang="en-US" sz="4000" baseline="30000" dirty="0">
                <a:solidFill>
                  <a:schemeClr val="bg1"/>
                </a:solidFill>
                <a:latin typeface="Aptos Display" panose="020B0004020202020204" pitchFamily="34" charset="0"/>
              </a:rPr>
              <a:t>10 </a:t>
            </a:r>
            <a:r>
              <a:rPr lang="en-US" sz="4000" dirty="0">
                <a:solidFill>
                  <a:schemeClr val="bg1"/>
                </a:solidFill>
                <a:latin typeface="Aptos Display" panose="020B0004020202020204" pitchFamily="34" charset="0"/>
              </a:rPr>
              <a:t>the twenty-four elders fall down before him who sits on the throne and worship him who lives for ever and ever. </a:t>
            </a:r>
          </a:p>
        </p:txBody>
      </p:sp>
      <p:sp>
        <p:nvSpPr>
          <p:cNvPr id="8" name="TextBox 7">
            <a:extLst>
              <a:ext uri="{FF2B5EF4-FFF2-40B4-BE49-F238E27FC236}">
                <a16:creationId xmlns:a16="http://schemas.microsoft.com/office/drawing/2014/main" id="{BF82529E-9665-241E-F0A2-60E84E9309ED}"/>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757D7B92-26C4-E379-9E82-167134EBD103}"/>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113101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3F7B5-E263-E610-6C19-E960E0C8296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87E1A6BB-833A-E043-BB9F-5BDE5CCFEF4E}"/>
              </a:ext>
            </a:extLst>
          </p:cNvPr>
          <p:cNvSpPr txBox="1">
            <a:spLocks noChangeArrowheads="1"/>
          </p:cNvSpPr>
          <p:nvPr/>
        </p:nvSpPr>
        <p:spPr bwMode="auto">
          <a:xfrm>
            <a:off x="304800" y="1295401"/>
            <a:ext cx="11537430" cy="3785652"/>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10  </a:t>
            </a:r>
            <a:r>
              <a:rPr lang="en-US" sz="4000" dirty="0">
                <a:solidFill>
                  <a:schemeClr val="bg1"/>
                </a:solidFill>
                <a:latin typeface="Aptos Display" panose="020B0004020202020204" pitchFamily="34" charset="0"/>
              </a:rPr>
              <a:t>They lay their crowns before the throne and say: </a:t>
            </a:r>
            <a:r>
              <a:rPr lang="en-US" sz="4000" baseline="30000" dirty="0">
                <a:solidFill>
                  <a:schemeClr val="bg1"/>
                </a:solidFill>
                <a:latin typeface="Aptos Display" panose="020B0004020202020204" pitchFamily="34" charset="0"/>
              </a:rPr>
              <a:t>11 </a:t>
            </a:r>
          </a:p>
          <a:p>
            <a:pPr marL="461963"/>
            <a:r>
              <a:rPr lang="en-US" sz="4000" dirty="0">
                <a:solidFill>
                  <a:schemeClr val="bg1"/>
                </a:solidFill>
                <a:latin typeface="Aptos Display" panose="020B0004020202020204" pitchFamily="34" charset="0"/>
              </a:rPr>
              <a:t>“You are worthy, our Lord and God, </a:t>
            </a:r>
          </a:p>
          <a:p>
            <a:pPr marL="925513" indent="-463550"/>
            <a:r>
              <a:rPr lang="en-US" sz="4000" dirty="0">
                <a:solidFill>
                  <a:schemeClr val="bg1"/>
                </a:solidFill>
                <a:latin typeface="Aptos Display" panose="020B0004020202020204" pitchFamily="34" charset="0"/>
              </a:rPr>
              <a:t>to receive glory and honor and power, </a:t>
            </a:r>
          </a:p>
          <a:p>
            <a:pPr marL="925513" indent="-463550"/>
            <a:r>
              <a:rPr lang="en-US" sz="4000" dirty="0">
                <a:solidFill>
                  <a:schemeClr val="bg1"/>
                </a:solidFill>
                <a:latin typeface="Aptos Display" panose="020B0004020202020204" pitchFamily="34" charset="0"/>
              </a:rPr>
              <a:t>for you created all things, </a:t>
            </a:r>
          </a:p>
          <a:p>
            <a:pPr marL="925513" indent="-463550"/>
            <a:r>
              <a:rPr lang="en-US" sz="4000" dirty="0">
                <a:solidFill>
                  <a:schemeClr val="bg1"/>
                </a:solidFill>
                <a:latin typeface="Aptos Display" panose="020B0004020202020204" pitchFamily="34" charset="0"/>
              </a:rPr>
              <a:t>and by your will they were created </a:t>
            </a:r>
          </a:p>
          <a:p>
            <a:pPr marL="925513" indent="-463550"/>
            <a:r>
              <a:rPr lang="en-US" sz="4000" dirty="0">
                <a:solidFill>
                  <a:schemeClr val="bg1"/>
                </a:solidFill>
                <a:latin typeface="Aptos Display" panose="020B0004020202020204" pitchFamily="34" charset="0"/>
              </a:rPr>
              <a:t>and have their being.”</a:t>
            </a:r>
          </a:p>
        </p:txBody>
      </p:sp>
      <p:sp>
        <p:nvSpPr>
          <p:cNvPr id="8" name="TextBox 7">
            <a:extLst>
              <a:ext uri="{FF2B5EF4-FFF2-40B4-BE49-F238E27FC236}">
                <a16:creationId xmlns:a16="http://schemas.microsoft.com/office/drawing/2014/main" id="{536F9820-BE2E-C4CE-B356-D99D00B4441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71453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84666-A032-DB37-9274-D02825BC4DE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3C2A39-4C1E-6996-1D1A-0C93FC3E30EE}"/>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1</a:t>
            </a:r>
            <a:r>
              <a:rPr lang="en-US" sz="4000" dirty="0">
                <a:solidFill>
                  <a:schemeClr val="bg1"/>
                </a:solidFill>
                <a:latin typeface="Aptos Display" panose="020B0004020202020204" pitchFamily="34" charset="0"/>
              </a:rPr>
              <a:t> Then I saw in the right hand of him who sat on the throne a scroll with writing on both sides and sealed with seven seals. </a:t>
            </a:r>
          </a:p>
        </p:txBody>
      </p:sp>
      <p:sp>
        <p:nvSpPr>
          <p:cNvPr id="8" name="TextBox 7">
            <a:extLst>
              <a:ext uri="{FF2B5EF4-FFF2-40B4-BE49-F238E27FC236}">
                <a16:creationId xmlns:a16="http://schemas.microsoft.com/office/drawing/2014/main" id="{3A41EA0A-4391-8C18-8258-A1902D1E5A1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9684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A7981-F9AF-1116-BE47-3BC9AE5A22B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9DD16560-480A-C1A2-95E5-5F49B1C703B8}"/>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1</a:t>
            </a:r>
            <a:r>
              <a:rPr lang="en-US" sz="4000" dirty="0">
                <a:solidFill>
                  <a:schemeClr val="tx1">
                    <a:lumMod val="50000"/>
                    <a:lumOff val="50000"/>
                  </a:schemeClr>
                </a:solidFill>
                <a:latin typeface="Aptos Display" panose="020B0004020202020204" pitchFamily="34" charset="0"/>
              </a:rPr>
              <a:t> Then I saw </a:t>
            </a:r>
            <a:r>
              <a:rPr lang="en-US" sz="4000" dirty="0">
                <a:solidFill>
                  <a:schemeClr val="bg1"/>
                </a:solidFill>
                <a:latin typeface="Aptos Display" panose="020B0004020202020204" pitchFamily="34" charset="0"/>
              </a:rPr>
              <a:t>in the right hand of him who sat on the throne a scroll </a:t>
            </a:r>
            <a:r>
              <a:rPr lang="en-US" sz="4000" dirty="0">
                <a:solidFill>
                  <a:schemeClr val="tx1">
                    <a:lumMod val="50000"/>
                    <a:lumOff val="50000"/>
                  </a:schemeClr>
                </a:solidFill>
                <a:latin typeface="Aptos Display" panose="020B0004020202020204" pitchFamily="34" charset="0"/>
              </a:rPr>
              <a:t>with writing on both sides and sealed with seven seals. </a:t>
            </a:r>
          </a:p>
        </p:txBody>
      </p:sp>
      <p:sp>
        <p:nvSpPr>
          <p:cNvPr id="8" name="TextBox 7">
            <a:extLst>
              <a:ext uri="{FF2B5EF4-FFF2-40B4-BE49-F238E27FC236}">
                <a16:creationId xmlns:a16="http://schemas.microsoft.com/office/drawing/2014/main" id="{EC4653D2-B85D-34CD-C34D-E62741C4B6A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421882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71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9BAE-D231-26B4-40A1-2E872AACC9E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3711C2B4-70FA-DC7C-B35E-6AA9965E0449}"/>
              </a:ext>
            </a:extLst>
          </p:cNvPr>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2 </a:t>
            </a:r>
            <a:r>
              <a:rPr lang="en-US" sz="4000" dirty="0">
                <a:solidFill>
                  <a:schemeClr val="bg1"/>
                </a:solidFill>
                <a:latin typeface="Aptos Display" panose="020B0004020202020204" pitchFamily="34" charset="0"/>
              </a:rPr>
              <a:t>And I saw a mighty angel proclaiming in a loud voice, “Who is worthy to break the seals and open the scroll?” </a:t>
            </a:r>
            <a:r>
              <a:rPr lang="en-US" sz="4000" baseline="30000" dirty="0">
                <a:solidFill>
                  <a:schemeClr val="bg1"/>
                </a:solidFill>
                <a:latin typeface="Aptos Display" panose="020B0004020202020204" pitchFamily="34" charset="0"/>
              </a:rPr>
              <a:t>3 </a:t>
            </a:r>
            <a:r>
              <a:rPr lang="en-US" sz="4000" dirty="0">
                <a:solidFill>
                  <a:schemeClr val="bg1"/>
                </a:solidFill>
                <a:latin typeface="Aptos Display" panose="020B0004020202020204" pitchFamily="34" charset="0"/>
              </a:rPr>
              <a:t>But no one in heaven or on earth or under the earth could open the scroll or even look inside it. </a:t>
            </a:r>
          </a:p>
        </p:txBody>
      </p:sp>
      <p:sp>
        <p:nvSpPr>
          <p:cNvPr id="8" name="TextBox 7">
            <a:extLst>
              <a:ext uri="{FF2B5EF4-FFF2-40B4-BE49-F238E27FC236}">
                <a16:creationId xmlns:a16="http://schemas.microsoft.com/office/drawing/2014/main" id="{97F07847-EC3D-9890-BE65-E8CC1603B77C}"/>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95624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809E-55EB-7DC9-5D15-C868DF4FC14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C55A34A-6554-F925-42E4-403CD2966C77}"/>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4 </a:t>
            </a:r>
            <a:r>
              <a:rPr lang="en-US" sz="4000" dirty="0">
                <a:solidFill>
                  <a:schemeClr val="bg1"/>
                </a:solidFill>
                <a:latin typeface="Aptos Display" panose="020B0004020202020204" pitchFamily="34" charset="0"/>
              </a:rPr>
              <a:t>I wept and wept because no one was found who was worthy to open the scroll or look inside. </a:t>
            </a:r>
            <a:r>
              <a:rPr lang="en-US" sz="4000" baseline="30000" dirty="0">
                <a:solidFill>
                  <a:schemeClr val="bg1"/>
                </a:solidFill>
                <a:latin typeface="Aptos Display" panose="020B0004020202020204" pitchFamily="34" charset="0"/>
              </a:rPr>
              <a:t>5 </a:t>
            </a:r>
            <a:r>
              <a:rPr lang="en-US" sz="4000" dirty="0">
                <a:solidFill>
                  <a:schemeClr val="bg1"/>
                </a:solidFill>
                <a:latin typeface="Aptos Display" panose="020B0004020202020204" pitchFamily="34" charset="0"/>
              </a:rPr>
              <a:t>Then one of the elders said to me, “Do not weep! See, the Lion of the tribe of Judah, the Root of David, has triumphed. He is able to open the scroll and its seven seals.”</a:t>
            </a:r>
          </a:p>
        </p:txBody>
      </p:sp>
      <p:sp>
        <p:nvSpPr>
          <p:cNvPr id="8" name="TextBox 7">
            <a:extLst>
              <a:ext uri="{FF2B5EF4-FFF2-40B4-BE49-F238E27FC236}">
                <a16:creationId xmlns:a16="http://schemas.microsoft.com/office/drawing/2014/main" id="{599C3073-FF6B-7066-B7E1-656E8A60FCAD}"/>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8CC55E53-D5C4-A1F0-6CB8-DA4A61B861F5}"/>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60827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4882-E7E7-C12B-3071-3C691DF6CCD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4704318E-DFCD-7AC4-71ED-75F06C59CBD2}"/>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4 </a:t>
            </a:r>
            <a:r>
              <a:rPr lang="en-US" sz="4000" dirty="0">
                <a:solidFill>
                  <a:schemeClr val="tx1">
                    <a:lumMod val="50000"/>
                    <a:lumOff val="50000"/>
                  </a:schemeClr>
                </a:solidFill>
                <a:latin typeface="Aptos Display" panose="020B0004020202020204" pitchFamily="34" charset="0"/>
              </a:rPr>
              <a:t>I wept and wept because no one was found who was worthy to open the scroll or look inside. </a:t>
            </a:r>
            <a:r>
              <a:rPr lang="en-US" sz="4000" baseline="30000" dirty="0">
                <a:solidFill>
                  <a:schemeClr val="tx1">
                    <a:lumMod val="50000"/>
                    <a:lumOff val="50000"/>
                  </a:schemeClr>
                </a:solidFill>
                <a:latin typeface="Aptos Display" panose="020B0004020202020204" pitchFamily="34" charset="0"/>
              </a:rPr>
              <a:t>5 </a:t>
            </a:r>
            <a:r>
              <a:rPr lang="en-US" sz="4000" dirty="0">
                <a:solidFill>
                  <a:schemeClr val="tx1">
                    <a:lumMod val="50000"/>
                    <a:lumOff val="50000"/>
                  </a:schemeClr>
                </a:solidFill>
                <a:latin typeface="Aptos Display" panose="020B0004020202020204" pitchFamily="34" charset="0"/>
              </a:rPr>
              <a:t>Then one of the elders said to me, “Do not weep! See, </a:t>
            </a:r>
            <a:r>
              <a:rPr lang="en-US" sz="4000" dirty="0">
                <a:solidFill>
                  <a:schemeClr val="bg1"/>
                </a:solidFill>
                <a:latin typeface="Aptos Display" panose="020B0004020202020204" pitchFamily="34" charset="0"/>
              </a:rPr>
              <a:t>the Lion of the tribe of Judah, the Root of David</a:t>
            </a:r>
            <a:r>
              <a:rPr lang="en-US" sz="4000" dirty="0">
                <a:solidFill>
                  <a:schemeClr val="tx1">
                    <a:lumMod val="50000"/>
                    <a:lumOff val="50000"/>
                  </a:schemeClr>
                </a:solidFill>
                <a:latin typeface="Aptos Display" panose="020B0004020202020204" pitchFamily="34" charset="0"/>
              </a:rPr>
              <a:t>, has triumphed. He is able to open the scroll and its seven seals.”</a:t>
            </a:r>
          </a:p>
        </p:txBody>
      </p:sp>
      <p:sp>
        <p:nvSpPr>
          <p:cNvPr id="8" name="TextBox 7">
            <a:extLst>
              <a:ext uri="{FF2B5EF4-FFF2-40B4-BE49-F238E27FC236}">
                <a16:creationId xmlns:a16="http://schemas.microsoft.com/office/drawing/2014/main" id="{8A95BB09-3314-96C5-5F6A-B7AA76679F76}"/>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62C18D87-8166-19F2-BF4C-4F5DF1C91E3F}"/>
              </a:ext>
            </a:extLst>
          </p:cNvPr>
          <p:cNvSpPr>
            <a:spLocks noChangeArrowheads="1"/>
          </p:cNvSpPr>
          <p:nvPr/>
        </p:nvSpPr>
        <p:spPr bwMode="auto">
          <a:xfrm>
            <a:off x="4633992" y="3877162"/>
            <a:ext cx="7090893" cy="98930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7F73D466-5159-5FC5-0BFE-CA7A4030357D}"/>
              </a:ext>
            </a:extLst>
          </p:cNvPr>
          <p:cNvSpPr txBox="1">
            <a:spLocks noChangeArrowheads="1"/>
          </p:cNvSpPr>
          <p:nvPr/>
        </p:nvSpPr>
        <p:spPr bwMode="auto">
          <a:xfrm>
            <a:off x="4650272" y="3992979"/>
            <a:ext cx="7030223" cy="646331"/>
          </a:xfrm>
          <a:prstGeom prst="rect">
            <a:avLst/>
          </a:prstGeom>
          <a:noFill/>
          <a:ln w="38100">
            <a:noFill/>
            <a:miter lim="800000"/>
            <a:headEnd/>
            <a:tailEnd/>
          </a:ln>
        </p:spPr>
        <p:txBody>
          <a:bodyPr wrap="square">
            <a:spAutoFit/>
          </a:bodyPr>
          <a:lstStyle/>
          <a:p>
            <a:pPr marL="15875" lvl="3" algn="ctr">
              <a:spcBef>
                <a:spcPts val="0"/>
              </a:spcBef>
              <a:spcAft>
                <a:spcPts val="0"/>
              </a:spcAft>
              <a:buSzPct val="100000"/>
            </a:pPr>
            <a:r>
              <a:rPr lang="en-US" sz="3600" i="1" dirty="0">
                <a:solidFill>
                  <a:prstClr val="white"/>
                </a:solidFill>
                <a:latin typeface="Aptos Display" panose="020B0004020202020204" pitchFamily="34" charset="0"/>
                <a:cs typeface="Calibri Light" panose="020F0302020204030204" pitchFamily="34" charset="0"/>
              </a:rPr>
              <a:t>see </a:t>
            </a:r>
            <a:r>
              <a:rPr lang="en-US" sz="3600" dirty="0">
                <a:solidFill>
                  <a:prstClr val="white"/>
                </a:solidFill>
                <a:latin typeface="Aptos Display" panose="020B0004020202020204" pitchFamily="34" charset="0"/>
                <a:cs typeface="Calibri Light" panose="020F0302020204030204" pitchFamily="34" charset="0"/>
              </a:rPr>
              <a:t>Genesis 49:19; Isaiah 11:1</a:t>
            </a:r>
          </a:p>
        </p:txBody>
      </p:sp>
    </p:spTree>
    <p:extLst>
      <p:ext uri="{BB962C8B-B14F-4D97-AF65-F5344CB8AC3E}">
        <p14:creationId xmlns:p14="http://schemas.microsoft.com/office/powerpoint/2010/main" val="210670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B62B1-5F89-1565-32B0-AF6B72A6390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A96C9C2-8539-81E3-801A-86E3214D4B73}"/>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6 </a:t>
            </a:r>
            <a:r>
              <a:rPr lang="en-US" sz="4000" dirty="0">
                <a:solidFill>
                  <a:schemeClr val="bg1"/>
                </a:solidFill>
                <a:latin typeface="Aptos Display" panose="020B0004020202020204" pitchFamily="34" charset="0"/>
              </a:rPr>
              <a:t>Then I saw a Lamb, looking as if it had been slain, standing at the center of the throne, encircled by the four living creatures and the elders. </a:t>
            </a:r>
          </a:p>
        </p:txBody>
      </p:sp>
      <p:sp>
        <p:nvSpPr>
          <p:cNvPr id="8" name="TextBox 7">
            <a:extLst>
              <a:ext uri="{FF2B5EF4-FFF2-40B4-BE49-F238E27FC236}">
                <a16:creationId xmlns:a16="http://schemas.microsoft.com/office/drawing/2014/main" id="{1F9C0AAE-4390-5D98-9D18-2F02A163D6F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5DA40FCB-A372-C9EA-FC0F-93BF1D0BCFE7}"/>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77800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909B-7D62-C8ED-B8F7-1E0A69618E6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40DA49FB-F03B-9AE8-0719-BF052982C404}"/>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6 </a:t>
            </a:r>
            <a:r>
              <a:rPr lang="en-US" sz="4000" dirty="0">
                <a:solidFill>
                  <a:schemeClr val="tx1">
                    <a:lumMod val="50000"/>
                    <a:lumOff val="50000"/>
                  </a:schemeClr>
                </a:solidFill>
                <a:latin typeface="Aptos Display" panose="020B0004020202020204" pitchFamily="34" charset="0"/>
              </a:rPr>
              <a:t>Then I saw a </a:t>
            </a:r>
            <a:r>
              <a:rPr lang="en-US" sz="4000" dirty="0">
                <a:solidFill>
                  <a:schemeClr val="bg1"/>
                </a:solidFill>
                <a:latin typeface="Aptos Display" panose="020B0004020202020204" pitchFamily="34" charset="0"/>
              </a:rPr>
              <a:t>Lamb</a:t>
            </a:r>
            <a:r>
              <a:rPr lang="en-US" sz="4000" dirty="0">
                <a:solidFill>
                  <a:schemeClr val="tx1">
                    <a:lumMod val="50000"/>
                    <a:lumOff val="50000"/>
                  </a:schemeClr>
                </a:solidFill>
                <a:latin typeface="Aptos Display" panose="020B0004020202020204" pitchFamily="34" charset="0"/>
              </a:rPr>
              <a:t>, looking as if it had been slain, standing at the center of the throne, encircled by the four living creatures and the elders. </a:t>
            </a:r>
          </a:p>
        </p:txBody>
      </p:sp>
      <p:sp>
        <p:nvSpPr>
          <p:cNvPr id="8" name="TextBox 7">
            <a:extLst>
              <a:ext uri="{FF2B5EF4-FFF2-40B4-BE49-F238E27FC236}">
                <a16:creationId xmlns:a16="http://schemas.microsoft.com/office/drawing/2014/main" id="{6C2667F7-6168-EAFC-8DAD-4FF6F0F3809C}"/>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410541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9410-DA0B-4A55-7483-0C30133A40C2}"/>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94AE817E-637A-3470-212A-E77421DA77FA}"/>
              </a:ext>
            </a:extLst>
          </p:cNvPr>
          <p:cNvSpPr txBox="1">
            <a:spLocks noChangeArrowheads="1"/>
          </p:cNvSpPr>
          <p:nvPr/>
        </p:nvSpPr>
        <p:spPr bwMode="auto">
          <a:xfrm>
            <a:off x="304800" y="1295401"/>
            <a:ext cx="11537430" cy="3785652"/>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7 </a:t>
            </a:r>
            <a:r>
              <a:rPr lang="en-US" sz="4000" dirty="0">
                <a:solidFill>
                  <a:schemeClr val="bg1"/>
                </a:solidFill>
                <a:latin typeface="Aptos Display" panose="020B0004020202020204" pitchFamily="34" charset="0"/>
              </a:rPr>
              <a:t>He went and took the scroll from the right hand of him who sat on the throne. </a:t>
            </a:r>
            <a:r>
              <a:rPr lang="en-US" sz="4000" baseline="30000" dirty="0">
                <a:solidFill>
                  <a:schemeClr val="bg1"/>
                </a:solidFill>
                <a:latin typeface="Aptos Display" panose="020B0004020202020204" pitchFamily="34" charset="0"/>
              </a:rPr>
              <a:t>8 </a:t>
            </a:r>
            <a:r>
              <a:rPr lang="en-US" sz="4000" dirty="0">
                <a:solidFill>
                  <a:schemeClr val="bg1"/>
                </a:solidFill>
                <a:latin typeface="Aptos Display" panose="020B0004020202020204" pitchFamily="34" charset="0"/>
              </a:rPr>
              <a:t>And when he had taken it, the four living creatures and the twenty-four elders fell down before the Lamb. Each one had a harp and they were holding golden bowls full of incense, which are the prayers of God’s people. </a:t>
            </a:r>
          </a:p>
        </p:txBody>
      </p:sp>
      <p:sp>
        <p:nvSpPr>
          <p:cNvPr id="8" name="TextBox 7">
            <a:extLst>
              <a:ext uri="{FF2B5EF4-FFF2-40B4-BE49-F238E27FC236}">
                <a16:creationId xmlns:a16="http://schemas.microsoft.com/office/drawing/2014/main" id="{D66E3492-D7FE-0775-F529-D32B2BA9F552}"/>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320F6942-A0E1-E519-7010-7CB111914722}"/>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79356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AF628-952F-1899-ED0F-CF41627661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A78C815-B2C1-D24F-F9F7-DA45FCD9F6A2}"/>
              </a:ext>
            </a:extLst>
          </p:cNvPr>
          <p:cNvSpPr txBox="1">
            <a:spLocks noChangeArrowheads="1"/>
          </p:cNvSpPr>
          <p:nvPr/>
        </p:nvSpPr>
        <p:spPr bwMode="auto">
          <a:xfrm>
            <a:off x="304800" y="1295401"/>
            <a:ext cx="11537430" cy="3785652"/>
          </a:xfrm>
          <a:prstGeom prst="rect">
            <a:avLst/>
          </a:prstGeom>
          <a:noFill/>
          <a:ln w="9525">
            <a:noFill/>
            <a:miter lim="800000"/>
            <a:headEnd/>
            <a:tailEnd/>
          </a:ln>
        </p:spPr>
        <p:txBody>
          <a:bodyPr wrap="square">
            <a:spAutoFit/>
          </a:bodyPr>
          <a:lstStyle/>
          <a:p>
            <a:r>
              <a:rPr lang="en-US" sz="4000" baseline="30000" dirty="0">
                <a:solidFill>
                  <a:schemeClr val="tx1">
                    <a:lumMod val="50000"/>
                    <a:lumOff val="50000"/>
                  </a:schemeClr>
                </a:solidFill>
                <a:latin typeface="Aptos Display" panose="020B0004020202020204" pitchFamily="34" charset="0"/>
              </a:rPr>
              <a:t>7 </a:t>
            </a:r>
            <a:r>
              <a:rPr lang="en-US" sz="4000" dirty="0">
                <a:solidFill>
                  <a:schemeClr val="tx1">
                    <a:lumMod val="50000"/>
                    <a:lumOff val="50000"/>
                  </a:schemeClr>
                </a:solidFill>
                <a:latin typeface="Aptos Display" panose="020B0004020202020204" pitchFamily="34" charset="0"/>
              </a:rPr>
              <a:t>He went and took the scroll from the right hand of him who sat on the throne. </a:t>
            </a:r>
            <a:r>
              <a:rPr lang="en-US" sz="4000" baseline="30000" dirty="0">
                <a:solidFill>
                  <a:schemeClr val="tx1">
                    <a:lumMod val="50000"/>
                    <a:lumOff val="50000"/>
                  </a:schemeClr>
                </a:solidFill>
                <a:latin typeface="Aptos Display" panose="020B0004020202020204" pitchFamily="34" charset="0"/>
              </a:rPr>
              <a:t>8 </a:t>
            </a:r>
            <a:r>
              <a:rPr lang="en-US" sz="4000" dirty="0">
                <a:solidFill>
                  <a:schemeClr val="tx1">
                    <a:lumMod val="50000"/>
                    <a:lumOff val="50000"/>
                  </a:schemeClr>
                </a:solidFill>
                <a:latin typeface="Aptos Display" panose="020B0004020202020204" pitchFamily="34" charset="0"/>
              </a:rPr>
              <a:t>And when he had taken it, the four living creatures and the twenty-four elders fell down before the Lamb. Each one had a harp and they were holding </a:t>
            </a:r>
            <a:r>
              <a:rPr lang="en-US" sz="4000" dirty="0">
                <a:solidFill>
                  <a:schemeClr val="bg1"/>
                </a:solidFill>
                <a:latin typeface="Aptos Display" panose="020B0004020202020204" pitchFamily="34" charset="0"/>
              </a:rPr>
              <a:t>golden bowls full of incense, which are the prayers of God’s people</a:t>
            </a:r>
            <a:r>
              <a:rPr lang="en-US" sz="4000" dirty="0">
                <a:solidFill>
                  <a:schemeClr val="tx1">
                    <a:lumMod val="50000"/>
                    <a:lumOff val="50000"/>
                  </a:schemeClr>
                </a:solidFill>
                <a:latin typeface="Aptos Display" panose="020B0004020202020204" pitchFamily="34" charset="0"/>
              </a:rPr>
              <a:t>. </a:t>
            </a:r>
          </a:p>
        </p:txBody>
      </p:sp>
      <p:sp>
        <p:nvSpPr>
          <p:cNvPr id="8" name="TextBox 7">
            <a:extLst>
              <a:ext uri="{FF2B5EF4-FFF2-40B4-BE49-F238E27FC236}">
                <a16:creationId xmlns:a16="http://schemas.microsoft.com/office/drawing/2014/main" id="{804EF562-051D-94E5-41F4-438826A3CE3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559098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FEF2-4B3E-505E-3073-C2AC24EBFCE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8E8E7E8E-F440-F91F-CFDC-812D1F93959F}"/>
              </a:ext>
            </a:extLst>
          </p:cNvPr>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458788" indent="-458788"/>
            <a:r>
              <a:rPr lang="en-US" sz="4000" baseline="30000" dirty="0">
                <a:solidFill>
                  <a:schemeClr val="bg1"/>
                </a:solidFill>
                <a:latin typeface="Aptos Display" panose="020B0004020202020204" pitchFamily="34" charset="0"/>
              </a:rPr>
              <a:t>9 	</a:t>
            </a:r>
            <a:r>
              <a:rPr lang="en-US" sz="4000" dirty="0">
                <a:solidFill>
                  <a:schemeClr val="bg1"/>
                </a:solidFill>
                <a:latin typeface="Aptos Display" panose="020B0004020202020204" pitchFamily="34" charset="0"/>
              </a:rPr>
              <a:t>And they sang a new song, saying: </a:t>
            </a:r>
          </a:p>
          <a:p>
            <a:pPr marL="917575"/>
            <a:r>
              <a:rPr lang="en-US" sz="4000" dirty="0">
                <a:solidFill>
                  <a:schemeClr val="bg1"/>
                </a:solidFill>
                <a:latin typeface="Aptos Display" panose="020B0004020202020204" pitchFamily="34" charset="0"/>
              </a:rPr>
              <a:t>“You are worthy to take the scroll and to open its seals, because you were slain, and with your blood you purchased for God persons from every tribe and language and people and nation. </a:t>
            </a:r>
          </a:p>
          <a:p>
            <a:pPr marL="917575"/>
            <a:r>
              <a:rPr lang="en-US" sz="4000" baseline="30000" dirty="0">
                <a:solidFill>
                  <a:schemeClr val="bg1"/>
                </a:solidFill>
                <a:latin typeface="Aptos Display" panose="020B0004020202020204" pitchFamily="34" charset="0"/>
              </a:rPr>
              <a:t>10 </a:t>
            </a:r>
            <a:r>
              <a:rPr lang="en-US" sz="4000" dirty="0">
                <a:solidFill>
                  <a:schemeClr val="bg1"/>
                </a:solidFill>
                <a:latin typeface="Aptos Display" panose="020B0004020202020204" pitchFamily="34" charset="0"/>
              </a:rPr>
              <a:t>You have made them to be a kingdom and priests to serve our God, and they will reign on the earth.”</a:t>
            </a:r>
          </a:p>
        </p:txBody>
      </p:sp>
      <p:sp>
        <p:nvSpPr>
          <p:cNvPr id="8" name="TextBox 7">
            <a:extLst>
              <a:ext uri="{FF2B5EF4-FFF2-40B4-BE49-F238E27FC236}">
                <a16:creationId xmlns:a16="http://schemas.microsoft.com/office/drawing/2014/main" id="{B60E2617-6354-C711-AF17-F1A0D6B5908D}"/>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D421EE7A-9443-5AF4-0DC5-600CE6391765}"/>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336315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3EED-6402-E0C9-5F19-AC1CF5D1DC5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499678D-2E1C-6D6A-B212-65832CB4D9B3}"/>
              </a:ext>
            </a:extLst>
          </p:cNvPr>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11 </a:t>
            </a:r>
            <a:r>
              <a:rPr lang="en-US" sz="4000" dirty="0">
                <a:solidFill>
                  <a:schemeClr val="bg1"/>
                </a:solidFill>
                <a:latin typeface="Aptos Display" panose="020B0004020202020204" pitchFamily="34" charset="0"/>
              </a:rPr>
              <a:t>Then I looked and heard the voice of many angels, numbering thousands upon thousands, and ten thousand times ten thousand. They encircled the throne and the living creatures and the elders. </a:t>
            </a:r>
          </a:p>
        </p:txBody>
      </p:sp>
      <p:sp>
        <p:nvSpPr>
          <p:cNvPr id="8" name="TextBox 7">
            <a:extLst>
              <a:ext uri="{FF2B5EF4-FFF2-40B4-BE49-F238E27FC236}">
                <a16:creationId xmlns:a16="http://schemas.microsoft.com/office/drawing/2014/main" id="{A8693AF6-E94E-AE43-A0DA-E5534F90E021}"/>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077884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BC6C8-C5EB-4C19-C0B2-FFD78928993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596011A4-1918-F0A1-E8EA-E553EEBB7DC9}"/>
              </a:ext>
            </a:extLst>
          </p:cNvPr>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12 </a:t>
            </a:r>
            <a:r>
              <a:rPr lang="en-US" sz="4000" dirty="0">
                <a:solidFill>
                  <a:schemeClr val="bg1"/>
                </a:solidFill>
                <a:latin typeface="Aptos Display" panose="020B0004020202020204" pitchFamily="34" charset="0"/>
              </a:rPr>
              <a:t>In a loud voice they were saying: </a:t>
            </a:r>
          </a:p>
          <a:p>
            <a:pPr marL="461963"/>
            <a:r>
              <a:rPr lang="en-US" sz="4000" dirty="0">
                <a:solidFill>
                  <a:schemeClr val="bg1"/>
                </a:solidFill>
                <a:latin typeface="Aptos Display" panose="020B0004020202020204" pitchFamily="34" charset="0"/>
              </a:rPr>
              <a:t>“Worthy is the Lamb, who was slain, to receive power and wealth and wisdom and strength </a:t>
            </a:r>
          </a:p>
          <a:p>
            <a:pPr marL="461963"/>
            <a:r>
              <a:rPr lang="en-US" sz="4000" dirty="0">
                <a:solidFill>
                  <a:schemeClr val="bg1"/>
                </a:solidFill>
                <a:latin typeface="Aptos Display" panose="020B0004020202020204" pitchFamily="34" charset="0"/>
              </a:rPr>
              <a:t>and honor and glory and praise!” </a:t>
            </a:r>
          </a:p>
          <a:p>
            <a:r>
              <a:rPr lang="en-US" sz="4000" baseline="30000" dirty="0">
                <a:solidFill>
                  <a:schemeClr val="bg1"/>
                </a:solidFill>
                <a:latin typeface="Aptos Display" panose="020B0004020202020204" pitchFamily="34" charset="0"/>
              </a:rPr>
              <a:t>13 </a:t>
            </a:r>
            <a:r>
              <a:rPr lang="en-US" sz="4000" dirty="0">
                <a:solidFill>
                  <a:schemeClr val="bg1"/>
                </a:solidFill>
                <a:latin typeface="Aptos Display" panose="020B0004020202020204" pitchFamily="34" charset="0"/>
              </a:rPr>
              <a:t>Then I heard every creature in heaven and on earth and under the earth and on the sea, and all that is in them</a:t>
            </a:r>
          </a:p>
        </p:txBody>
      </p:sp>
      <p:sp>
        <p:nvSpPr>
          <p:cNvPr id="8" name="TextBox 7">
            <a:extLst>
              <a:ext uri="{FF2B5EF4-FFF2-40B4-BE49-F238E27FC236}">
                <a16:creationId xmlns:a16="http://schemas.microsoft.com/office/drawing/2014/main" id="{304487A6-08A3-B0B8-2984-B1B1BF278276}"/>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TextBox 1">
            <a:extLst>
              <a:ext uri="{FF2B5EF4-FFF2-40B4-BE49-F238E27FC236}">
                <a16:creationId xmlns:a16="http://schemas.microsoft.com/office/drawing/2014/main" id="{8F25E17A-4680-6F9F-CDA9-AEC60E56BCA7}"/>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271882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54702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4C7D-3B99-2071-28F5-76AD7B17464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7C4D0000-319C-F53C-B4EF-CD71E56CAC28}"/>
              </a:ext>
            </a:extLst>
          </p:cNvPr>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13 </a:t>
            </a:r>
            <a:r>
              <a:rPr lang="en-US" sz="4000" dirty="0">
                <a:solidFill>
                  <a:schemeClr val="bg1"/>
                </a:solidFill>
                <a:latin typeface="Aptos Display" panose="020B0004020202020204" pitchFamily="34" charset="0"/>
              </a:rPr>
              <a:t>Saying: </a:t>
            </a:r>
          </a:p>
          <a:p>
            <a:pPr marL="461963"/>
            <a:r>
              <a:rPr lang="en-US" sz="4000" dirty="0">
                <a:solidFill>
                  <a:schemeClr val="bg1"/>
                </a:solidFill>
                <a:latin typeface="Aptos Display" panose="020B0004020202020204" pitchFamily="34" charset="0"/>
              </a:rPr>
              <a:t>“To him who sits on the throne and to the Lamb be praise and honor and glory and power, </a:t>
            </a:r>
          </a:p>
          <a:p>
            <a:pPr marL="461963"/>
            <a:r>
              <a:rPr lang="en-US" sz="4000" dirty="0">
                <a:solidFill>
                  <a:schemeClr val="bg1"/>
                </a:solidFill>
                <a:latin typeface="Aptos Display" panose="020B0004020202020204" pitchFamily="34" charset="0"/>
              </a:rPr>
              <a:t>for ever and ever!”</a:t>
            </a:r>
          </a:p>
        </p:txBody>
      </p:sp>
      <p:sp>
        <p:nvSpPr>
          <p:cNvPr id="8" name="TextBox 7">
            <a:extLst>
              <a:ext uri="{FF2B5EF4-FFF2-40B4-BE49-F238E27FC236}">
                <a16:creationId xmlns:a16="http://schemas.microsoft.com/office/drawing/2014/main" id="{538B1010-E5A2-1CEE-CD64-9248D20B116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5</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35067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AABB-E445-AD26-BD41-B176369DB950}"/>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F012331E-42C0-D6B4-4BCA-64E0B14F3619}"/>
              </a:ext>
            </a:extLst>
          </p:cNvPr>
          <p:cNvSpPr txBox="1">
            <a:spLocks noChangeArrowheads="1"/>
          </p:cNvSpPr>
          <p:nvPr/>
        </p:nvSpPr>
        <p:spPr bwMode="auto">
          <a:xfrm>
            <a:off x="304800" y="1295401"/>
            <a:ext cx="11537430" cy="707886"/>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endParaRPr lang="en-US" sz="4000" dirty="0">
              <a:solidFill>
                <a:schemeClr val="bg1"/>
              </a:solidFill>
              <a:latin typeface="Aptos Display" panose="020B0004020202020204" pitchFamily="34" charset="0"/>
            </a:endParaRPr>
          </a:p>
        </p:txBody>
      </p:sp>
      <p:sp>
        <p:nvSpPr>
          <p:cNvPr id="3" name="TextBox 2">
            <a:extLst>
              <a:ext uri="{FF2B5EF4-FFF2-40B4-BE49-F238E27FC236}">
                <a16:creationId xmlns:a16="http://schemas.microsoft.com/office/drawing/2014/main" id="{CE5B2564-2B1E-DC87-0549-A6F518FF23D5}"/>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5" name="Rectangle 4">
            <a:extLst>
              <a:ext uri="{FF2B5EF4-FFF2-40B4-BE49-F238E27FC236}">
                <a16:creationId xmlns:a16="http://schemas.microsoft.com/office/drawing/2014/main" id="{57B01230-6540-CD28-262A-E558D1651C46}"/>
              </a:ext>
            </a:extLst>
          </p:cNvPr>
          <p:cNvSpPr>
            <a:spLocks noChangeArrowheads="1"/>
          </p:cNvSpPr>
          <p:nvPr/>
        </p:nvSpPr>
        <p:spPr bwMode="auto">
          <a:xfrm>
            <a:off x="2054755" y="1404680"/>
            <a:ext cx="9506981" cy="15291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6" name="TextBox 5">
            <a:extLst>
              <a:ext uri="{FF2B5EF4-FFF2-40B4-BE49-F238E27FC236}">
                <a16:creationId xmlns:a16="http://schemas.microsoft.com/office/drawing/2014/main" id="{4FC6795B-FE17-EF8A-745B-582C86027FEB}"/>
              </a:ext>
            </a:extLst>
          </p:cNvPr>
          <p:cNvSpPr txBox="1">
            <a:spLocks noChangeArrowheads="1"/>
          </p:cNvSpPr>
          <p:nvPr/>
        </p:nvSpPr>
        <p:spPr bwMode="auto">
          <a:xfrm>
            <a:off x="2094091" y="1551491"/>
            <a:ext cx="9425639" cy="1261884"/>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800" dirty="0">
                <a:solidFill>
                  <a:prstClr val="white"/>
                </a:solidFill>
                <a:latin typeface="Aptos Display" panose="020B0004020202020204" pitchFamily="34" charset="0"/>
                <a:cs typeface="Calibri Light" panose="020F0302020204030204" pitchFamily="34" charset="0"/>
              </a:rPr>
              <a:t>“Who is worthy to break the seals and open the scroll?” (v3)</a:t>
            </a:r>
          </a:p>
        </p:txBody>
      </p:sp>
      <p:sp>
        <p:nvSpPr>
          <p:cNvPr id="7" name="TextBox 6">
            <a:extLst>
              <a:ext uri="{FF2B5EF4-FFF2-40B4-BE49-F238E27FC236}">
                <a16:creationId xmlns:a16="http://schemas.microsoft.com/office/drawing/2014/main" id="{3415DB25-B28C-BF0E-D3D0-59A0170FBEBF}"/>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10158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93E3-A302-8B79-25D2-DB004A5448F0}"/>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1DFD401C-8922-F2A0-B7A7-80CE24D7DD22}"/>
              </a:ext>
            </a:extLst>
          </p:cNvPr>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p>
        </p:txBody>
      </p:sp>
      <p:sp>
        <p:nvSpPr>
          <p:cNvPr id="3" name="TextBox 2">
            <a:extLst>
              <a:ext uri="{FF2B5EF4-FFF2-40B4-BE49-F238E27FC236}">
                <a16:creationId xmlns:a16="http://schemas.microsoft.com/office/drawing/2014/main" id="{EF41EA0B-8859-BA6C-C522-17D29CA7B408}"/>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CBA600B0-20AC-DC92-7435-A3E9C15D9D47}"/>
              </a:ext>
            </a:extLst>
          </p:cNvPr>
          <p:cNvSpPr>
            <a:spLocks noChangeArrowheads="1"/>
          </p:cNvSpPr>
          <p:nvPr/>
        </p:nvSpPr>
        <p:spPr bwMode="auto">
          <a:xfrm>
            <a:off x="2225237" y="2117602"/>
            <a:ext cx="9506981" cy="15291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id="{EA5EF6F6-92D2-2911-D0D7-C85CC1C0DD66}"/>
              </a:ext>
            </a:extLst>
          </p:cNvPr>
          <p:cNvSpPr txBox="1">
            <a:spLocks noChangeArrowheads="1"/>
          </p:cNvSpPr>
          <p:nvPr/>
        </p:nvSpPr>
        <p:spPr bwMode="auto">
          <a:xfrm>
            <a:off x="2264573" y="2233417"/>
            <a:ext cx="9425639" cy="1292662"/>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800" dirty="0">
                <a:solidFill>
                  <a:prstClr val="white"/>
                </a:solidFill>
                <a:latin typeface="Aptos Display" panose="020B0004020202020204" pitchFamily="34" charset="0"/>
                <a:cs typeface="Calibri Light" panose="020F0302020204030204" pitchFamily="34" charset="0"/>
              </a:rPr>
              <a:t>“Holy, holy, holy, is the Lord God Almighty, who was, and is, and is to come.” (v8)</a:t>
            </a:r>
          </a:p>
        </p:txBody>
      </p:sp>
    </p:spTree>
    <p:extLst>
      <p:ext uri="{BB962C8B-B14F-4D97-AF65-F5344CB8AC3E}">
        <p14:creationId xmlns:p14="http://schemas.microsoft.com/office/powerpoint/2010/main" val="172868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E3C78-B9CD-D151-DC29-D419F8F70E17}"/>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3B22CF05-24A2-846F-7EFE-99C7DC3255B5}"/>
              </a:ext>
            </a:extLst>
          </p:cNvPr>
          <p:cNvSpPr txBox="1">
            <a:spLocks noChangeArrowheads="1"/>
          </p:cNvSpPr>
          <p:nvPr/>
        </p:nvSpPr>
        <p:spPr bwMode="auto">
          <a:xfrm>
            <a:off x="304800" y="1295401"/>
            <a:ext cx="11537430" cy="3785652"/>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endParaRPr lang="en-US" sz="3800" dirty="0">
              <a:solidFill>
                <a:schemeClr val="bg1"/>
              </a:solidFill>
              <a:latin typeface="Aptos Display" panose="020B0004020202020204" pitchFamily="34" charset="0"/>
            </a:endParaRP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The God of the Bible does not possess infinite power, without moral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When someone judges you for something you have done, what’s your natural reaction? </a:t>
            </a:r>
          </a:p>
        </p:txBody>
      </p:sp>
      <p:sp>
        <p:nvSpPr>
          <p:cNvPr id="3" name="TextBox 2">
            <a:extLst>
              <a:ext uri="{FF2B5EF4-FFF2-40B4-BE49-F238E27FC236}">
                <a16:creationId xmlns:a16="http://schemas.microsoft.com/office/drawing/2014/main" id="{5746A121-3625-7D37-01B9-4E8205CCF647}"/>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5" name="Rectangle 4">
            <a:extLst>
              <a:ext uri="{FF2B5EF4-FFF2-40B4-BE49-F238E27FC236}">
                <a16:creationId xmlns:a16="http://schemas.microsoft.com/office/drawing/2014/main" id="{40C3A00E-7C5C-CBB6-315C-7608C12FC674}"/>
              </a:ext>
            </a:extLst>
          </p:cNvPr>
          <p:cNvSpPr>
            <a:spLocks noChangeArrowheads="1"/>
          </p:cNvSpPr>
          <p:nvPr/>
        </p:nvSpPr>
        <p:spPr bwMode="auto">
          <a:xfrm>
            <a:off x="551420" y="5081053"/>
            <a:ext cx="11290810" cy="156772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6" name="TextBox 5">
            <a:extLst>
              <a:ext uri="{FF2B5EF4-FFF2-40B4-BE49-F238E27FC236}">
                <a16:creationId xmlns:a16="http://schemas.microsoft.com/office/drawing/2014/main" id="{BC591758-73CD-74B6-6A23-F7AAABDA9A61}"/>
              </a:ext>
            </a:extLst>
          </p:cNvPr>
          <p:cNvSpPr txBox="1">
            <a:spLocks noChangeArrowheads="1"/>
          </p:cNvSpPr>
          <p:nvPr/>
        </p:nvSpPr>
        <p:spPr bwMode="auto">
          <a:xfrm>
            <a:off x="590756" y="5227864"/>
            <a:ext cx="11194206" cy="1261884"/>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800" dirty="0">
                <a:solidFill>
                  <a:prstClr val="white"/>
                </a:solidFill>
                <a:latin typeface="Aptos Display" panose="020B0004020202020204" pitchFamily="34" charset="0"/>
                <a:cs typeface="Calibri Light" panose="020F0302020204030204" pitchFamily="34" charset="0"/>
              </a:rPr>
              <a:t>“What gives you the right to judge me? Who do you think you are?”</a:t>
            </a:r>
          </a:p>
        </p:txBody>
      </p:sp>
    </p:spTree>
    <p:extLst>
      <p:ext uri="{BB962C8B-B14F-4D97-AF65-F5344CB8AC3E}">
        <p14:creationId xmlns:p14="http://schemas.microsoft.com/office/powerpoint/2010/main" val="367635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E7E8-B96B-1BB5-26C9-22E40BED358D}"/>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27E1E204-E072-2890-ACF9-0130481DF49A}"/>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What if God is the embodiment of good and sets the standard based on his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Nothing less than perfection will do.</a:t>
            </a:r>
          </a:p>
        </p:txBody>
      </p:sp>
      <p:sp>
        <p:nvSpPr>
          <p:cNvPr id="3" name="TextBox 2">
            <a:extLst>
              <a:ext uri="{FF2B5EF4-FFF2-40B4-BE49-F238E27FC236}">
                <a16:creationId xmlns:a16="http://schemas.microsoft.com/office/drawing/2014/main" id="{2CD4BC6E-871D-E8B9-55A5-B92ED3410DCC}"/>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7825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E7E8-B96B-1BB5-26C9-22E40BED358D}"/>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27E1E204-E072-2890-ACF9-0130481DF49A}"/>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What if God is the embodiment of good and sets the standard based on his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Nothing less than perfection will do.</a:t>
            </a:r>
          </a:p>
        </p:txBody>
      </p:sp>
      <p:sp>
        <p:nvSpPr>
          <p:cNvPr id="3" name="TextBox 2">
            <a:extLst>
              <a:ext uri="{FF2B5EF4-FFF2-40B4-BE49-F238E27FC236}">
                <a16:creationId xmlns:a16="http://schemas.microsoft.com/office/drawing/2014/main" id="{2CD4BC6E-871D-E8B9-55A5-B92ED3410DCC}"/>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10" name="Rectangle 9">
            <a:extLst>
              <a:ext uri="{FF2B5EF4-FFF2-40B4-BE49-F238E27FC236}">
                <a16:creationId xmlns:a16="http://schemas.microsoft.com/office/drawing/2014/main" id="{5B0A91E9-AD64-7BA7-2331-0F2B77C1F736}"/>
              </a:ext>
            </a:extLst>
          </p:cNvPr>
          <p:cNvSpPr>
            <a:spLocks noChangeArrowheads="1"/>
          </p:cNvSpPr>
          <p:nvPr/>
        </p:nvSpPr>
        <p:spPr bwMode="auto">
          <a:xfrm>
            <a:off x="203046" y="3128021"/>
            <a:ext cx="11709708" cy="355681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id="{A8D4FCF8-4195-0F60-301F-B1AA9CE56A9D}"/>
              </a:ext>
            </a:extLst>
          </p:cNvPr>
          <p:cNvSpPr txBox="1">
            <a:spLocks noChangeArrowheads="1"/>
          </p:cNvSpPr>
          <p:nvPr/>
        </p:nvSpPr>
        <p:spPr bwMode="auto">
          <a:xfrm>
            <a:off x="304800" y="3345329"/>
            <a:ext cx="11670373" cy="2887970"/>
          </a:xfrm>
          <a:prstGeom prst="rect">
            <a:avLst/>
          </a:prstGeom>
          <a:noFill/>
          <a:ln w="38100">
            <a:noFill/>
            <a:miter lim="800000"/>
            <a:headEnd/>
            <a:tailEnd/>
          </a:ln>
        </p:spPr>
        <p:txBody>
          <a:bodyPr wrap="square">
            <a:spAutoFit/>
          </a:bodyPr>
          <a:lstStyle/>
          <a:p>
            <a:pPr marL="14288" lvl="4">
              <a:spcBef>
                <a:spcPts val="0"/>
              </a:spcBef>
              <a:spcAft>
                <a:spcPts val="1000"/>
              </a:spcAft>
              <a:buSzPct val="100000"/>
            </a:pPr>
            <a:r>
              <a:rPr lang="en-US" sz="3300" dirty="0">
                <a:solidFill>
                  <a:prstClr val="white"/>
                </a:solidFill>
                <a:latin typeface="Aptos Display" panose="020B0004020202020204" pitchFamily="34" charset="0"/>
                <a:cs typeface="Calibri Light" panose="020F0302020204030204" pitchFamily="34" charset="0"/>
              </a:rPr>
              <a:t>Ecclesiastes 7:20: “Surely there is not a righteous man on earth who does good and never sins.” </a:t>
            </a:r>
          </a:p>
          <a:p>
            <a:pPr marL="14288" lvl="4">
              <a:spcBef>
                <a:spcPts val="0"/>
              </a:spcBef>
              <a:spcAft>
                <a:spcPts val="1000"/>
              </a:spcAft>
              <a:buSzPct val="100000"/>
            </a:pPr>
            <a:r>
              <a:rPr lang="en-US" sz="3300" dirty="0">
                <a:solidFill>
                  <a:prstClr val="white"/>
                </a:solidFill>
                <a:latin typeface="Aptos Display" panose="020B0004020202020204" pitchFamily="34" charset="0"/>
                <a:cs typeface="Calibri Light" panose="020F0302020204030204" pitchFamily="34" charset="0"/>
              </a:rPr>
              <a:t>Matthew 5:48: “You therefore must be perfect, as your heavenly Father is perfect.”</a:t>
            </a:r>
          </a:p>
          <a:p>
            <a:pPr marL="14288"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Romans 3:23: “For all have sinned and fall short of the glory of God.” </a:t>
            </a:r>
          </a:p>
        </p:txBody>
      </p:sp>
    </p:spTree>
    <p:extLst>
      <p:ext uri="{BB962C8B-B14F-4D97-AF65-F5344CB8AC3E}">
        <p14:creationId xmlns:p14="http://schemas.microsoft.com/office/powerpoint/2010/main" val="16697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DC73C-9D05-52E9-15C6-2D2605E1EAC4}"/>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25F6F278-82BA-8F4B-7967-A700D7941AEF}"/>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endParaRPr lang="en-US" sz="3800" dirty="0">
              <a:solidFill>
                <a:schemeClr val="bg1"/>
              </a:solidFill>
              <a:latin typeface="Aptos Display" panose="020B0004020202020204" pitchFamily="34" charset="0"/>
            </a:endParaRP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What if God is the embodiment of good and sets the standard based on his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Nothing less than perfection will do.</a:t>
            </a:r>
          </a:p>
        </p:txBody>
      </p:sp>
      <p:sp>
        <p:nvSpPr>
          <p:cNvPr id="3" name="TextBox 2">
            <a:extLst>
              <a:ext uri="{FF2B5EF4-FFF2-40B4-BE49-F238E27FC236}">
                <a16:creationId xmlns:a16="http://schemas.microsoft.com/office/drawing/2014/main" id="{F21D81A8-750F-384F-C76F-CCB7354151F1}"/>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473429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DC73C-9D05-52E9-15C6-2D2605E1EAC4}"/>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25F6F278-82BA-8F4B-7967-A700D7941AEF}"/>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endParaRPr lang="en-US" sz="3800" dirty="0">
              <a:solidFill>
                <a:schemeClr val="bg1"/>
              </a:solidFill>
              <a:latin typeface="Aptos Display" panose="020B0004020202020204" pitchFamily="34" charset="0"/>
            </a:endParaRP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What if God is the embodiment of good and sets the standard based on his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Nothing less than perfection will do.</a:t>
            </a:r>
          </a:p>
        </p:txBody>
      </p:sp>
      <p:sp>
        <p:nvSpPr>
          <p:cNvPr id="3" name="TextBox 2">
            <a:extLst>
              <a:ext uri="{FF2B5EF4-FFF2-40B4-BE49-F238E27FC236}">
                <a16:creationId xmlns:a16="http://schemas.microsoft.com/office/drawing/2014/main" id="{F21D81A8-750F-384F-C76F-CCB7354151F1}"/>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70C1991D-6AA2-B625-1874-9453F8BF3235}"/>
              </a:ext>
            </a:extLst>
          </p:cNvPr>
          <p:cNvSpPr>
            <a:spLocks noChangeArrowheads="1"/>
          </p:cNvSpPr>
          <p:nvPr/>
        </p:nvSpPr>
        <p:spPr bwMode="auto">
          <a:xfrm>
            <a:off x="187972" y="3252275"/>
            <a:ext cx="11771086" cy="325501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id="{C67E0A42-41CD-EF73-DA87-E0F61CCB9327}"/>
              </a:ext>
            </a:extLst>
          </p:cNvPr>
          <p:cNvSpPr txBox="1">
            <a:spLocks noChangeArrowheads="1"/>
          </p:cNvSpPr>
          <p:nvPr/>
        </p:nvSpPr>
        <p:spPr bwMode="auto">
          <a:xfrm>
            <a:off x="260813" y="3403671"/>
            <a:ext cx="11670373" cy="2123658"/>
          </a:xfrm>
          <a:prstGeom prst="rect">
            <a:avLst/>
          </a:prstGeom>
          <a:noFill/>
          <a:ln w="38100">
            <a:noFill/>
            <a:miter lim="800000"/>
            <a:headEnd/>
            <a:tailEnd/>
          </a:ln>
        </p:spPr>
        <p:txBody>
          <a:bodyPr wrap="square">
            <a:spAutoFit/>
          </a:bodyPr>
          <a:lstStyle/>
          <a:p>
            <a:pPr marL="14288" lvl="4">
              <a:spcBef>
                <a:spcPts val="0"/>
              </a:spcBef>
              <a:spcAft>
                <a:spcPts val="1000"/>
              </a:spcAft>
              <a:buSzPct val="100000"/>
            </a:pPr>
            <a:r>
              <a:rPr lang="en-US" sz="3300" dirty="0">
                <a:solidFill>
                  <a:prstClr val="white"/>
                </a:solidFill>
                <a:latin typeface="Aptos Display" panose="020B0004020202020204" pitchFamily="34" charset="0"/>
                <a:cs typeface="Calibri Light" panose="020F0302020204030204" pitchFamily="34" charset="0"/>
              </a:rPr>
              <a:t>A.W. Tozer: “Justice, when used of God, is a name we give to the way God is, and when God acts justly He is not doing so to conform to some independent criteria. Everything in the universe is good to the degree it conforms to the nature of God and evil as it fails to do so. </a:t>
            </a:r>
            <a:endParaRPr lang="en-US" sz="60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477414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C5E9-2AF3-B218-218E-653199B9D993}"/>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24F30B35-9CA3-934C-72B6-5B30D2DCE4C1}"/>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endParaRPr lang="en-US" sz="3800" dirty="0">
              <a:solidFill>
                <a:schemeClr val="bg1"/>
              </a:solidFill>
              <a:latin typeface="Aptos Display" panose="020B0004020202020204" pitchFamily="34" charset="0"/>
            </a:endParaRP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What if God is the embodiment of good and sets the standard based on his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Nothing less than perfection will do.</a:t>
            </a:r>
          </a:p>
        </p:txBody>
      </p:sp>
      <p:sp>
        <p:nvSpPr>
          <p:cNvPr id="3" name="TextBox 2">
            <a:extLst>
              <a:ext uri="{FF2B5EF4-FFF2-40B4-BE49-F238E27FC236}">
                <a16:creationId xmlns:a16="http://schemas.microsoft.com/office/drawing/2014/main" id="{73007D05-9A3E-B37D-94C4-E057318CA577}"/>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3FCEA0B5-3A31-4571-0C15-B805BFA508C9}"/>
              </a:ext>
            </a:extLst>
          </p:cNvPr>
          <p:cNvSpPr>
            <a:spLocks noChangeArrowheads="1"/>
          </p:cNvSpPr>
          <p:nvPr/>
        </p:nvSpPr>
        <p:spPr bwMode="auto">
          <a:xfrm>
            <a:off x="262339" y="3207775"/>
            <a:ext cx="11771086" cy="325501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id="{8224CEC6-4985-F72B-8562-3C7ED75B6FFA}"/>
              </a:ext>
            </a:extLst>
          </p:cNvPr>
          <p:cNvSpPr txBox="1">
            <a:spLocks noChangeArrowheads="1"/>
          </p:cNvSpPr>
          <p:nvPr/>
        </p:nvSpPr>
        <p:spPr bwMode="auto">
          <a:xfrm>
            <a:off x="328637" y="3323590"/>
            <a:ext cx="11670373" cy="1615827"/>
          </a:xfrm>
          <a:prstGeom prst="rect">
            <a:avLst/>
          </a:prstGeom>
          <a:noFill/>
          <a:ln w="38100">
            <a:noFill/>
            <a:miter lim="800000"/>
            <a:headEnd/>
            <a:tailEnd/>
          </a:ln>
        </p:spPr>
        <p:txBody>
          <a:bodyPr wrap="square">
            <a:spAutoFit/>
          </a:bodyPr>
          <a:lstStyle/>
          <a:p>
            <a:pPr marL="14288" lvl="4">
              <a:spcBef>
                <a:spcPts val="0"/>
              </a:spcBef>
              <a:spcAft>
                <a:spcPts val="1000"/>
              </a:spcAft>
              <a:buSzPct val="100000"/>
            </a:pPr>
            <a:r>
              <a:rPr lang="en-US" sz="3300" dirty="0">
                <a:solidFill>
                  <a:prstClr val="white"/>
                </a:solidFill>
                <a:latin typeface="Aptos Display" panose="020B0004020202020204" pitchFamily="34" charset="0"/>
                <a:cs typeface="Calibri Light" panose="020F0302020204030204" pitchFamily="34" charset="0"/>
              </a:rPr>
              <a:t>A.W. Tozer: “God is His own self-existent principle of morality. When he sentences evil men, He simply acts like Himself from within himself, uninfluenced by anything outside of Himself. </a:t>
            </a:r>
            <a:endParaRPr lang="en-US" sz="60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798691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FF9A8-63FE-EF72-DBF6-3D0BF4EA853A}"/>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9D66AED7-A3B7-69F6-7074-A40BEF3D381E}"/>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#1: God has the right to judge because he is morally perfect.</a:t>
            </a:r>
            <a:endParaRPr lang="en-US" sz="3800" dirty="0">
              <a:solidFill>
                <a:schemeClr val="bg1"/>
              </a:solidFill>
              <a:latin typeface="Aptos Display" panose="020B0004020202020204" pitchFamily="34" charset="0"/>
            </a:endParaRP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What if God is the embodiment of good and sets the standard based on his character?</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Nothing less than perfection will do.</a:t>
            </a:r>
          </a:p>
        </p:txBody>
      </p:sp>
      <p:sp>
        <p:nvSpPr>
          <p:cNvPr id="3" name="TextBox 2">
            <a:extLst>
              <a:ext uri="{FF2B5EF4-FFF2-40B4-BE49-F238E27FC236}">
                <a16:creationId xmlns:a16="http://schemas.microsoft.com/office/drawing/2014/main" id="{DAE6BE04-F814-A1D0-2526-7D14BD4999BA}"/>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76078496-2F19-F92B-2D6F-5580A609CF34}"/>
              </a:ext>
            </a:extLst>
          </p:cNvPr>
          <p:cNvSpPr>
            <a:spLocks noChangeArrowheads="1"/>
          </p:cNvSpPr>
          <p:nvPr/>
        </p:nvSpPr>
        <p:spPr bwMode="auto">
          <a:xfrm>
            <a:off x="210457" y="3207773"/>
            <a:ext cx="11771086" cy="325501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id="{7151F5BE-EDDE-C0F9-0102-D35A3D6DF4EC}"/>
              </a:ext>
            </a:extLst>
          </p:cNvPr>
          <p:cNvSpPr txBox="1">
            <a:spLocks noChangeArrowheads="1"/>
          </p:cNvSpPr>
          <p:nvPr/>
        </p:nvSpPr>
        <p:spPr bwMode="auto">
          <a:xfrm>
            <a:off x="311170" y="3657586"/>
            <a:ext cx="11670373" cy="1615827"/>
          </a:xfrm>
          <a:prstGeom prst="rect">
            <a:avLst/>
          </a:prstGeom>
          <a:noFill/>
          <a:ln w="38100">
            <a:noFill/>
            <a:miter lim="800000"/>
            <a:headEnd/>
            <a:tailEnd/>
          </a:ln>
        </p:spPr>
        <p:txBody>
          <a:bodyPr wrap="square">
            <a:spAutoFit/>
          </a:bodyPr>
          <a:lstStyle/>
          <a:p>
            <a:pPr marL="14288" lvl="4">
              <a:spcBef>
                <a:spcPts val="0"/>
              </a:spcBef>
              <a:spcAft>
                <a:spcPts val="1000"/>
              </a:spcAft>
              <a:buSzPct val="100000"/>
            </a:pPr>
            <a:r>
              <a:rPr lang="en-US" sz="3300" dirty="0">
                <a:solidFill>
                  <a:prstClr val="white"/>
                </a:solidFill>
                <a:latin typeface="Aptos Display" panose="020B0004020202020204" pitchFamily="34" charset="0"/>
                <a:cs typeface="Calibri Light" panose="020F0302020204030204" pitchFamily="34" charset="0"/>
              </a:rPr>
              <a:t>A.W. Tozer: “God’s compassion flows out of His goodness, and goodness without justice is not goodness. God spares us because He is good, but He could not be good if He were not just.” </a:t>
            </a:r>
            <a:endParaRPr lang="en-US" sz="60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15688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861501"/>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2D42-7DD3-DF1A-2E44-973B7F948195}"/>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B014C90B-0F04-719F-4738-513D7193BE68}"/>
              </a:ext>
            </a:extLst>
          </p:cNvPr>
          <p:cNvSpPr txBox="1">
            <a:spLocks noChangeArrowheads="1"/>
          </p:cNvSpPr>
          <p:nvPr/>
        </p:nvSpPr>
        <p:spPr bwMode="auto">
          <a:xfrm>
            <a:off x="304800" y="1295401"/>
            <a:ext cx="11537430" cy="707886"/>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#2: He is the creator and rightful owner of the universe.</a:t>
            </a:r>
          </a:p>
        </p:txBody>
      </p:sp>
      <p:sp>
        <p:nvSpPr>
          <p:cNvPr id="3" name="TextBox 2">
            <a:extLst>
              <a:ext uri="{FF2B5EF4-FFF2-40B4-BE49-F238E27FC236}">
                <a16:creationId xmlns:a16="http://schemas.microsoft.com/office/drawing/2014/main" id="{2830CF87-F3DD-227D-8099-5A8D119B11DC}"/>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5" name="Rectangle 4">
            <a:extLst>
              <a:ext uri="{FF2B5EF4-FFF2-40B4-BE49-F238E27FC236}">
                <a16:creationId xmlns:a16="http://schemas.microsoft.com/office/drawing/2014/main" id="{80235FD5-B712-4514-CF1B-849122A13A26}"/>
              </a:ext>
            </a:extLst>
          </p:cNvPr>
          <p:cNvSpPr>
            <a:spLocks noChangeArrowheads="1"/>
          </p:cNvSpPr>
          <p:nvPr/>
        </p:nvSpPr>
        <p:spPr bwMode="auto">
          <a:xfrm>
            <a:off x="2510134" y="3027467"/>
            <a:ext cx="9506981" cy="273711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6" name="TextBox 5">
            <a:extLst>
              <a:ext uri="{FF2B5EF4-FFF2-40B4-BE49-F238E27FC236}">
                <a16:creationId xmlns:a16="http://schemas.microsoft.com/office/drawing/2014/main" id="{3C376700-1B17-980E-DF8D-6BE4527931BB}"/>
              </a:ext>
            </a:extLst>
          </p:cNvPr>
          <p:cNvSpPr txBox="1">
            <a:spLocks noChangeArrowheads="1"/>
          </p:cNvSpPr>
          <p:nvPr/>
        </p:nvSpPr>
        <p:spPr bwMode="auto">
          <a:xfrm>
            <a:off x="2591476" y="3131164"/>
            <a:ext cx="9425639" cy="2431435"/>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800" dirty="0">
                <a:solidFill>
                  <a:prstClr val="white"/>
                </a:solidFill>
                <a:latin typeface="Aptos Display" panose="020B0004020202020204" pitchFamily="34" charset="0"/>
                <a:cs typeface="Calibri Light" panose="020F0302020204030204" pitchFamily="34" charset="0"/>
              </a:rPr>
              <a:t>“You are worthy, our Lord and God to receive glory and honor and power, for you created all things, and by your will they were created and have their being” (v11).</a:t>
            </a:r>
          </a:p>
        </p:txBody>
      </p:sp>
      <p:sp>
        <p:nvSpPr>
          <p:cNvPr id="8" name="TextBox 7">
            <a:extLst>
              <a:ext uri="{FF2B5EF4-FFF2-40B4-BE49-F238E27FC236}">
                <a16:creationId xmlns:a16="http://schemas.microsoft.com/office/drawing/2014/main" id="{5F4C3C3E-17C5-744D-9AF0-67879B5E78E5}"/>
              </a:ext>
            </a:extLst>
          </p:cNvPr>
          <p:cNvSpPr txBox="1"/>
          <p:nvPr/>
        </p:nvSpPr>
        <p:spPr>
          <a:xfrm>
            <a:off x="11842230" y="6586779"/>
            <a:ext cx="349770" cy="246221"/>
          </a:xfrm>
          <a:prstGeom prst="rect">
            <a:avLst/>
          </a:prstGeom>
          <a:noFill/>
        </p:spPr>
        <p:txBody>
          <a:bodyPr wrap="square" rtlCol="0">
            <a:spAutoFit/>
          </a:bodyPr>
          <a:lstStyle/>
          <a:p>
            <a:pPr algn="r"/>
            <a:r>
              <a:rPr lang="en-US" sz="1000" dirty="0">
                <a:solidFill>
                  <a:schemeClr val="bg1"/>
                </a:solidFill>
                <a:latin typeface="Aptos Display" panose="020B0004020202020204" pitchFamily="34" charset="0"/>
              </a:rPr>
              <a:t>.</a:t>
            </a:r>
            <a:endParaRPr lang="en-US" sz="1000" dirty="0"/>
          </a:p>
        </p:txBody>
      </p:sp>
    </p:spTree>
    <p:extLst>
      <p:ext uri="{BB962C8B-B14F-4D97-AF65-F5344CB8AC3E}">
        <p14:creationId xmlns:p14="http://schemas.microsoft.com/office/powerpoint/2010/main" val="41983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33DABB-C629-011B-101D-6EBA9C98E5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02E286-DC29-A3DA-D2D0-A7EC7AF9F1F0}"/>
              </a:ext>
            </a:extLst>
          </p:cNvPr>
          <p:cNvSpPr txBox="1"/>
          <p:nvPr/>
        </p:nvSpPr>
        <p:spPr>
          <a:xfrm>
            <a:off x="1224367" y="418454"/>
            <a:ext cx="6059837" cy="1200329"/>
          </a:xfrm>
          <a:prstGeom prst="rect">
            <a:avLst/>
          </a:prstGeom>
          <a:noFill/>
        </p:spPr>
        <p:txBody>
          <a:bodyPr wrap="square" rtlCol="0">
            <a:spAutoFit/>
          </a:bodyPr>
          <a:lstStyle/>
          <a:p>
            <a:r>
              <a:rPr lang="en-US" sz="3600" dirty="0">
                <a:latin typeface="Times New Roman" pitchFamily="18" charset="0"/>
                <a:cs typeface="Times New Roman" pitchFamily="18" charset="0"/>
              </a:rPr>
              <a:t>“Anything we don’t like we turn into a happy little tree.”</a:t>
            </a:r>
          </a:p>
        </p:txBody>
      </p:sp>
    </p:spTree>
    <p:extLst>
      <p:ext uri="{BB962C8B-B14F-4D97-AF65-F5344CB8AC3E}">
        <p14:creationId xmlns:p14="http://schemas.microsoft.com/office/powerpoint/2010/main" val="18051710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C1BF72-476B-F852-D0B4-D6B7452C2B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584FE6-BC20-EF21-3B29-C4E690CC8F6A}"/>
              </a:ext>
            </a:extLst>
          </p:cNvPr>
          <p:cNvSpPr txBox="1"/>
          <p:nvPr/>
        </p:nvSpPr>
        <p:spPr>
          <a:xfrm>
            <a:off x="1224367" y="418454"/>
            <a:ext cx="6059837" cy="1200329"/>
          </a:xfrm>
          <a:prstGeom prst="rect">
            <a:avLst/>
          </a:prstGeom>
          <a:noFill/>
        </p:spPr>
        <p:txBody>
          <a:bodyPr wrap="square" rtlCol="0">
            <a:spAutoFit/>
          </a:bodyPr>
          <a:lstStyle/>
          <a:p>
            <a:r>
              <a:rPr lang="en-US" sz="3600" dirty="0">
                <a:latin typeface="Times New Roman" pitchFamily="18" charset="0"/>
                <a:cs typeface="Times New Roman" pitchFamily="18" charset="0"/>
              </a:rPr>
              <a:t>“We don’t make mistakes; we have happy accidents.”</a:t>
            </a:r>
          </a:p>
        </p:txBody>
      </p:sp>
    </p:spTree>
    <p:extLst>
      <p:ext uri="{BB962C8B-B14F-4D97-AF65-F5344CB8AC3E}">
        <p14:creationId xmlns:p14="http://schemas.microsoft.com/office/powerpoint/2010/main" val="26799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C4D6-C025-AEE2-13F9-572299442D04}"/>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3253162C-E4EB-A371-FCBD-725FF29C8F2E}"/>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#2: He is the creator and rightful owner of the universe.</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God intervenes with judgment to save his creation from total destruction. </a:t>
            </a:r>
          </a:p>
        </p:txBody>
      </p:sp>
      <p:sp>
        <p:nvSpPr>
          <p:cNvPr id="3" name="TextBox 2">
            <a:extLst>
              <a:ext uri="{FF2B5EF4-FFF2-40B4-BE49-F238E27FC236}">
                <a16:creationId xmlns:a16="http://schemas.microsoft.com/office/drawing/2014/main" id="{8A1C52ED-624D-9379-393B-29A2F0EA53E7}"/>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828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C4D6-C025-AEE2-13F9-572299442D04}"/>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3253162C-E4EB-A371-FCBD-725FF29C8F2E}"/>
              </a:ext>
            </a:extLst>
          </p:cNvPr>
          <p:cNvSpPr txBox="1">
            <a:spLocks noChangeArrowheads="1"/>
          </p:cNvSpPr>
          <p:nvPr/>
        </p:nvSpPr>
        <p:spPr bwMode="auto">
          <a:xfrm>
            <a:off x="304800" y="1295401"/>
            <a:ext cx="11537430" cy="1938992"/>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#2: He is the creator and rightful owner of the universe.</a:t>
            </a:r>
          </a:p>
          <a:p>
            <a:pPr marL="571500" indent="-571500">
              <a:buFont typeface="Arial" panose="020B0604020202020204" pitchFamily="34" charset="0"/>
              <a:buChar char="•"/>
            </a:pPr>
            <a:r>
              <a:rPr lang="en-US" sz="3800" dirty="0">
                <a:solidFill>
                  <a:schemeClr val="bg1"/>
                </a:solidFill>
                <a:latin typeface="Aptos Display" panose="020B0004020202020204" pitchFamily="34" charset="0"/>
              </a:rPr>
              <a:t>God intervenes with judgment to save his creation from total destruction. </a:t>
            </a:r>
          </a:p>
        </p:txBody>
      </p:sp>
      <p:sp>
        <p:nvSpPr>
          <p:cNvPr id="3" name="TextBox 2">
            <a:extLst>
              <a:ext uri="{FF2B5EF4-FFF2-40B4-BE49-F238E27FC236}">
                <a16:creationId xmlns:a16="http://schemas.microsoft.com/office/drawing/2014/main" id="{8A1C52ED-624D-9379-393B-29A2F0EA53E7}"/>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5" name="Rectangle 4">
            <a:extLst>
              <a:ext uri="{FF2B5EF4-FFF2-40B4-BE49-F238E27FC236}">
                <a16:creationId xmlns:a16="http://schemas.microsoft.com/office/drawing/2014/main" id="{1166571A-8787-8296-C526-4E576ED88DD6}"/>
              </a:ext>
            </a:extLst>
          </p:cNvPr>
          <p:cNvSpPr>
            <a:spLocks noChangeArrowheads="1"/>
          </p:cNvSpPr>
          <p:nvPr/>
        </p:nvSpPr>
        <p:spPr bwMode="auto">
          <a:xfrm>
            <a:off x="362601" y="2766839"/>
            <a:ext cx="11318930" cy="391274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6" name="TextBox 5">
            <a:extLst>
              <a:ext uri="{FF2B5EF4-FFF2-40B4-BE49-F238E27FC236}">
                <a16:creationId xmlns:a16="http://schemas.microsoft.com/office/drawing/2014/main" id="{0AB87061-EBDA-5695-B53D-5E95A554AC86}"/>
              </a:ext>
            </a:extLst>
          </p:cNvPr>
          <p:cNvSpPr txBox="1">
            <a:spLocks noChangeArrowheads="1"/>
          </p:cNvSpPr>
          <p:nvPr/>
        </p:nvSpPr>
        <p:spPr bwMode="auto">
          <a:xfrm>
            <a:off x="491373" y="2783430"/>
            <a:ext cx="11222085" cy="3359894"/>
          </a:xfrm>
          <a:prstGeom prst="rect">
            <a:avLst/>
          </a:prstGeom>
          <a:noFill/>
          <a:ln w="38100">
            <a:noFill/>
            <a:miter lim="800000"/>
            <a:headEnd/>
            <a:tailEnd/>
          </a:ln>
        </p:spPr>
        <p:txBody>
          <a:bodyPr wrap="square">
            <a:spAutoFit/>
          </a:bodyPr>
          <a:lstStyle/>
          <a:p>
            <a:pPr marL="14288" lvl="4">
              <a:spcBef>
                <a:spcPts val="0"/>
              </a:spcBef>
              <a:spcAft>
                <a:spcPts val="1000"/>
              </a:spcAft>
              <a:buSzPct val="100000"/>
            </a:pPr>
            <a:r>
              <a:rPr lang="en-US" sz="3400" dirty="0">
                <a:solidFill>
                  <a:prstClr val="white"/>
                </a:solidFill>
                <a:latin typeface="Aptos Display" panose="020B0004020202020204" pitchFamily="34" charset="0"/>
                <a:cs typeface="Calibri Light" panose="020F0302020204030204" pitchFamily="34" charset="0"/>
              </a:rPr>
              <a:t>Revelation 11:18: “He will destroy those who destroy the earth.” </a:t>
            </a:r>
          </a:p>
          <a:p>
            <a:pPr marL="14288"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Matthew 24:21-22: “For then there will be great tribulation, unequaled from the beginning of the world until now—and never to be equaled again. “If those days had not been cut short, no one would survive, but for the sake of the elect those days will be shortened.</a:t>
            </a:r>
          </a:p>
        </p:txBody>
      </p:sp>
    </p:spTree>
    <p:extLst>
      <p:ext uri="{BB962C8B-B14F-4D97-AF65-F5344CB8AC3E}">
        <p14:creationId xmlns:p14="http://schemas.microsoft.com/office/powerpoint/2010/main" val="186385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F8AEC-1BB6-D8CF-29B0-C37EEA9A8B81}"/>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C42F9CA5-3BC7-A91E-9974-163D7532E7F8}"/>
              </a:ext>
            </a:extLst>
          </p:cNvPr>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#3: Jesus has the right because he purchased the world with his blood.</a:t>
            </a:r>
          </a:p>
        </p:txBody>
      </p:sp>
      <p:sp>
        <p:nvSpPr>
          <p:cNvPr id="3" name="TextBox 2">
            <a:extLst>
              <a:ext uri="{FF2B5EF4-FFF2-40B4-BE49-F238E27FC236}">
                <a16:creationId xmlns:a16="http://schemas.microsoft.com/office/drawing/2014/main" id="{A064397E-8C24-8379-C7AF-BD1C403CD070}"/>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DAA0CEAC-9921-6F4B-7642-19B104D220F8}"/>
              </a:ext>
            </a:extLst>
          </p:cNvPr>
          <p:cNvSpPr>
            <a:spLocks noChangeArrowheads="1"/>
          </p:cNvSpPr>
          <p:nvPr/>
        </p:nvSpPr>
        <p:spPr bwMode="auto">
          <a:xfrm>
            <a:off x="1271708" y="2693216"/>
            <a:ext cx="10544691" cy="272990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id="{733FE0D5-F4A4-6B51-FADD-CC78BEEDB22B}"/>
              </a:ext>
            </a:extLst>
          </p:cNvPr>
          <p:cNvSpPr txBox="1">
            <a:spLocks noChangeArrowheads="1"/>
          </p:cNvSpPr>
          <p:nvPr/>
        </p:nvSpPr>
        <p:spPr bwMode="auto">
          <a:xfrm>
            <a:off x="1311044" y="2809031"/>
            <a:ext cx="10454470" cy="2431435"/>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800" dirty="0">
                <a:solidFill>
                  <a:prstClr val="white"/>
                </a:solidFill>
                <a:latin typeface="Aptos Display" panose="020B0004020202020204" pitchFamily="34" charset="0"/>
                <a:cs typeface="Calibri Light" panose="020F0302020204030204" pitchFamily="34" charset="0"/>
              </a:rPr>
              <a:t>“You are worthy to take the scroll and to open its seals, because you were slain, and with your blood you purchased for God persons from every tribe and language and people and nation” (v9).</a:t>
            </a:r>
          </a:p>
        </p:txBody>
      </p:sp>
      <p:sp>
        <p:nvSpPr>
          <p:cNvPr id="8" name="Rectangle 7">
            <a:extLst>
              <a:ext uri="{FF2B5EF4-FFF2-40B4-BE49-F238E27FC236}">
                <a16:creationId xmlns:a16="http://schemas.microsoft.com/office/drawing/2014/main" id="{4C18BC7E-C622-5C25-A7C9-61BAB750A51C}"/>
              </a:ext>
            </a:extLst>
          </p:cNvPr>
          <p:cNvSpPr>
            <a:spLocks noChangeArrowheads="1"/>
          </p:cNvSpPr>
          <p:nvPr/>
        </p:nvSpPr>
        <p:spPr bwMode="auto">
          <a:xfrm>
            <a:off x="1772743" y="5562599"/>
            <a:ext cx="10145453" cy="103876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id="{F963EF07-E10C-3872-9549-71C5AF275C90}"/>
              </a:ext>
            </a:extLst>
          </p:cNvPr>
          <p:cNvSpPr txBox="1">
            <a:spLocks noChangeArrowheads="1"/>
          </p:cNvSpPr>
          <p:nvPr/>
        </p:nvSpPr>
        <p:spPr bwMode="auto">
          <a:xfrm>
            <a:off x="1814779" y="5721847"/>
            <a:ext cx="10058648" cy="705642"/>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ct val="100000"/>
            </a:pPr>
            <a:r>
              <a:rPr lang="en-US" sz="4400" dirty="0">
                <a:solidFill>
                  <a:schemeClr val="bg1"/>
                </a:solidFill>
                <a:effectLst/>
                <a:latin typeface="Aptos Display" panose="020B0004020202020204" pitchFamily="34" charset="0"/>
                <a:ea typeface="Cambria" panose="02040503050406030204" pitchFamily="18" charset="0"/>
              </a:rPr>
              <a:t>United States vs George Wilson,1829</a:t>
            </a:r>
            <a:r>
              <a:rPr lang="en-US" sz="4400" dirty="0">
                <a:solidFill>
                  <a:schemeClr val="bg1"/>
                </a:solidFill>
                <a:effectLst/>
                <a:latin typeface="Aptos Display" panose="020B0004020202020204" pitchFamily="34" charset="0"/>
              </a:rPr>
              <a:t> </a:t>
            </a:r>
            <a:endParaRPr lang="en-US" sz="4400" dirty="0">
              <a:solidFill>
                <a:schemeClr val="bg1"/>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7345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F8AEC-1BB6-D8CF-29B0-C37EEA9A8B81}"/>
            </a:ext>
          </a:extLst>
        </p:cNvPr>
        <p:cNvGrpSpPr/>
        <p:nvPr/>
      </p:nvGrpSpPr>
      <p:grpSpPr>
        <a:xfrm>
          <a:off x="0" y="0"/>
          <a:ext cx="0" cy="0"/>
          <a:chOff x="0" y="0"/>
          <a:chExt cx="0" cy="0"/>
        </a:xfrm>
      </p:grpSpPr>
      <p:sp>
        <p:nvSpPr>
          <p:cNvPr id="2" name="Text Box 8">
            <a:extLst>
              <a:ext uri="{FF2B5EF4-FFF2-40B4-BE49-F238E27FC236}">
                <a16:creationId xmlns:a16="http://schemas.microsoft.com/office/drawing/2014/main" id="{C42F9CA5-3BC7-A91E-9974-163D7532E7F8}"/>
              </a:ext>
            </a:extLst>
          </p:cNvPr>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r>
              <a:rPr lang="en-US" sz="4000" dirty="0">
                <a:solidFill>
                  <a:schemeClr val="bg1"/>
                </a:solidFill>
                <a:latin typeface="Aptos Display" panose="020B0004020202020204" pitchFamily="34" charset="0"/>
              </a:rPr>
              <a:t>#3: Jesus has the right because he purchased the world with his blood.</a:t>
            </a:r>
          </a:p>
        </p:txBody>
      </p:sp>
      <p:sp>
        <p:nvSpPr>
          <p:cNvPr id="3" name="TextBox 2">
            <a:extLst>
              <a:ext uri="{FF2B5EF4-FFF2-40B4-BE49-F238E27FC236}">
                <a16:creationId xmlns:a16="http://schemas.microsoft.com/office/drawing/2014/main" id="{A064397E-8C24-8379-C7AF-BD1C403CD070}"/>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Who has the right to judge?</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DAA0CEAC-9921-6F4B-7642-19B104D220F8}"/>
              </a:ext>
            </a:extLst>
          </p:cNvPr>
          <p:cNvSpPr>
            <a:spLocks noChangeArrowheads="1"/>
          </p:cNvSpPr>
          <p:nvPr/>
        </p:nvSpPr>
        <p:spPr bwMode="auto">
          <a:xfrm>
            <a:off x="1271708" y="2693216"/>
            <a:ext cx="10544691" cy="2729901"/>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id="{733FE0D5-F4A4-6B51-FADD-CC78BEEDB22B}"/>
              </a:ext>
            </a:extLst>
          </p:cNvPr>
          <p:cNvSpPr txBox="1">
            <a:spLocks noChangeArrowheads="1"/>
          </p:cNvSpPr>
          <p:nvPr/>
        </p:nvSpPr>
        <p:spPr bwMode="auto">
          <a:xfrm>
            <a:off x="1311044" y="2809031"/>
            <a:ext cx="10454470" cy="2431435"/>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800" dirty="0">
                <a:solidFill>
                  <a:prstClr val="white"/>
                </a:solidFill>
                <a:latin typeface="Aptos Display" panose="020B0004020202020204" pitchFamily="34" charset="0"/>
                <a:cs typeface="Calibri Light" panose="020F0302020204030204" pitchFamily="34" charset="0"/>
              </a:rPr>
              <a:t>“You are worthy to take the scroll and to open its seals, because you were slain, and with your blood you purchased for God persons from every tribe and language and people and nation” (v9).</a:t>
            </a:r>
          </a:p>
        </p:txBody>
      </p:sp>
      <p:sp>
        <p:nvSpPr>
          <p:cNvPr id="8" name="Rectangle 7">
            <a:extLst>
              <a:ext uri="{FF2B5EF4-FFF2-40B4-BE49-F238E27FC236}">
                <a16:creationId xmlns:a16="http://schemas.microsoft.com/office/drawing/2014/main" id="{4C18BC7E-C622-5C25-A7C9-61BAB750A51C}"/>
              </a:ext>
            </a:extLst>
          </p:cNvPr>
          <p:cNvSpPr>
            <a:spLocks noChangeArrowheads="1"/>
          </p:cNvSpPr>
          <p:nvPr/>
        </p:nvSpPr>
        <p:spPr bwMode="auto">
          <a:xfrm>
            <a:off x="1772743" y="5562599"/>
            <a:ext cx="10145453" cy="103876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id="{F963EF07-E10C-3872-9549-71C5AF275C90}"/>
              </a:ext>
            </a:extLst>
          </p:cNvPr>
          <p:cNvSpPr txBox="1">
            <a:spLocks noChangeArrowheads="1"/>
          </p:cNvSpPr>
          <p:nvPr/>
        </p:nvSpPr>
        <p:spPr bwMode="auto">
          <a:xfrm>
            <a:off x="1814779" y="5721847"/>
            <a:ext cx="10058648" cy="705642"/>
          </a:xfrm>
          <a:prstGeom prst="rect">
            <a:avLst/>
          </a:prstGeom>
          <a:noFill/>
          <a:ln w="38100">
            <a:noFill/>
            <a:miter lim="800000"/>
            <a:headEnd/>
            <a:tailEnd/>
          </a:ln>
        </p:spPr>
        <p:txBody>
          <a:bodyPr wrap="square">
            <a:spAutoFit/>
          </a:bodyPr>
          <a:lstStyle/>
          <a:p>
            <a:pPr marL="12700" lvl="3" algn="ctr">
              <a:lnSpc>
                <a:spcPct val="90000"/>
              </a:lnSpc>
              <a:spcBef>
                <a:spcPts val="0"/>
              </a:spcBef>
              <a:spcAft>
                <a:spcPts val="600"/>
              </a:spcAft>
              <a:buSzPct val="100000"/>
            </a:pPr>
            <a:r>
              <a:rPr lang="en-US" sz="4400" dirty="0">
                <a:solidFill>
                  <a:schemeClr val="bg1"/>
                </a:solidFill>
                <a:effectLst/>
                <a:latin typeface="Aptos Display" panose="020B0004020202020204" pitchFamily="34" charset="0"/>
                <a:ea typeface="Cambria" panose="02040503050406030204" pitchFamily="18" charset="0"/>
              </a:rPr>
              <a:t>United States vs George Wilson,1829</a:t>
            </a:r>
            <a:r>
              <a:rPr lang="en-US" sz="4400" dirty="0">
                <a:solidFill>
                  <a:schemeClr val="bg1"/>
                </a:solidFill>
                <a:effectLst/>
                <a:latin typeface="Aptos Display" panose="020B0004020202020204" pitchFamily="34" charset="0"/>
              </a:rPr>
              <a:t> </a:t>
            </a:r>
            <a:endParaRPr lang="en-US" sz="4400" dirty="0">
              <a:solidFill>
                <a:schemeClr val="bg1"/>
              </a:solidFill>
              <a:latin typeface="Aptos Display" panose="020B000402020202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2143C676-D189-3955-DF90-456D942A01A4}"/>
              </a:ext>
            </a:extLst>
          </p:cNvPr>
          <p:cNvSpPr>
            <a:spLocks noChangeArrowheads="1"/>
          </p:cNvSpPr>
          <p:nvPr/>
        </p:nvSpPr>
        <p:spPr bwMode="auto">
          <a:xfrm>
            <a:off x="764267" y="3004909"/>
            <a:ext cx="10769078" cy="227475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1" name="TextBox 10">
            <a:extLst>
              <a:ext uri="{FF2B5EF4-FFF2-40B4-BE49-F238E27FC236}">
                <a16:creationId xmlns:a16="http://schemas.microsoft.com/office/drawing/2014/main" id="{980CF449-D592-2F57-F409-B2C424F84F81}"/>
              </a:ext>
            </a:extLst>
          </p:cNvPr>
          <p:cNvSpPr txBox="1">
            <a:spLocks noChangeArrowheads="1"/>
          </p:cNvSpPr>
          <p:nvPr/>
        </p:nvSpPr>
        <p:spPr bwMode="auto">
          <a:xfrm>
            <a:off x="750796" y="3069158"/>
            <a:ext cx="10676937" cy="1938992"/>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4000" dirty="0">
                <a:solidFill>
                  <a:prstClr val="white"/>
                </a:solidFill>
                <a:latin typeface="Aptos Display" panose="020B0004020202020204" pitchFamily="34" charset="0"/>
                <a:cs typeface="Calibri Light" panose="020F0302020204030204" pitchFamily="34" charset="0"/>
              </a:rPr>
              <a:t>Chief Justice Marshall: “A pardon is a piece of paper, the value of which depends on the person implicated accepting it.” </a:t>
            </a:r>
          </a:p>
        </p:txBody>
      </p:sp>
    </p:spTree>
    <p:extLst>
      <p:ext uri="{BB962C8B-B14F-4D97-AF65-F5344CB8AC3E}">
        <p14:creationId xmlns:p14="http://schemas.microsoft.com/office/powerpoint/2010/main" val="18424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DF84-2462-4D97-42CE-27A31A0904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54E667B-D101-44DF-9443-2725E55C720D}"/>
              </a:ext>
            </a:extLst>
          </p:cNvPr>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REVELATION</a:t>
            </a:r>
          </a:p>
        </p:txBody>
      </p:sp>
      <p:sp>
        <p:nvSpPr>
          <p:cNvPr id="5" name="TextBox 4">
            <a:extLst>
              <a:ext uri="{FF2B5EF4-FFF2-40B4-BE49-F238E27FC236}">
                <a16:creationId xmlns:a16="http://schemas.microsoft.com/office/drawing/2014/main" id="{DAC62C5D-5F68-8688-3F5C-F59C96E4A106}"/>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4060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23363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507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E7C9-C528-38F9-5130-B81F3C6BF01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466BEB3-AC23-5CEB-8251-31CF7877F26A}"/>
              </a:ext>
            </a:extLst>
          </p:cNvPr>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1 </a:t>
            </a:r>
            <a:r>
              <a:rPr lang="en-US" sz="4000" dirty="0">
                <a:solidFill>
                  <a:schemeClr val="bg1"/>
                </a:solidFill>
                <a:latin typeface="Aptos Display" panose="020B0004020202020204" pitchFamily="34" charset="0"/>
              </a:rPr>
              <a:t>After this I looked, and there before me was a door standing open in heaven. And the voice I had first heard speaking to me like a trumpet said, “Come up here, and I will show you what must take place after this.”</a:t>
            </a:r>
          </a:p>
        </p:txBody>
      </p:sp>
      <p:sp>
        <p:nvSpPr>
          <p:cNvPr id="8" name="TextBox 7">
            <a:extLst>
              <a:ext uri="{FF2B5EF4-FFF2-40B4-BE49-F238E27FC236}">
                <a16:creationId xmlns:a16="http://schemas.microsoft.com/office/drawing/2014/main" id="{E6688A17-E482-0FD8-F8C6-1FEE0581C648}"/>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4687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D207-4808-85F7-3C41-4CF7EE728CA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B683317-B6D0-82F9-E4CC-B88BFB122371}"/>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2 </a:t>
            </a:r>
            <a:r>
              <a:rPr lang="en-US" sz="4000" dirty="0">
                <a:solidFill>
                  <a:schemeClr val="bg1"/>
                </a:solidFill>
                <a:latin typeface="Aptos Display" panose="020B0004020202020204" pitchFamily="34" charset="0"/>
              </a:rPr>
              <a:t>At once I was in the Spirit, and there before me was a throne in heaven with someone sitting on it. </a:t>
            </a:r>
            <a:r>
              <a:rPr lang="en-US" sz="4000" baseline="30000" dirty="0">
                <a:solidFill>
                  <a:schemeClr val="bg1"/>
                </a:solidFill>
                <a:latin typeface="Aptos Display" panose="020B0004020202020204" pitchFamily="34" charset="0"/>
              </a:rPr>
              <a:t>3 </a:t>
            </a:r>
            <a:r>
              <a:rPr lang="en-US" sz="4000" dirty="0">
                <a:solidFill>
                  <a:schemeClr val="bg1"/>
                </a:solidFill>
                <a:latin typeface="Aptos Display" panose="020B0004020202020204" pitchFamily="34" charset="0"/>
              </a:rPr>
              <a:t>And the one who sat there had the appearance of jasper and ruby. A rainbow that shone like an emerald encircled the throne. </a:t>
            </a:r>
          </a:p>
        </p:txBody>
      </p:sp>
      <p:sp>
        <p:nvSpPr>
          <p:cNvPr id="8" name="TextBox 7">
            <a:extLst>
              <a:ext uri="{FF2B5EF4-FFF2-40B4-BE49-F238E27FC236}">
                <a16:creationId xmlns:a16="http://schemas.microsoft.com/office/drawing/2014/main" id="{2F414134-93B9-C607-824A-52CD9230F0F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5730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D207-4808-85F7-3C41-4CF7EE728CA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B683317-B6D0-82F9-E4CC-B88BFB122371}"/>
              </a:ext>
            </a:extLst>
          </p:cNvPr>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r>
              <a:rPr lang="en-US" sz="4000" baseline="30000" dirty="0">
                <a:solidFill>
                  <a:schemeClr val="bg1"/>
                </a:solidFill>
                <a:latin typeface="Aptos Display" panose="020B0004020202020204" pitchFamily="34" charset="0"/>
              </a:rPr>
              <a:t>2 </a:t>
            </a:r>
            <a:r>
              <a:rPr lang="en-US" sz="4000" dirty="0">
                <a:solidFill>
                  <a:schemeClr val="bg1"/>
                </a:solidFill>
                <a:latin typeface="Aptos Display" panose="020B0004020202020204" pitchFamily="34" charset="0"/>
              </a:rPr>
              <a:t>At once I was in the Spirit, and there before me was a throne in heaven with someone sitting on it. </a:t>
            </a:r>
            <a:r>
              <a:rPr lang="en-US" sz="4000" baseline="30000" dirty="0">
                <a:solidFill>
                  <a:schemeClr val="bg1"/>
                </a:solidFill>
                <a:latin typeface="Aptos Display" panose="020B0004020202020204" pitchFamily="34" charset="0"/>
              </a:rPr>
              <a:t>3 </a:t>
            </a:r>
            <a:r>
              <a:rPr lang="en-US" sz="4000" dirty="0">
                <a:solidFill>
                  <a:schemeClr val="bg1"/>
                </a:solidFill>
                <a:latin typeface="Aptos Display" panose="020B0004020202020204" pitchFamily="34" charset="0"/>
              </a:rPr>
              <a:t>And the one who sat there had the appearance of jasper and ruby. A rainbow that shone like an emerald encircled the throne. </a:t>
            </a:r>
          </a:p>
        </p:txBody>
      </p:sp>
      <p:sp>
        <p:nvSpPr>
          <p:cNvPr id="8" name="TextBox 7">
            <a:extLst>
              <a:ext uri="{FF2B5EF4-FFF2-40B4-BE49-F238E27FC236}">
                <a16:creationId xmlns:a16="http://schemas.microsoft.com/office/drawing/2014/main" id="{2F414134-93B9-C607-824A-52CD9230F0F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4</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62BCF198-1878-C05E-FD0D-74BD44D6B4E7}"/>
              </a:ext>
            </a:extLst>
          </p:cNvPr>
          <p:cNvSpPr>
            <a:spLocks noChangeArrowheads="1"/>
          </p:cNvSpPr>
          <p:nvPr/>
        </p:nvSpPr>
        <p:spPr bwMode="auto">
          <a:xfrm>
            <a:off x="187972" y="3231658"/>
            <a:ext cx="11771086" cy="344153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4DA96D12-53DF-6B8A-78EC-E2FFBA5DCF7C}"/>
              </a:ext>
            </a:extLst>
          </p:cNvPr>
          <p:cNvSpPr txBox="1">
            <a:spLocks noChangeArrowheads="1"/>
          </p:cNvSpPr>
          <p:nvPr/>
        </p:nvSpPr>
        <p:spPr bwMode="auto">
          <a:xfrm>
            <a:off x="260813" y="3462567"/>
            <a:ext cx="11670373" cy="3139321"/>
          </a:xfrm>
          <a:prstGeom prst="rect">
            <a:avLst/>
          </a:prstGeom>
          <a:noFill/>
          <a:ln w="38100">
            <a:noFill/>
            <a:miter lim="800000"/>
            <a:headEnd/>
            <a:tailEnd/>
          </a:ln>
        </p:spPr>
        <p:txBody>
          <a:bodyPr wrap="square">
            <a:spAutoFit/>
          </a:bodyPr>
          <a:lstStyle/>
          <a:p>
            <a:pPr marL="14288"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Ezekiel 1:1, 26-28: While I was among the exiles by the </a:t>
            </a:r>
            <a:r>
              <a:rPr lang="en-US" sz="3300" dirty="0" err="1">
                <a:solidFill>
                  <a:prstClr val="white"/>
                </a:solidFill>
                <a:latin typeface="Aptos Display" panose="020B0004020202020204" pitchFamily="34" charset="0"/>
                <a:cs typeface="Calibri Light" panose="020F0302020204030204" pitchFamily="34" charset="0"/>
              </a:rPr>
              <a:t>Kebar</a:t>
            </a:r>
            <a:r>
              <a:rPr lang="en-US" sz="3300" dirty="0">
                <a:solidFill>
                  <a:prstClr val="white"/>
                </a:solidFill>
                <a:latin typeface="Aptos Display" panose="020B0004020202020204" pitchFamily="34" charset="0"/>
                <a:cs typeface="Calibri Light" panose="020F0302020204030204" pitchFamily="34" charset="0"/>
              </a:rPr>
              <a:t> River, the heavens were opened and I saw visions of God. Above the expanse was what looked like a throne of sapphire, and high above on the throne was a figure like that of a man—like the appearance of a rainbow in the clouds on a rainy day. This was the appearance of the likeness of the glory of the LORD </a:t>
            </a:r>
          </a:p>
        </p:txBody>
      </p:sp>
    </p:spTree>
    <p:extLst>
      <p:ext uri="{BB962C8B-B14F-4D97-AF65-F5344CB8AC3E}">
        <p14:creationId xmlns:p14="http://schemas.microsoft.com/office/powerpoint/2010/main" val="15784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2453</Words>
  <Application>Microsoft Office PowerPoint</Application>
  <PresentationFormat>Widescreen</PresentationFormat>
  <Paragraphs>198</Paragraphs>
  <Slides>47</Slides>
  <Notes>47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ＭＳ Ｐゴシック</vt:lpstr>
      <vt:lpstr>Aptos Display</vt:lpstr>
      <vt:lpstr>Arial</vt:lpstr>
      <vt:lpstr>Calibri</vt:lpstr>
      <vt:lpstr>Calibri Light</vt:lpstr>
      <vt:lpstr>Cambria</vt:lpstr>
      <vt:lpstr>Century Gothic</vt:lpstr>
      <vt:lpstr>Times New Roman</vt:lpstr>
      <vt:lpstr>Office Theme</vt:lpstr>
      <vt:lpstr>1_Office Theme</vt:lpstr>
      <vt:lpstr>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2024-11-19T14:36:47Z</dcterms:created>
  <dcterms:modified xsi:type="dcterms:W3CDTF">2024-11-19T14:36:56Z</dcterms:modified>
</cp:coreProperties>
</file>