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4644" r:id="rId2"/>
    <p:sldId id="4662" r:id="rId3"/>
    <p:sldId id="4664" r:id="rId4"/>
    <p:sldId id="4666" r:id="rId5"/>
    <p:sldId id="4674" r:id="rId6"/>
    <p:sldId id="4668" r:id="rId7"/>
    <p:sldId id="4669" r:id="rId8"/>
    <p:sldId id="4670" r:id="rId9"/>
    <p:sldId id="4667" r:id="rId10"/>
    <p:sldId id="4671" r:id="rId11"/>
    <p:sldId id="4672" r:id="rId12"/>
    <p:sldId id="4673" r:id="rId13"/>
    <p:sldId id="4675" r:id="rId14"/>
    <p:sldId id="4676" r:id="rId15"/>
    <p:sldId id="4678" r:id="rId16"/>
    <p:sldId id="4679" r:id="rId17"/>
    <p:sldId id="4680" r:id="rId18"/>
    <p:sldId id="4677" r:id="rId19"/>
    <p:sldId id="4681" r:id="rId20"/>
    <p:sldId id="4682" r:id="rId21"/>
    <p:sldId id="4683" r:id="rId22"/>
    <p:sldId id="4688" r:id="rId23"/>
    <p:sldId id="4689" r:id="rId24"/>
    <p:sldId id="4684" r:id="rId25"/>
    <p:sldId id="4690" r:id="rId26"/>
    <p:sldId id="4691" r:id="rId27"/>
    <p:sldId id="4685" r:id="rId28"/>
    <p:sldId id="4692" r:id="rId29"/>
    <p:sldId id="4693" r:id="rId30"/>
    <p:sldId id="4694" r:id="rId31"/>
    <p:sldId id="4695" r:id="rId32"/>
    <p:sldId id="4686" r:id="rId33"/>
    <p:sldId id="4696" r:id="rId34"/>
    <p:sldId id="4697" r:id="rId35"/>
    <p:sldId id="4698" r:id="rId36"/>
    <p:sldId id="4699" r:id="rId37"/>
    <p:sldId id="4700" r:id="rId38"/>
    <p:sldId id="260" r:id="rId39"/>
    <p:sldId id="261" r:id="rId40"/>
    <p:sldId id="4687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90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5" d="100"/>
        <a:sy n="115" d="100"/>
      </p:scale>
      <p:origin x="0" y="-170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50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lashmuttG" userId="63692143-3df2-4169-8601-adb8b0614986" providerId="ADAL" clId="{0A4986A0-DC73-412B-AE1B-D76893C7D3B2}"/>
    <pc:docChg chg="undo custSel addSld delSld modSld sldOrd">
      <pc:chgData name="DelashmuttG" userId="63692143-3df2-4169-8601-adb8b0614986" providerId="ADAL" clId="{0A4986A0-DC73-412B-AE1B-D76893C7D3B2}" dt="2022-07-17T13:01:06.709" v="4598" actId="115"/>
      <pc:docMkLst>
        <pc:docMk/>
      </pc:docMkLst>
      <pc:sldChg chg="ord">
        <pc:chgData name="DelashmuttG" userId="63692143-3df2-4169-8601-adb8b0614986" providerId="ADAL" clId="{0A4986A0-DC73-412B-AE1B-D76893C7D3B2}" dt="2022-07-17T12:11:42.900" v="4591"/>
        <pc:sldMkLst>
          <pc:docMk/>
          <pc:sldMk cId="3634158530" sldId="4550"/>
        </pc:sldMkLst>
      </pc:sldChg>
      <pc:sldChg chg="addSp delSp modSp modTransition modAnim">
        <pc:chgData name="DelashmuttG" userId="63692143-3df2-4169-8601-adb8b0614986" providerId="ADAL" clId="{0A4986A0-DC73-412B-AE1B-D76893C7D3B2}" dt="2022-07-16T16:23:01.561" v="138" actId="20577"/>
        <pc:sldMkLst>
          <pc:docMk/>
          <pc:sldMk cId="1835308409" sldId="4662"/>
        </pc:sldMkLst>
        <pc:spChg chg="mod">
          <ac:chgData name="DelashmuttG" userId="63692143-3df2-4169-8601-adb8b0614986" providerId="ADAL" clId="{0A4986A0-DC73-412B-AE1B-D76893C7D3B2}" dt="2022-07-16T16:18:27.475" v="15" actId="20577"/>
          <ac:spMkLst>
            <pc:docMk/>
            <pc:sldMk cId="1835308409" sldId="4662"/>
            <ac:spMk id="2" creationId="{00000000-0000-0000-0000-000000000000}"/>
          </ac:spMkLst>
        </pc:spChg>
        <pc:spChg chg="add del">
          <ac:chgData name="DelashmuttG" userId="63692143-3df2-4169-8601-adb8b0614986" providerId="ADAL" clId="{0A4986A0-DC73-412B-AE1B-D76893C7D3B2}" dt="2022-07-16T16:21:26.852" v="84"/>
          <ac:spMkLst>
            <pc:docMk/>
            <pc:sldMk cId="1835308409" sldId="4662"/>
            <ac:spMk id="3" creationId="{D887A81C-C450-4580-83EB-E897FBA64FAE}"/>
          </ac:spMkLst>
        </pc:spChg>
        <pc:spChg chg="del mod">
          <ac:chgData name="DelashmuttG" userId="63692143-3df2-4169-8601-adb8b0614986" providerId="ADAL" clId="{0A4986A0-DC73-412B-AE1B-D76893C7D3B2}" dt="2022-07-16T16:20:29.433" v="80" actId="478"/>
          <ac:spMkLst>
            <pc:docMk/>
            <pc:sldMk cId="1835308409" sldId="4662"/>
            <ac:spMk id="5" creationId="{BF2A7C1C-F569-4637-A520-26E0599A87EF}"/>
          </ac:spMkLst>
        </pc:spChg>
        <pc:spChg chg="add mod">
          <ac:chgData name="DelashmuttG" userId="63692143-3df2-4169-8601-adb8b0614986" providerId="ADAL" clId="{0A4986A0-DC73-412B-AE1B-D76893C7D3B2}" dt="2022-07-16T16:23:01.561" v="138" actId="20577"/>
          <ac:spMkLst>
            <pc:docMk/>
            <pc:sldMk cId="1835308409" sldId="4662"/>
            <ac:spMk id="7" creationId="{37E6C26D-1B6A-4373-901A-072EBDADAFA6}"/>
          </ac:spMkLst>
        </pc:spChg>
        <pc:spChg chg="mod">
          <ac:chgData name="DelashmuttG" userId="63692143-3df2-4169-8601-adb8b0614986" providerId="ADAL" clId="{0A4986A0-DC73-412B-AE1B-D76893C7D3B2}" dt="2022-07-16T16:21:29.016" v="85"/>
          <ac:spMkLst>
            <pc:docMk/>
            <pc:sldMk cId="1835308409" sldId="4662"/>
            <ac:spMk id="24580" creationId="{00000000-0000-0000-0000-000000000000}"/>
          </ac:spMkLst>
        </pc:spChg>
      </pc:sldChg>
      <pc:sldChg chg="add del modAnim">
        <pc:chgData name="DelashmuttG" userId="63692143-3df2-4169-8601-adb8b0614986" providerId="ADAL" clId="{0A4986A0-DC73-412B-AE1B-D76893C7D3B2}" dt="2022-07-16T20:33:03.194" v="4469" actId="2696"/>
        <pc:sldMkLst>
          <pc:docMk/>
          <pc:sldMk cId="739199019" sldId="4663"/>
        </pc:sldMkLst>
      </pc:sldChg>
      <pc:sldChg chg="modSp add modTransition modAnim">
        <pc:chgData name="DelashmuttG" userId="63692143-3df2-4169-8601-adb8b0614986" providerId="ADAL" clId="{0A4986A0-DC73-412B-AE1B-D76893C7D3B2}" dt="2022-07-16T16:25:21.296" v="187" actId="948"/>
        <pc:sldMkLst>
          <pc:docMk/>
          <pc:sldMk cId="594078792" sldId="4664"/>
        </pc:sldMkLst>
        <pc:spChg chg="mod">
          <ac:chgData name="DelashmuttG" userId="63692143-3df2-4169-8601-adb8b0614986" providerId="ADAL" clId="{0A4986A0-DC73-412B-AE1B-D76893C7D3B2}" dt="2022-07-16T16:25:21.296" v="187" actId="948"/>
          <ac:spMkLst>
            <pc:docMk/>
            <pc:sldMk cId="594078792" sldId="4664"/>
            <ac:spMk id="2" creationId="{00000000-0000-0000-0000-000000000000}"/>
          </ac:spMkLst>
        </pc:spChg>
        <pc:spChg chg="mod">
          <ac:chgData name="DelashmuttG" userId="63692143-3df2-4169-8601-adb8b0614986" providerId="ADAL" clId="{0A4986A0-DC73-412B-AE1B-D76893C7D3B2}" dt="2022-07-16T16:23:46.698" v="157" actId="20577"/>
          <ac:spMkLst>
            <pc:docMk/>
            <pc:sldMk cId="594078792" sldId="4664"/>
            <ac:spMk id="7" creationId="{37E6C26D-1B6A-4373-901A-072EBDADAFA6}"/>
          </ac:spMkLst>
        </pc:spChg>
      </pc:sldChg>
      <pc:sldChg chg="delSp modSp add del">
        <pc:chgData name="DelashmuttG" userId="63692143-3df2-4169-8601-adb8b0614986" providerId="ADAL" clId="{0A4986A0-DC73-412B-AE1B-D76893C7D3B2}" dt="2022-07-16T16:34:15.824" v="726" actId="2696"/>
        <pc:sldMkLst>
          <pc:docMk/>
          <pc:sldMk cId="1184232349" sldId="4665"/>
        </pc:sldMkLst>
        <pc:spChg chg="mod">
          <ac:chgData name="DelashmuttG" userId="63692143-3df2-4169-8601-adb8b0614986" providerId="ADAL" clId="{0A4986A0-DC73-412B-AE1B-D76893C7D3B2}" dt="2022-07-16T16:25:11.030" v="186" actId="948"/>
          <ac:spMkLst>
            <pc:docMk/>
            <pc:sldMk cId="1184232349" sldId="4665"/>
            <ac:spMk id="2" creationId="{00000000-0000-0000-0000-000000000000}"/>
          </ac:spMkLst>
        </pc:spChg>
        <pc:spChg chg="del">
          <ac:chgData name="DelashmuttG" userId="63692143-3df2-4169-8601-adb8b0614986" providerId="ADAL" clId="{0A4986A0-DC73-412B-AE1B-D76893C7D3B2}" dt="2022-07-16T16:24:22.458" v="159" actId="478"/>
          <ac:spMkLst>
            <pc:docMk/>
            <pc:sldMk cId="1184232349" sldId="4665"/>
            <ac:spMk id="7" creationId="{37E6C26D-1B6A-4373-901A-072EBDADAFA6}"/>
          </ac:spMkLst>
        </pc:spChg>
        <pc:spChg chg="mod">
          <ac:chgData name="DelashmuttG" userId="63692143-3df2-4169-8601-adb8b0614986" providerId="ADAL" clId="{0A4986A0-DC73-412B-AE1B-D76893C7D3B2}" dt="2022-07-16T16:32:42.102" v="662" actId="948"/>
          <ac:spMkLst>
            <pc:docMk/>
            <pc:sldMk cId="1184232349" sldId="4665"/>
            <ac:spMk id="24580" creationId="{00000000-0000-0000-0000-000000000000}"/>
          </ac:spMkLst>
        </pc:spChg>
      </pc:sldChg>
      <pc:sldChg chg="modSp add modTransition">
        <pc:chgData name="DelashmuttG" userId="63692143-3df2-4169-8601-adb8b0614986" providerId="ADAL" clId="{0A4986A0-DC73-412B-AE1B-D76893C7D3B2}" dt="2022-07-17T11:31:17.200" v="4576"/>
        <pc:sldMkLst>
          <pc:docMk/>
          <pc:sldMk cId="824499854" sldId="4666"/>
        </pc:sldMkLst>
        <pc:spChg chg="mod">
          <ac:chgData name="DelashmuttG" userId="63692143-3df2-4169-8601-adb8b0614986" providerId="ADAL" clId="{0A4986A0-DC73-412B-AE1B-D76893C7D3B2}" dt="2022-07-16T16:49:45.754" v="1149" actId="12"/>
          <ac:spMkLst>
            <pc:docMk/>
            <pc:sldMk cId="824499854" sldId="4666"/>
            <ac:spMk id="24580" creationId="{00000000-0000-0000-0000-000000000000}"/>
          </ac:spMkLst>
        </pc:spChg>
      </pc:sldChg>
      <pc:sldChg chg="modSp add modTransition">
        <pc:chgData name="DelashmuttG" userId="63692143-3df2-4169-8601-adb8b0614986" providerId="ADAL" clId="{0A4986A0-DC73-412B-AE1B-D76893C7D3B2}" dt="2022-07-16T16:41:32.216" v="1080" actId="6549"/>
        <pc:sldMkLst>
          <pc:docMk/>
          <pc:sldMk cId="3028110349" sldId="4667"/>
        </pc:sldMkLst>
        <pc:spChg chg="mod">
          <ac:chgData name="DelashmuttG" userId="63692143-3df2-4169-8601-adb8b0614986" providerId="ADAL" clId="{0A4986A0-DC73-412B-AE1B-D76893C7D3B2}" dt="2022-07-16T16:41:32.216" v="1080" actId="6549"/>
          <ac:spMkLst>
            <pc:docMk/>
            <pc:sldMk cId="3028110349" sldId="4667"/>
            <ac:spMk id="24580" creationId="{00000000-0000-0000-0000-000000000000}"/>
          </ac:spMkLst>
        </pc:spChg>
      </pc:sldChg>
      <pc:sldChg chg="modSp add">
        <pc:chgData name="DelashmuttG" userId="63692143-3df2-4169-8601-adb8b0614986" providerId="ADAL" clId="{0A4986A0-DC73-412B-AE1B-D76893C7D3B2}" dt="2022-07-16T16:40:32.450" v="1054" actId="20577"/>
        <pc:sldMkLst>
          <pc:docMk/>
          <pc:sldMk cId="1876672023" sldId="4668"/>
        </pc:sldMkLst>
        <pc:spChg chg="mod">
          <ac:chgData name="DelashmuttG" userId="63692143-3df2-4169-8601-adb8b0614986" providerId="ADAL" clId="{0A4986A0-DC73-412B-AE1B-D76893C7D3B2}" dt="2022-07-16T16:40:32.450" v="1054" actId="20577"/>
          <ac:spMkLst>
            <pc:docMk/>
            <pc:sldMk cId="1876672023" sldId="4668"/>
            <ac:spMk id="24580" creationId="{00000000-0000-0000-0000-000000000000}"/>
          </ac:spMkLst>
        </pc:spChg>
      </pc:sldChg>
      <pc:sldChg chg="modSp add">
        <pc:chgData name="DelashmuttG" userId="63692143-3df2-4169-8601-adb8b0614986" providerId="ADAL" clId="{0A4986A0-DC73-412B-AE1B-D76893C7D3B2}" dt="2022-07-16T16:40:36.755" v="1055" actId="6549"/>
        <pc:sldMkLst>
          <pc:docMk/>
          <pc:sldMk cId="728380061" sldId="4669"/>
        </pc:sldMkLst>
        <pc:spChg chg="mod">
          <ac:chgData name="DelashmuttG" userId="63692143-3df2-4169-8601-adb8b0614986" providerId="ADAL" clId="{0A4986A0-DC73-412B-AE1B-D76893C7D3B2}" dt="2022-07-16T16:40:36.755" v="1055" actId="6549"/>
          <ac:spMkLst>
            <pc:docMk/>
            <pc:sldMk cId="728380061" sldId="4669"/>
            <ac:spMk id="24580" creationId="{00000000-0000-0000-0000-000000000000}"/>
          </ac:spMkLst>
        </pc:spChg>
      </pc:sldChg>
      <pc:sldChg chg="modSp add">
        <pc:chgData name="DelashmuttG" userId="63692143-3df2-4169-8601-adb8b0614986" providerId="ADAL" clId="{0A4986A0-DC73-412B-AE1B-D76893C7D3B2}" dt="2022-07-16T16:46:51.186" v="1124" actId="20577"/>
        <pc:sldMkLst>
          <pc:docMk/>
          <pc:sldMk cId="2494729808" sldId="4670"/>
        </pc:sldMkLst>
        <pc:spChg chg="mod">
          <ac:chgData name="DelashmuttG" userId="63692143-3df2-4169-8601-adb8b0614986" providerId="ADAL" clId="{0A4986A0-DC73-412B-AE1B-D76893C7D3B2}" dt="2022-07-16T16:46:51.186" v="1124" actId="20577"/>
          <ac:spMkLst>
            <pc:docMk/>
            <pc:sldMk cId="2494729808" sldId="4670"/>
            <ac:spMk id="24580" creationId="{00000000-0000-0000-0000-000000000000}"/>
          </ac:spMkLst>
        </pc:spChg>
      </pc:sldChg>
      <pc:sldChg chg="modSp add">
        <pc:chgData name="DelashmuttG" userId="63692143-3df2-4169-8601-adb8b0614986" providerId="ADAL" clId="{0A4986A0-DC73-412B-AE1B-D76893C7D3B2}" dt="2022-07-16T16:42:08.051" v="1084" actId="6549"/>
        <pc:sldMkLst>
          <pc:docMk/>
          <pc:sldMk cId="2740628598" sldId="4671"/>
        </pc:sldMkLst>
        <pc:spChg chg="mod">
          <ac:chgData name="DelashmuttG" userId="63692143-3df2-4169-8601-adb8b0614986" providerId="ADAL" clId="{0A4986A0-DC73-412B-AE1B-D76893C7D3B2}" dt="2022-07-16T16:42:08.051" v="1084" actId="6549"/>
          <ac:spMkLst>
            <pc:docMk/>
            <pc:sldMk cId="2740628598" sldId="4671"/>
            <ac:spMk id="24580" creationId="{00000000-0000-0000-0000-000000000000}"/>
          </ac:spMkLst>
        </pc:spChg>
      </pc:sldChg>
      <pc:sldChg chg="modSp add">
        <pc:chgData name="DelashmuttG" userId="63692143-3df2-4169-8601-adb8b0614986" providerId="ADAL" clId="{0A4986A0-DC73-412B-AE1B-D76893C7D3B2}" dt="2022-07-16T16:42:26.230" v="1085" actId="6549"/>
        <pc:sldMkLst>
          <pc:docMk/>
          <pc:sldMk cId="1067607660" sldId="4672"/>
        </pc:sldMkLst>
        <pc:spChg chg="mod">
          <ac:chgData name="DelashmuttG" userId="63692143-3df2-4169-8601-adb8b0614986" providerId="ADAL" clId="{0A4986A0-DC73-412B-AE1B-D76893C7D3B2}" dt="2022-07-16T16:42:26.230" v="1085" actId="6549"/>
          <ac:spMkLst>
            <pc:docMk/>
            <pc:sldMk cId="1067607660" sldId="4672"/>
            <ac:spMk id="24580" creationId="{00000000-0000-0000-0000-000000000000}"/>
          </ac:spMkLst>
        </pc:spChg>
      </pc:sldChg>
      <pc:sldChg chg="modSp add">
        <pc:chgData name="DelashmuttG" userId="63692143-3df2-4169-8601-adb8b0614986" providerId="ADAL" clId="{0A4986A0-DC73-412B-AE1B-D76893C7D3B2}" dt="2022-07-16T16:48:40.837" v="1146" actId="6549"/>
        <pc:sldMkLst>
          <pc:docMk/>
          <pc:sldMk cId="2618087896" sldId="4673"/>
        </pc:sldMkLst>
        <pc:spChg chg="mod">
          <ac:chgData name="DelashmuttG" userId="63692143-3df2-4169-8601-adb8b0614986" providerId="ADAL" clId="{0A4986A0-DC73-412B-AE1B-D76893C7D3B2}" dt="2022-07-16T16:48:40.837" v="1146" actId="6549"/>
          <ac:spMkLst>
            <pc:docMk/>
            <pc:sldMk cId="2618087896" sldId="4673"/>
            <ac:spMk id="24580" creationId="{00000000-0000-0000-0000-000000000000}"/>
          </ac:spMkLst>
        </pc:spChg>
      </pc:sldChg>
      <pc:sldChg chg="add">
        <pc:chgData name="DelashmuttG" userId="63692143-3df2-4169-8601-adb8b0614986" providerId="ADAL" clId="{0A4986A0-DC73-412B-AE1B-D76893C7D3B2}" dt="2022-07-16T16:49:32.162" v="1147"/>
        <pc:sldMkLst>
          <pc:docMk/>
          <pc:sldMk cId="666860304" sldId="4674"/>
        </pc:sldMkLst>
      </pc:sldChg>
      <pc:sldChg chg="modSp add modTransition">
        <pc:chgData name="DelashmuttG" userId="63692143-3df2-4169-8601-adb8b0614986" providerId="ADAL" clId="{0A4986A0-DC73-412B-AE1B-D76893C7D3B2}" dt="2022-07-16T20:35:23.823" v="4480" actId="20577"/>
        <pc:sldMkLst>
          <pc:docMk/>
          <pc:sldMk cId="3267331808" sldId="4675"/>
        </pc:sldMkLst>
        <pc:spChg chg="mod">
          <ac:chgData name="DelashmuttG" userId="63692143-3df2-4169-8601-adb8b0614986" providerId="ADAL" clId="{0A4986A0-DC73-412B-AE1B-D76893C7D3B2}" dt="2022-07-16T16:52:41.150" v="1254" actId="20577"/>
          <ac:spMkLst>
            <pc:docMk/>
            <pc:sldMk cId="3267331808" sldId="4675"/>
            <ac:spMk id="2" creationId="{00000000-0000-0000-0000-000000000000}"/>
          </ac:spMkLst>
        </pc:spChg>
        <pc:spChg chg="mod">
          <ac:chgData name="DelashmuttG" userId="63692143-3df2-4169-8601-adb8b0614986" providerId="ADAL" clId="{0A4986A0-DC73-412B-AE1B-D76893C7D3B2}" dt="2022-07-16T20:35:23.823" v="4480" actId="20577"/>
          <ac:spMkLst>
            <pc:docMk/>
            <pc:sldMk cId="3267331808" sldId="4675"/>
            <ac:spMk id="24580" creationId="{00000000-0000-0000-0000-000000000000}"/>
          </ac:spMkLst>
        </pc:spChg>
      </pc:sldChg>
      <pc:sldChg chg="addSp delSp modSp add">
        <pc:chgData name="DelashmuttG" userId="63692143-3df2-4169-8601-adb8b0614986" providerId="ADAL" clId="{0A4986A0-DC73-412B-AE1B-D76893C7D3B2}" dt="2022-07-16T20:35:32.400" v="4481"/>
        <pc:sldMkLst>
          <pc:docMk/>
          <pc:sldMk cId="3380998766" sldId="4676"/>
        </pc:sldMkLst>
        <pc:spChg chg="add del mod">
          <ac:chgData name="DelashmuttG" userId="63692143-3df2-4169-8601-adb8b0614986" providerId="ADAL" clId="{0A4986A0-DC73-412B-AE1B-D76893C7D3B2}" dt="2022-07-16T17:15:54.560" v="2243" actId="478"/>
          <ac:spMkLst>
            <pc:docMk/>
            <pc:sldMk cId="3380998766" sldId="4676"/>
            <ac:spMk id="3" creationId="{F4DDDF4E-D9FC-4E43-ACAA-FE9E9748D334}"/>
          </ac:spMkLst>
        </pc:spChg>
        <pc:spChg chg="add del mod">
          <ac:chgData name="DelashmuttG" userId="63692143-3df2-4169-8601-adb8b0614986" providerId="ADAL" clId="{0A4986A0-DC73-412B-AE1B-D76893C7D3B2}" dt="2022-07-16T17:11:42.110" v="2102" actId="478"/>
          <ac:spMkLst>
            <pc:docMk/>
            <pc:sldMk cId="3380998766" sldId="4676"/>
            <ac:spMk id="4" creationId="{3D08C3DA-62B0-4DC1-B528-385C6D704953}"/>
          </ac:spMkLst>
        </pc:spChg>
        <pc:spChg chg="add del mod">
          <ac:chgData name="DelashmuttG" userId="63692143-3df2-4169-8601-adb8b0614986" providerId="ADAL" clId="{0A4986A0-DC73-412B-AE1B-D76893C7D3B2}" dt="2022-07-16T17:15:54.560" v="2243" actId="478"/>
          <ac:spMkLst>
            <pc:docMk/>
            <pc:sldMk cId="3380998766" sldId="4676"/>
            <ac:spMk id="5" creationId="{210991ED-148C-490D-AD96-CAB60D188569}"/>
          </ac:spMkLst>
        </pc:spChg>
        <pc:spChg chg="add del mod">
          <ac:chgData name="DelashmuttG" userId="63692143-3df2-4169-8601-adb8b0614986" providerId="ADAL" clId="{0A4986A0-DC73-412B-AE1B-D76893C7D3B2}" dt="2022-07-16T17:15:54.560" v="2243" actId="478"/>
          <ac:spMkLst>
            <pc:docMk/>
            <pc:sldMk cId="3380998766" sldId="4676"/>
            <ac:spMk id="7" creationId="{5011B241-FA8C-4E87-8A69-A03FDD55A283}"/>
          </ac:spMkLst>
        </pc:spChg>
        <pc:spChg chg="add del mod">
          <ac:chgData name="DelashmuttG" userId="63692143-3df2-4169-8601-adb8b0614986" providerId="ADAL" clId="{0A4986A0-DC73-412B-AE1B-D76893C7D3B2}" dt="2022-07-16T17:15:54.560" v="2243" actId="478"/>
          <ac:spMkLst>
            <pc:docMk/>
            <pc:sldMk cId="3380998766" sldId="4676"/>
            <ac:spMk id="8" creationId="{B1C2704E-4622-4775-BB48-F71B94149789}"/>
          </ac:spMkLst>
        </pc:spChg>
        <pc:spChg chg="add del mod">
          <ac:chgData name="DelashmuttG" userId="63692143-3df2-4169-8601-adb8b0614986" providerId="ADAL" clId="{0A4986A0-DC73-412B-AE1B-D76893C7D3B2}" dt="2022-07-16T17:15:54.560" v="2243" actId="478"/>
          <ac:spMkLst>
            <pc:docMk/>
            <pc:sldMk cId="3380998766" sldId="4676"/>
            <ac:spMk id="10" creationId="{CC328A6D-050E-4127-9CC6-76BDFDA2BA0A}"/>
          </ac:spMkLst>
        </pc:spChg>
        <pc:spChg chg="mod">
          <ac:chgData name="DelashmuttG" userId="63692143-3df2-4169-8601-adb8b0614986" providerId="ADAL" clId="{0A4986A0-DC73-412B-AE1B-D76893C7D3B2}" dt="2022-07-16T20:35:32.400" v="4481"/>
          <ac:spMkLst>
            <pc:docMk/>
            <pc:sldMk cId="3380998766" sldId="4676"/>
            <ac:spMk id="24580" creationId="{00000000-0000-0000-0000-000000000000}"/>
          </ac:spMkLst>
        </pc:spChg>
      </pc:sldChg>
      <pc:sldChg chg="modSp add">
        <pc:chgData name="DelashmuttG" userId="63692143-3df2-4169-8601-adb8b0614986" providerId="ADAL" clId="{0A4986A0-DC73-412B-AE1B-D76893C7D3B2}" dt="2022-07-16T17:17:17.602" v="2255" actId="6549"/>
        <pc:sldMkLst>
          <pc:docMk/>
          <pc:sldMk cId="2250430298" sldId="4677"/>
        </pc:sldMkLst>
        <pc:spChg chg="mod">
          <ac:chgData name="DelashmuttG" userId="63692143-3df2-4169-8601-adb8b0614986" providerId="ADAL" clId="{0A4986A0-DC73-412B-AE1B-D76893C7D3B2}" dt="2022-07-16T17:17:17.602" v="2255" actId="6549"/>
          <ac:spMkLst>
            <pc:docMk/>
            <pc:sldMk cId="2250430298" sldId="4677"/>
            <ac:spMk id="24580" creationId="{00000000-0000-0000-0000-000000000000}"/>
          </ac:spMkLst>
        </pc:spChg>
      </pc:sldChg>
      <pc:sldChg chg="delSp modSp add modTransition">
        <pc:chgData name="DelashmuttG" userId="63692143-3df2-4169-8601-adb8b0614986" providerId="ADAL" clId="{0A4986A0-DC73-412B-AE1B-D76893C7D3B2}" dt="2022-07-16T20:35:58.799" v="4487" actId="20577"/>
        <pc:sldMkLst>
          <pc:docMk/>
          <pc:sldMk cId="2193910258" sldId="4678"/>
        </pc:sldMkLst>
        <pc:spChg chg="del">
          <ac:chgData name="DelashmuttG" userId="63692143-3df2-4169-8601-adb8b0614986" providerId="ADAL" clId="{0A4986A0-DC73-412B-AE1B-D76893C7D3B2}" dt="2022-07-16T17:16:03.063" v="2244" actId="478"/>
          <ac:spMkLst>
            <pc:docMk/>
            <pc:sldMk cId="2193910258" sldId="4678"/>
            <ac:spMk id="5" creationId="{210991ED-148C-490D-AD96-CAB60D188569}"/>
          </ac:spMkLst>
        </pc:spChg>
        <pc:spChg chg="del">
          <ac:chgData name="DelashmuttG" userId="63692143-3df2-4169-8601-adb8b0614986" providerId="ADAL" clId="{0A4986A0-DC73-412B-AE1B-D76893C7D3B2}" dt="2022-07-16T17:16:03.063" v="2244" actId="478"/>
          <ac:spMkLst>
            <pc:docMk/>
            <pc:sldMk cId="2193910258" sldId="4678"/>
            <ac:spMk id="7" creationId="{5011B241-FA8C-4E87-8A69-A03FDD55A283}"/>
          </ac:spMkLst>
        </pc:spChg>
        <pc:spChg chg="del">
          <ac:chgData name="DelashmuttG" userId="63692143-3df2-4169-8601-adb8b0614986" providerId="ADAL" clId="{0A4986A0-DC73-412B-AE1B-D76893C7D3B2}" dt="2022-07-16T17:16:03.063" v="2244" actId="478"/>
          <ac:spMkLst>
            <pc:docMk/>
            <pc:sldMk cId="2193910258" sldId="4678"/>
            <ac:spMk id="8" creationId="{B1C2704E-4622-4775-BB48-F71B94149789}"/>
          </ac:spMkLst>
        </pc:spChg>
        <pc:spChg chg="del">
          <ac:chgData name="DelashmuttG" userId="63692143-3df2-4169-8601-adb8b0614986" providerId="ADAL" clId="{0A4986A0-DC73-412B-AE1B-D76893C7D3B2}" dt="2022-07-16T17:16:03.063" v="2244" actId="478"/>
          <ac:spMkLst>
            <pc:docMk/>
            <pc:sldMk cId="2193910258" sldId="4678"/>
            <ac:spMk id="10" creationId="{CC328A6D-050E-4127-9CC6-76BDFDA2BA0A}"/>
          </ac:spMkLst>
        </pc:spChg>
        <pc:spChg chg="mod">
          <ac:chgData name="DelashmuttG" userId="63692143-3df2-4169-8601-adb8b0614986" providerId="ADAL" clId="{0A4986A0-DC73-412B-AE1B-D76893C7D3B2}" dt="2022-07-16T20:35:58.799" v="4487" actId="20577"/>
          <ac:spMkLst>
            <pc:docMk/>
            <pc:sldMk cId="2193910258" sldId="4678"/>
            <ac:spMk id="24580" creationId="{00000000-0000-0000-0000-000000000000}"/>
          </ac:spMkLst>
        </pc:spChg>
      </pc:sldChg>
      <pc:sldChg chg="delSp modSp add modTransition">
        <pc:chgData name="DelashmuttG" userId="63692143-3df2-4169-8601-adb8b0614986" providerId="ADAL" clId="{0A4986A0-DC73-412B-AE1B-D76893C7D3B2}" dt="2022-07-16T20:36:07.819" v="4493" actId="20577"/>
        <pc:sldMkLst>
          <pc:docMk/>
          <pc:sldMk cId="952416010" sldId="4679"/>
        </pc:sldMkLst>
        <pc:spChg chg="del">
          <ac:chgData name="DelashmuttG" userId="63692143-3df2-4169-8601-adb8b0614986" providerId="ADAL" clId="{0A4986A0-DC73-412B-AE1B-D76893C7D3B2}" dt="2022-07-16T17:16:18.873" v="2249" actId="478"/>
          <ac:spMkLst>
            <pc:docMk/>
            <pc:sldMk cId="952416010" sldId="4679"/>
            <ac:spMk id="8" creationId="{B1C2704E-4622-4775-BB48-F71B94149789}"/>
          </ac:spMkLst>
        </pc:spChg>
        <pc:spChg chg="del">
          <ac:chgData name="DelashmuttG" userId="63692143-3df2-4169-8601-adb8b0614986" providerId="ADAL" clId="{0A4986A0-DC73-412B-AE1B-D76893C7D3B2}" dt="2022-07-16T17:16:18.873" v="2249" actId="478"/>
          <ac:spMkLst>
            <pc:docMk/>
            <pc:sldMk cId="952416010" sldId="4679"/>
            <ac:spMk id="10" creationId="{CC328A6D-050E-4127-9CC6-76BDFDA2BA0A}"/>
          </ac:spMkLst>
        </pc:spChg>
        <pc:spChg chg="mod">
          <ac:chgData name="DelashmuttG" userId="63692143-3df2-4169-8601-adb8b0614986" providerId="ADAL" clId="{0A4986A0-DC73-412B-AE1B-D76893C7D3B2}" dt="2022-07-16T20:36:07.819" v="4493" actId="20577"/>
          <ac:spMkLst>
            <pc:docMk/>
            <pc:sldMk cId="952416010" sldId="4679"/>
            <ac:spMk id="24580" creationId="{00000000-0000-0000-0000-000000000000}"/>
          </ac:spMkLst>
        </pc:spChg>
      </pc:sldChg>
      <pc:sldChg chg="modSp add modTransition">
        <pc:chgData name="DelashmuttG" userId="63692143-3df2-4169-8601-adb8b0614986" providerId="ADAL" clId="{0A4986A0-DC73-412B-AE1B-D76893C7D3B2}" dt="2022-07-16T20:36:15.740" v="4499" actId="20577"/>
        <pc:sldMkLst>
          <pc:docMk/>
          <pc:sldMk cId="3542061432" sldId="4680"/>
        </pc:sldMkLst>
        <pc:spChg chg="mod">
          <ac:chgData name="DelashmuttG" userId="63692143-3df2-4169-8601-adb8b0614986" providerId="ADAL" clId="{0A4986A0-DC73-412B-AE1B-D76893C7D3B2}" dt="2022-07-16T20:36:15.740" v="4499" actId="20577"/>
          <ac:spMkLst>
            <pc:docMk/>
            <pc:sldMk cId="3542061432" sldId="4680"/>
            <ac:spMk id="24580" creationId="{00000000-0000-0000-0000-000000000000}"/>
          </ac:spMkLst>
        </pc:spChg>
      </pc:sldChg>
      <pc:sldChg chg="addSp modSp add modAnim">
        <pc:chgData name="DelashmuttG" userId="63692143-3df2-4169-8601-adb8b0614986" providerId="ADAL" clId="{0A4986A0-DC73-412B-AE1B-D76893C7D3B2}" dt="2022-07-17T12:27:19.673" v="4592"/>
        <pc:sldMkLst>
          <pc:docMk/>
          <pc:sldMk cId="2186756113" sldId="4681"/>
        </pc:sldMkLst>
        <pc:spChg chg="add mod">
          <ac:chgData name="DelashmuttG" userId="63692143-3df2-4169-8601-adb8b0614986" providerId="ADAL" clId="{0A4986A0-DC73-412B-AE1B-D76893C7D3B2}" dt="2022-07-16T17:18:26.277" v="2323" actId="255"/>
          <ac:spMkLst>
            <pc:docMk/>
            <pc:sldMk cId="2186756113" sldId="4681"/>
            <ac:spMk id="5" creationId="{599F607B-A059-4A9D-A273-D8267ACCDEA1}"/>
          </ac:spMkLst>
        </pc:spChg>
      </pc:sldChg>
      <pc:sldChg chg="modSp add modTransition">
        <pc:chgData name="DelashmuttG" userId="63692143-3df2-4169-8601-adb8b0614986" providerId="ADAL" clId="{0A4986A0-DC73-412B-AE1B-D76893C7D3B2}" dt="2022-07-17T11:51:15.547" v="4580"/>
        <pc:sldMkLst>
          <pc:docMk/>
          <pc:sldMk cId="1533051411" sldId="4682"/>
        </pc:sldMkLst>
        <pc:spChg chg="mod">
          <ac:chgData name="DelashmuttG" userId="63692143-3df2-4169-8601-adb8b0614986" providerId="ADAL" clId="{0A4986A0-DC73-412B-AE1B-D76893C7D3B2}" dt="2022-07-16T17:19:32.217" v="2375" actId="20577"/>
          <ac:spMkLst>
            <pc:docMk/>
            <pc:sldMk cId="1533051411" sldId="4682"/>
            <ac:spMk id="2" creationId="{00000000-0000-0000-0000-000000000000}"/>
          </ac:spMkLst>
        </pc:spChg>
      </pc:sldChg>
      <pc:sldChg chg="addSp modSp add modTransition modAnim">
        <pc:chgData name="DelashmuttG" userId="63692143-3df2-4169-8601-adb8b0614986" providerId="ADAL" clId="{0A4986A0-DC73-412B-AE1B-D76893C7D3B2}" dt="2022-07-16T17:27:50.612" v="2797" actId="255"/>
        <pc:sldMkLst>
          <pc:docMk/>
          <pc:sldMk cId="2398657174" sldId="4683"/>
        </pc:sldMkLst>
        <pc:spChg chg="add mod">
          <ac:chgData name="DelashmuttG" userId="63692143-3df2-4169-8601-adb8b0614986" providerId="ADAL" clId="{0A4986A0-DC73-412B-AE1B-D76893C7D3B2}" dt="2022-07-16T17:27:50.612" v="2797" actId="255"/>
          <ac:spMkLst>
            <pc:docMk/>
            <pc:sldMk cId="2398657174" sldId="4683"/>
            <ac:spMk id="5" creationId="{88AD6354-AA9A-4345-BD6F-72E890D325B6}"/>
          </ac:spMkLst>
        </pc:spChg>
        <pc:spChg chg="mod">
          <ac:chgData name="DelashmuttG" userId="63692143-3df2-4169-8601-adb8b0614986" providerId="ADAL" clId="{0A4986A0-DC73-412B-AE1B-D76893C7D3B2}" dt="2022-07-16T17:24:53.102" v="2758" actId="20577"/>
          <ac:spMkLst>
            <pc:docMk/>
            <pc:sldMk cId="2398657174" sldId="4683"/>
            <ac:spMk id="24580" creationId="{00000000-0000-0000-0000-000000000000}"/>
          </ac:spMkLst>
        </pc:spChg>
      </pc:sldChg>
      <pc:sldChg chg="addSp delSp modSp add modAnim">
        <pc:chgData name="DelashmuttG" userId="63692143-3df2-4169-8601-adb8b0614986" providerId="ADAL" clId="{0A4986A0-DC73-412B-AE1B-D76893C7D3B2}" dt="2022-07-16T17:29:47.433" v="2860"/>
        <pc:sldMkLst>
          <pc:docMk/>
          <pc:sldMk cId="596015039" sldId="4684"/>
        </pc:sldMkLst>
        <pc:spChg chg="add mod">
          <ac:chgData name="DelashmuttG" userId="63692143-3df2-4169-8601-adb8b0614986" providerId="ADAL" clId="{0A4986A0-DC73-412B-AE1B-D76893C7D3B2}" dt="2022-07-16T17:28:52.505" v="2817" actId="114"/>
          <ac:spMkLst>
            <pc:docMk/>
            <pc:sldMk cId="596015039" sldId="4684"/>
            <ac:spMk id="5" creationId="{2E2D45C5-F603-4587-8681-A88280956108}"/>
          </ac:spMkLst>
        </pc:spChg>
        <pc:spChg chg="add del">
          <ac:chgData name="DelashmuttG" userId="63692143-3df2-4169-8601-adb8b0614986" providerId="ADAL" clId="{0A4986A0-DC73-412B-AE1B-D76893C7D3B2}" dt="2022-07-16T17:29:47.433" v="2860"/>
          <ac:spMkLst>
            <pc:docMk/>
            <pc:sldMk cId="596015039" sldId="4684"/>
            <ac:spMk id="7" creationId="{ACD09E72-0C99-4FFF-87DA-B7881E418535}"/>
          </ac:spMkLst>
        </pc:spChg>
        <pc:spChg chg="mod">
          <ac:chgData name="DelashmuttG" userId="63692143-3df2-4169-8601-adb8b0614986" providerId="ADAL" clId="{0A4986A0-DC73-412B-AE1B-D76893C7D3B2}" dt="2022-07-16T17:25:03.127" v="2760" actId="6549"/>
          <ac:spMkLst>
            <pc:docMk/>
            <pc:sldMk cId="596015039" sldId="4684"/>
            <ac:spMk id="24580" creationId="{00000000-0000-0000-0000-000000000000}"/>
          </ac:spMkLst>
        </pc:spChg>
      </pc:sldChg>
      <pc:sldChg chg="addSp modSp add modAnim">
        <pc:chgData name="DelashmuttG" userId="63692143-3df2-4169-8601-adb8b0614986" providerId="ADAL" clId="{0A4986A0-DC73-412B-AE1B-D76893C7D3B2}" dt="2022-07-16T17:29:29.898" v="2856" actId="20577"/>
        <pc:sldMkLst>
          <pc:docMk/>
          <pc:sldMk cId="3052029946" sldId="4685"/>
        </pc:sldMkLst>
        <pc:spChg chg="add mod">
          <ac:chgData name="DelashmuttG" userId="63692143-3df2-4169-8601-adb8b0614986" providerId="ADAL" clId="{0A4986A0-DC73-412B-AE1B-D76893C7D3B2}" dt="2022-07-16T17:29:29.898" v="2856" actId="20577"/>
          <ac:spMkLst>
            <pc:docMk/>
            <pc:sldMk cId="3052029946" sldId="4685"/>
            <ac:spMk id="5" creationId="{505D3283-8262-430D-9C56-A4D110526E27}"/>
          </ac:spMkLst>
        </pc:spChg>
        <pc:spChg chg="mod">
          <ac:chgData name="DelashmuttG" userId="63692143-3df2-4169-8601-adb8b0614986" providerId="ADAL" clId="{0A4986A0-DC73-412B-AE1B-D76893C7D3B2}" dt="2022-07-16T17:25:12.851" v="2762" actId="6549"/>
          <ac:spMkLst>
            <pc:docMk/>
            <pc:sldMk cId="3052029946" sldId="4685"/>
            <ac:spMk id="24580" creationId="{00000000-0000-0000-0000-000000000000}"/>
          </ac:spMkLst>
        </pc:spChg>
      </pc:sldChg>
      <pc:sldChg chg="addSp delSp modSp add modAnim">
        <pc:chgData name="DelashmuttG" userId="63692143-3df2-4169-8601-adb8b0614986" providerId="ADAL" clId="{0A4986A0-DC73-412B-AE1B-D76893C7D3B2}" dt="2022-07-16T20:40:13.552" v="4564" actId="20577"/>
        <pc:sldMkLst>
          <pc:docMk/>
          <pc:sldMk cId="1197361849" sldId="4686"/>
        </pc:sldMkLst>
        <pc:spChg chg="add del">
          <ac:chgData name="DelashmuttG" userId="63692143-3df2-4169-8601-adb8b0614986" providerId="ADAL" clId="{0A4986A0-DC73-412B-AE1B-D76893C7D3B2}" dt="2022-07-16T17:29:37.971" v="2858"/>
          <ac:spMkLst>
            <pc:docMk/>
            <pc:sldMk cId="1197361849" sldId="4686"/>
            <ac:spMk id="3" creationId="{6C6A3821-0A94-4053-82A5-2EAF3E18D95A}"/>
          </ac:spMkLst>
        </pc:spChg>
        <pc:spChg chg="add mod">
          <ac:chgData name="DelashmuttG" userId="63692143-3df2-4169-8601-adb8b0614986" providerId="ADAL" clId="{0A4986A0-DC73-412B-AE1B-D76893C7D3B2}" dt="2022-07-16T20:40:13.552" v="4564" actId="20577"/>
          <ac:spMkLst>
            <pc:docMk/>
            <pc:sldMk cId="1197361849" sldId="4686"/>
            <ac:spMk id="7" creationId="{AD9BBF44-C4EB-48C4-80ED-835F6C7C55C7}"/>
          </ac:spMkLst>
        </pc:spChg>
        <pc:spChg chg="mod">
          <ac:chgData name="DelashmuttG" userId="63692143-3df2-4169-8601-adb8b0614986" providerId="ADAL" clId="{0A4986A0-DC73-412B-AE1B-D76893C7D3B2}" dt="2022-07-16T17:25:54.979" v="2775" actId="20577"/>
          <ac:spMkLst>
            <pc:docMk/>
            <pc:sldMk cId="1197361849" sldId="4686"/>
            <ac:spMk id="24580" creationId="{00000000-0000-0000-0000-000000000000}"/>
          </ac:spMkLst>
        </pc:spChg>
      </pc:sldChg>
      <pc:sldChg chg="modSp add del">
        <pc:chgData name="DelashmuttG" userId="63692143-3df2-4169-8601-adb8b0614986" providerId="ADAL" clId="{0A4986A0-DC73-412B-AE1B-D76893C7D3B2}" dt="2022-07-16T17:26:42.303" v="2778" actId="2696"/>
        <pc:sldMkLst>
          <pc:docMk/>
          <pc:sldMk cId="549711971" sldId="4687"/>
        </pc:sldMkLst>
        <pc:spChg chg="mod">
          <ac:chgData name="DelashmuttG" userId="63692143-3df2-4169-8601-adb8b0614986" providerId="ADAL" clId="{0A4986A0-DC73-412B-AE1B-D76893C7D3B2}" dt="2022-07-16T17:26:20.869" v="2776"/>
          <ac:spMkLst>
            <pc:docMk/>
            <pc:sldMk cId="549711971" sldId="4687"/>
            <ac:spMk id="24580" creationId="{00000000-0000-0000-0000-000000000000}"/>
          </ac:spMkLst>
        </pc:spChg>
      </pc:sldChg>
      <pc:sldChg chg="add">
        <pc:chgData name="DelashmuttG" userId="63692143-3df2-4169-8601-adb8b0614986" providerId="ADAL" clId="{0A4986A0-DC73-412B-AE1B-D76893C7D3B2}" dt="2022-07-16T17:26:48.094" v="2779"/>
        <pc:sldMkLst>
          <pc:docMk/>
          <pc:sldMk cId="1084141218" sldId="4687"/>
        </pc:sldMkLst>
      </pc:sldChg>
      <pc:sldChg chg="modSp add modTransition modAnim">
        <pc:chgData name="DelashmuttG" userId="63692143-3df2-4169-8601-adb8b0614986" providerId="ADAL" clId="{0A4986A0-DC73-412B-AE1B-D76893C7D3B2}" dt="2022-07-16T19:48:50.873" v="2922" actId="20577"/>
        <pc:sldMkLst>
          <pc:docMk/>
          <pc:sldMk cId="346585080" sldId="4688"/>
        </pc:sldMkLst>
        <pc:spChg chg="mod">
          <ac:chgData name="DelashmuttG" userId="63692143-3df2-4169-8601-adb8b0614986" providerId="ADAL" clId="{0A4986A0-DC73-412B-AE1B-D76893C7D3B2}" dt="2022-07-16T19:48:50.873" v="2922" actId="20577"/>
          <ac:spMkLst>
            <pc:docMk/>
            <pc:sldMk cId="346585080" sldId="4688"/>
            <ac:spMk id="5" creationId="{88AD6354-AA9A-4345-BD6F-72E890D325B6}"/>
          </ac:spMkLst>
        </pc:spChg>
      </pc:sldChg>
      <pc:sldChg chg="add del">
        <pc:chgData name="DelashmuttG" userId="63692143-3df2-4169-8601-adb8b0614986" providerId="ADAL" clId="{0A4986A0-DC73-412B-AE1B-D76893C7D3B2}" dt="2022-07-16T17:26:26.215" v="2777" actId="2696"/>
        <pc:sldMkLst>
          <pc:docMk/>
          <pc:sldMk cId="3926631726" sldId="4688"/>
        </pc:sldMkLst>
      </pc:sldChg>
      <pc:sldChg chg="addSp modSp add modTransition">
        <pc:chgData name="DelashmuttG" userId="63692143-3df2-4169-8601-adb8b0614986" providerId="ADAL" clId="{0A4986A0-DC73-412B-AE1B-D76893C7D3B2}" dt="2022-07-16T19:50:38.922" v="2988" actId="948"/>
        <pc:sldMkLst>
          <pc:docMk/>
          <pc:sldMk cId="113627221" sldId="4689"/>
        </pc:sldMkLst>
        <pc:spChg chg="add mod">
          <ac:chgData name="DelashmuttG" userId="63692143-3df2-4169-8601-adb8b0614986" providerId="ADAL" clId="{0A4986A0-DC73-412B-AE1B-D76893C7D3B2}" dt="2022-07-16T19:50:38.922" v="2988" actId="948"/>
          <ac:spMkLst>
            <pc:docMk/>
            <pc:sldMk cId="113627221" sldId="4689"/>
            <ac:spMk id="7" creationId="{F5A37358-75F1-4823-A490-B58ED714DC78}"/>
          </ac:spMkLst>
        </pc:spChg>
      </pc:sldChg>
      <pc:sldChg chg="addSp modSp add modTransition modAnim">
        <pc:chgData name="DelashmuttG" userId="63692143-3df2-4169-8601-adb8b0614986" providerId="ADAL" clId="{0A4986A0-DC73-412B-AE1B-D76893C7D3B2}" dt="2022-07-16T20:02:13.087" v="3292"/>
        <pc:sldMkLst>
          <pc:docMk/>
          <pc:sldMk cId="551272877" sldId="4690"/>
        </pc:sldMkLst>
        <pc:spChg chg="add mod">
          <ac:chgData name="DelashmuttG" userId="63692143-3df2-4169-8601-adb8b0614986" providerId="ADAL" clId="{0A4986A0-DC73-412B-AE1B-D76893C7D3B2}" dt="2022-07-16T20:01:45.591" v="3291" actId="1036"/>
          <ac:spMkLst>
            <pc:docMk/>
            <pc:sldMk cId="551272877" sldId="4690"/>
            <ac:spMk id="7" creationId="{8097E5AF-D976-4C75-8C3B-DEAE17490739}"/>
          </ac:spMkLst>
        </pc:spChg>
        <pc:spChg chg="mod">
          <ac:chgData name="DelashmuttG" userId="63692143-3df2-4169-8601-adb8b0614986" providerId="ADAL" clId="{0A4986A0-DC73-412B-AE1B-D76893C7D3B2}" dt="2022-07-16T19:53:47.726" v="3100" actId="20577"/>
          <ac:spMkLst>
            <pc:docMk/>
            <pc:sldMk cId="551272877" sldId="4690"/>
            <ac:spMk id="24580" creationId="{00000000-0000-0000-0000-000000000000}"/>
          </ac:spMkLst>
        </pc:spChg>
      </pc:sldChg>
      <pc:sldChg chg="modSp add">
        <pc:chgData name="DelashmuttG" userId="63692143-3df2-4169-8601-adb8b0614986" providerId="ADAL" clId="{0A4986A0-DC73-412B-AE1B-D76893C7D3B2}" dt="2022-07-16T20:03:53.619" v="3379" actId="20577"/>
        <pc:sldMkLst>
          <pc:docMk/>
          <pc:sldMk cId="978584500" sldId="4691"/>
        </pc:sldMkLst>
        <pc:spChg chg="mod">
          <ac:chgData name="DelashmuttG" userId="63692143-3df2-4169-8601-adb8b0614986" providerId="ADAL" clId="{0A4986A0-DC73-412B-AE1B-D76893C7D3B2}" dt="2022-07-16T20:03:53.619" v="3379" actId="20577"/>
          <ac:spMkLst>
            <pc:docMk/>
            <pc:sldMk cId="978584500" sldId="4691"/>
            <ac:spMk id="24580" creationId="{00000000-0000-0000-0000-000000000000}"/>
          </ac:spMkLst>
        </pc:spChg>
      </pc:sldChg>
      <pc:sldChg chg="addSp modSp add modTransition modAnim">
        <pc:chgData name="DelashmuttG" userId="63692143-3df2-4169-8601-adb8b0614986" providerId="ADAL" clId="{0A4986A0-DC73-412B-AE1B-D76893C7D3B2}" dt="2022-07-16T20:11:08.293" v="3653" actId="1036"/>
        <pc:sldMkLst>
          <pc:docMk/>
          <pc:sldMk cId="4142468225" sldId="4692"/>
        </pc:sldMkLst>
        <pc:spChg chg="mod">
          <ac:chgData name="DelashmuttG" userId="63692143-3df2-4169-8601-adb8b0614986" providerId="ADAL" clId="{0A4986A0-DC73-412B-AE1B-D76893C7D3B2}" dt="2022-07-16T20:07:01.260" v="3481" actId="20577"/>
          <ac:spMkLst>
            <pc:docMk/>
            <pc:sldMk cId="4142468225" sldId="4692"/>
            <ac:spMk id="5" creationId="{505D3283-8262-430D-9C56-A4D110526E27}"/>
          </ac:spMkLst>
        </pc:spChg>
        <pc:spChg chg="add mod">
          <ac:chgData name="DelashmuttG" userId="63692143-3df2-4169-8601-adb8b0614986" providerId="ADAL" clId="{0A4986A0-DC73-412B-AE1B-D76893C7D3B2}" dt="2022-07-16T20:11:08.293" v="3653" actId="1036"/>
          <ac:spMkLst>
            <pc:docMk/>
            <pc:sldMk cId="4142468225" sldId="4692"/>
            <ac:spMk id="7" creationId="{B28EB09B-601B-4AF4-84DD-424D06C01970}"/>
          </ac:spMkLst>
        </pc:spChg>
        <pc:spChg chg="mod">
          <ac:chgData name="DelashmuttG" userId="63692143-3df2-4169-8601-adb8b0614986" providerId="ADAL" clId="{0A4986A0-DC73-412B-AE1B-D76893C7D3B2}" dt="2022-07-16T20:10:49.834" v="3648" actId="115"/>
          <ac:spMkLst>
            <pc:docMk/>
            <pc:sldMk cId="4142468225" sldId="4692"/>
            <ac:spMk id="24580" creationId="{00000000-0000-0000-0000-000000000000}"/>
          </ac:spMkLst>
        </pc:spChg>
      </pc:sldChg>
      <pc:sldChg chg="modSp add">
        <pc:chgData name="DelashmuttG" userId="63692143-3df2-4169-8601-adb8b0614986" providerId="ADAL" clId="{0A4986A0-DC73-412B-AE1B-D76893C7D3B2}" dt="2022-07-16T20:15:12.370" v="3855" actId="20577"/>
        <pc:sldMkLst>
          <pc:docMk/>
          <pc:sldMk cId="4054671047" sldId="4693"/>
        </pc:sldMkLst>
        <pc:spChg chg="mod">
          <ac:chgData name="DelashmuttG" userId="63692143-3df2-4169-8601-adb8b0614986" providerId="ADAL" clId="{0A4986A0-DC73-412B-AE1B-D76893C7D3B2}" dt="2022-07-16T20:14:10.633" v="3847" actId="1036"/>
          <ac:spMkLst>
            <pc:docMk/>
            <pc:sldMk cId="4054671047" sldId="4693"/>
            <ac:spMk id="7" creationId="{B28EB09B-601B-4AF4-84DD-424D06C01970}"/>
          </ac:spMkLst>
        </pc:spChg>
        <pc:spChg chg="mod">
          <ac:chgData name="DelashmuttG" userId="63692143-3df2-4169-8601-adb8b0614986" providerId="ADAL" clId="{0A4986A0-DC73-412B-AE1B-D76893C7D3B2}" dt="2022-07-16T20:15:12.370" v="3855" actId="20577"/>
          <ac:spMkLst>
            <pc:docMk/>
            <pc:sldMk cId="4054671047" sldId="4693"/>
            <ac:spMk id="24580" creationId="{00000000-0000-0000-0000-000000000000}"/>
          </ac:spMkLst>
        </pc:spChg>
      </pc:sldChg>
      <pc:sldChg chg="modSp add">
        <pc:chgData name="DelashmuttG" userId="63692143-3df2-4169-8601-adb8b0614986" providerId="ADAL" clId="{0A4986A0-DC73-412B-AE1B-D76893C7D3B2}" dt="2022-07-17T12:01:48.740" v="4590" actId="20577"/>
        <pc:sldMkLst>
          <pc:docMk/>
          <pc:sldMk cId="2851438369" sldId="4694"/>
        </pc:sldMkLst>
        <pc:spChg chg="mod">
          <ac:chgData name="DelashmuttG" userId="63692143-3df2-4169-8601-adb8b0614986" providerId="ADAL" clId="{0A4986A0-DC73-412B-AE1B-D76893C7D3B2}" dt="2022-07-16T20:39:47.419" v="4556" actId="6549"/>
          <ac:spMkLst>
            <pc:docMk/>
            <pc:sldMk cId="2851438369" sldId="4694"/>
            <ac:spMk id="7" creationId="{B28EB09B-601B-4AF4-84DD-424D06C01970}"/>
          </ac:spMkLst>
        </pc:spChg>
        <pc:spChg chg="mod">
          <ac:chgData name="DelashmuttG" userId="63692143-3df2-4169-8601-adb8b0614986" providerId="ADAL" clId="{0A4986A0-DC73-412B-AE1B-D76893C7D3B2}" dt="2022-07-17T12:01:48.740" v="4590" actId="20577"/>
          <ac:spMkLst>
            <pc:docMk/>
            <pc:sldMk cId="2851438369" sldId="4694"/>
            <ac:spMk id="24580" creationId="{00000000-0000-0000-0000-000000000000}"/>
          </ac:spMkLst>
        </pc:spChg>
      </pc:sldChg>
      <pc:sldChg chg="delSp modSp add delAnim">
        <pc:chgData name="DelashmuttG" userId="63692143-3df2-4169-8601-adb8b0614986" providerId="ADAL" clId="{0A4986A0-DC73-412B-AE1B-D76893C7D3B2}" dt="2022-07-16T20:21:01.719" v="4186" actId="20577"/>
        <pc:sldMkLst>
          <pc:docMk/>
          <pc:sldMk cId="3115503806" sldId="4695"/>
        </pc:sldMkLst>
        <pc:spChg chg="mod">
          <ac:chgData name="DelashmuttG" userId="63692143-3df2-4169-8601-adb8b0614986" providerId="ADAL" clId="{0A4986A0-DC73-412B-AE1B-D76893C7D3B2}" dt="2022-07-16T20:19:04.760" v="4044" actId="115"/>
          <ac:spMkLst>
            <pc:docMk/>
            <pc:sldMk cId="3115503806" sldId="4695"/>
            <ac:spMk id="5" creationId="{505D3283-8262-430D-9C56-A4D110526E27}"/>
          </ac:spMkLst>
        </pc:spChg>
        <pc:spChg chg="del">
          <ac:chgData name="DelashmuttG" userId="63692143-3df2-4169-8601-adb8b0614986" providerId="ADAL" clId="{0A4986A0-DC73-412B-AE1B-D76893C7D3B2}" dt="2022-07-16T20:20:18.663" v="4147" actId="478"/>
          <ac:spMkLst>
            <pc:docMk/>
            <pc:sldMk cId="3115503806" sldId="4695"/>
            <ac:spMk id="7" creationId="{B28EB09B-601B-4AF4-84DD-424D06C01970}"/>
          </ac:spMkLst>
        </pc:spChg>
        <pc:spChg chg="mod">
          <ac:chgData name="DelashmuttG" userId="63692143-3df2-4169-8601-adb8b0614986" providerId="ADAL" clId="{0A4986A0-DC73-412B-AE1B-D76893C7D3B2}" dt="2022-07-16T20:21:01.719" v="4186" actId="20577"/>
          <ac:spMkLst>
            <pc:docMk/>
            <pc:sldMk cId="3115503806" sldId="4695"/>
            <ac:spMk id="24580" creationId="{00000000-0000-0000-0000-000000000000}"/>
          </ac:spMkLst>
        </pc:spChg>
      </pc:sldChg>
      <pc:sldChg chg="modSp add modTransition modAnim">
        <pc:chgData name="DelashmuttG" userId="63692143-3df2-4169-8601-adb8b0614986" providerId="ADAL" clId="{0A4986A0-DC73-412B-AE1B-D76893C7D3B2}" dt="2022-07-16T20:40:27.626" v="4565"/>
        <pc:sldMkLst>
          <pc:docMk/>
          <pc:sldMk cId="3240291981" sldId="4696"/>
        </pc:sldMkLst>
        <pc:spChg chg="mod">
          <ac:chgData name="DelashmuttG" userId="63692143-3df2-4169-8601-adb8b0614986" providerId="ADAL" clId="{0A4986A0-DC73-412B-AE1B-D76893C7D3B2}" dt="2022-07-16T20:40:27.626" v="4565"/>
          <ac:spMkLst>
            <pc:docMk/>
            <pc:sldMk cId="3240291981" sldId="4696"/>
            <ac:spMk id="7" creationId="{AD9BBF44-C4EB-48C4-80ED-835F6C7C55C7}"/>
          </ac:spMkLst>
        </pc:spChg>
        <pc:spChg chg="mod">
          <ac:chgData name="DelashmuttG" userId="63692143-3df2-4169-8601-adb8b0614986" providerId="ADAL" clId="{0A4986A0-DC73-412B-AE1B-D76893C7D3B2}" dt="2022-07-16T20:25:35.170" v="4358" actId="20577"/>
          <ac:spMkLst>
            <pc:docMk/>
            <pc:sldMk cId="3240291981" sldId="4696"/>
            <ac:spMk id="24580" creationId="{00000000-0000-0000-0000-000000000000}"/>
          </ac:spMkLst>
        </pc:spChg>
      </pc:sldChg>
      <pc:sldChg chg="modSp add">
        <pc:chgData name="DelashmuttG" userId="63692143-3df2-4169-8601-adb8b0614986" providerId="ADAL" clId="{0A4986A0-DC73-412B-AE1B-D76893C7D3B2}" dt="2022-07-17T13:00:40.022" v="4594" actId="115"/>
        <pc:sldMkLst>
          <pc:docMk/>
          <pc:sldMk cId="3955346130" sldId="4697"/>
        </pc:sldMkLst>
        <pc:spChg chg="mod">
          <ac:chgData name="DelashmuttG" userId="63692143-3df2-4169-8601-adb8b0614986" providerId="ADAL" clId="{0A4986A0-DC73-412B-AE1B-D76893C7D3B2}" dt="2022-07-17T13:00:40.022" v="4594" actId="115"/>
          <ac:spMkLst>
            <pc:docMk/>
            <pc:sldMk cId="3955346130" sldId="4697"/>
            <ac:spMk id="7" creationId="{AD9BBF44-C4EB-48C4-80ED-835F6C7C55C7}"/>
          </ac:spMkLst>
        </pc:spChg>
        <pc:spChg chg="mod">
          <ac:chgData name="DelashmuttG" userId="63692143-3df2-4169-8601-adb8b0614986" providerId="ADAL" clId="{0A4986A0-DC73-412B-AE1B-D76893C7D3B2}" dt="2022-07-16T20:25:38.442" v="4359" actId="20577"/>
          <ac:spMkLst>
            <pc:docMk/>
            <pc:sldMk cId="3955346130" sldId="4697"/>
            <ac:spMk id="24580" creationId="{00000000-0000-0000-0000-000000000000}"/>
          </ac:spMkLst>
        </pc:spChg>
      </pc:sldChg>
      <pc:sldChg chg="modSp add">
        <pc:chgData name="DelashmuttG" userId="63692143-3df2-4169-8601-adb8b0614986" providerId="ADAL" clId="{0A4986A0-DC73-412B-AE1B-D76893C7D3B2}" dt="2022-07-16T20:41:01.128" v="4571" actId="115"/>
        <pc:sldMkLst>
          <pc:docMk/>
          <pc:sldMk cId="1447639438" sldId="4698"/>
        </pc:sldMkLst>
        <pc:spChg chg="mod">
          <ac:chgData name="DelashmuttG" userId="63692143-3df2-4169-8601-adb8b0614986" providerId="ADAL" clId="{0A4986A0-DC73-412B-AE1B-D76893C7D3B2}" dt="2022-07-16T20:41:01.128" v="4571" actId="115"/>
          <ac:spMkLst>
            <pc:docMk/>
            <pc:sldMk cId="1447639438" sldId="4698"/>
            <ac:spMk id="7" creationId="{AD9BBF44-C4EB-48C4-80ED-835F6C7C55C7}"/>
          </ac:spMkLst>
        </pc:spChg>
        <pc:spChg chg="mod">
          <ac:chgData name="DelashmuttG" userId="63692143-3df2-4169-8601-adb8b0614986" providerId="ADAL" clId="{0A4986A0-DC73-412B-AE1B-D76893C7D3B2}" dt="2022-07-16T20:31:15.441" v="4468" actId="20577"/>
          <ac:spMkLst>
            <pc:docMk/>
            <pc:sldMk cId="1447639438" sldId="4698"/>
            <ac:spMk id="24580" creationId="{00000000-0000-0000-0000-000000000000}"/>
          </ac:spMkLst>
        </pc:spChg>
      </pc:sldChg>
      <pc:sldChg chg="modSp add">
        <pc:chgData name="DelashmuttG" userId="63692143-3df2-4169-8601-adb8b0614986" providerId="ADAL" clId="{0A4986A0-DC73-412B-AE1B-D76893C7D3B2}" dt="2022-07-17T13:01:06.709" v="4598" actId="115"/>
        <pc:sldMkLst>
          <pc:docMk/>
          <pc:sldMk cId="619622406" sldId="4699"/>
        </pc:sldMkLst>
        <pc:spChg chg="mod">
          <ac:chgData name="DelashmuttG" userId="63692143-3df2-4169-8601-adb8b0614986" providerId="ADAL" clId="{0A4986A0-DC73-412B-AE1B-D76893C7D3B2}" dt="2022-07-17T13:01:06.709" v="4598" actId="115"/>
          <ac:spMkLst>
            <pc:docMk/>
            <pc:sldMk cId="619622406" sldId="4699"/>
            <ac:spMk id="7" creationId="{AD9BBF44-C4EB-48C4-80ED-835F6C7C55C7}"/>
          </ac:spMkLst>
        </pc:spChg>
      </pc:sldChg>
      <pc:sldChg chg="add">
        <pc:chgData name="DelashmuttG" userId="63692143-3df2-4169-8601-adb8b0614986" providerId="ADAL" clId="{0A4986A0-DC73-412B-AE1B-D76893C7D3B2}" dt="2022-07-16T20:33:18.671" v="4470"/>
        <pc:sldMkLst>
          <pc:docMk/>
          <pc:sldMk cId="2654905407" sldId="470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531D0AA2-F4FA-499F-A738-F0854131651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41037808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118A37CC-6666-4508-A466-006D4401CBF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35901693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F098BB40-330C-4DD4-83BF-D7E7DD1994B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38535495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3B410D6E-DEE6-434E-8A5C-36AF544EB62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3578516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3616A811-ED26-457D-8223-6EBA10C6E2E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50605601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52601"/>
            <a:ext cx="53848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52601"/>
            <a:ext cx="53848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F8F3ED38-B590-4FE0-AD16-75B8BB94834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02415337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F38A72CC-0545-493C-A18E-8B6DAA65703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88626661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12E0CC90-5724-4D22-8245-F2C1A36EE25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21175695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BCE3E13C-1E37-4BE7-831B-68A49B62E0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4085604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5AA9D254-92B9-46D3-88F6-D0BE456B05A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654415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0585815C-196A-4621-A778-E68AA8E65C7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95815059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4D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52601"/>
            <a:ext cx="109728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B339B3B-227A-4E1D-9DAC-D8A3C6F475A3}" type="slidenum"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1" name="Group 7"/>
          <p:cNvGrpSpPr>
            <a:grpSpLocks/>
          </p:cNvGrpSpPr>
          <p:nvPr userDrawn="1"/>
        </p:nvGrpSpPr>
        <p:grpSpPr bwMode="auto">
          <a:xfrm>
            <a:off x="0" y="1447800"/>
            <a:ext cx="12192000" cy="228600"/>
            <a:chOff x="0" y="864"/>
            <a:chExt cx="5760" cy="192"/>
          </a:xfrm>
        </p:grpSpPr>
        <p:sp>
          <p:nvSpPr>
            <p:cNvPr id="8200" name="Rectangle 8"/>
            <p:cNvSpPr>
              <a:spLocks noChangeArrowheads="1"/>
            </p:cNvSpPr>
            <p:nvPr userDrawn="1"/>
          </p:nvSpPr>
          <p:spPr bwMode="auto">
            <a:xfrm>
              <a:off x="0" y="864"/>
              <a:ext cx="5760" cy="192"/>
            </a:xfrm>
            <a:prstGeom prst="rect">
              <a:avLst/>
            </a:prstGeom>
            <a:solidFill>
              <a:srgbClr val="0066FF"/>
            </a:solidFill>
            <a:ln w="3810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201" name="Rectangle 9"/>
            <p:cNvSpPr>
              <a:spLocks noChangeArrowheads="1"/>
            </p:cNvSpPr>
            <p:nvPr userDrawn="1"/>
          </p:nvSpPr>
          <p:spPr bwMode="auto">
            <a:xfrm>
              <a:off x="0" y="864"/>
              <a:ext cx="480" cy="192"/>
            </a:xfrm>
            <a:prstGeom prst="rect">
              <a:avLst/>
            </a:prstGeom>
            <a:solidFill>
              <a:srgbClr val="FF9900"/>
            </a:solidFill>
            <a:ln w="3810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202" name="Rectangle 10"/>
            <p:cNvSpPr>
              <a:spLocks noChangeArrowheads="1"/>
            </p:cNvSpPr>
            <p:nvPr userDrawn="1"/>
          </p:nvSpPr>
          <p:spPr bwMode="auto">
            <a:xfrm>
              <a:off x="5280" y="864"/>
              <a:ext cx="480" cy="192"/>
            </a:xfrm>
            <a:prstGeom prst="rect">
              <a:avLst/>
            </a:prstGeom>
            <a:solidFill>
              <a:srgbClr val="FF9900"/>
            </a:solidFill>
            <a:ln w="3810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032" name="Group 11"/>
          <p:cNvGrpSpPr>
            <a:grpSpLocks/>
          </p:cNvGrpSpPr>
          <p:nvPr userDrawn="1"/>
        </p:nvGrpSpPr>
        <p:grpSpPr bwMode="auto">
          <a:xfrm>
            <a:off x="0" y="6858000"/>
            <a:ext cx="12192000" cy="76200"/>
            <a:chOff x="0" y="4176"/>
            <a:chExt cx="5760" cy="144"/>
          </a:xfrm>
        </p:grpSpPr>
        <p:sp>
          <p:nvSpPr>
            <p:cNvPr id="8204" name="Rectangle 12"/>
            <p:cNvSpPr>
              <a:spLocks noChangeArrowheads="1"/>
            </p:cNvSpPr>
            <p:nvPr userDrawn="1"/>
          </p:nvSpPr>
          <p:spPr bwMode="auto">
            <a:xfrm>
              <a:off x="0" y="4176"/>
              <a:ext cx="5328" cy="144"/>
            </a:xfrm>
            <a:prstGeom prst="rect">
              <a:avLst/>
            </a:prstGeom>
            <a:solidFill>
              <a:srgbClr val="0066FF"/>
            </a:solidFill>
            <a:ln w="1905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205" name="Rectangle 13"/>
            <p:cNvSpPr>
              <a:spLocks noChangeArrowheads="1"/>
            </p:cNvSpPr>
            <p:nvPr userDrawn="1"/>
          </p:nvSpPr>
          <p:spPr bwMode="auto">
            <a:xfrm>
              <a:off x="0" y="4176"/>
              <a:ext cx="440" cy="144"/>
            </a:xfrm>
            <a:prstGeom prst="rect">
              <a:avLst/>
            </a:prstGeom>
            <a:solidFill>
              <a:srgbClr val="FF9900"/>
            </a:solidFill>
            <a:ln w="1905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206" name="Rectangle 14"/>
            <p:cNvSpPr>
              <a:spLocks noChangeArrowheads="1"/>
            </p:cNvSpPr>
            <p:nvPr userDrawn="1"/>
          </p:nvSpPr>
          <p:spPr bwMode="auto">
            <a:xfrm>
              <a:off x="5320" y="4176"/>
              <a:ext cx="440" cy="144"/>
            </a:xfrm>
            <a:prstGeom prst="rect">
              <a:avLst/>
            </a:prstGeom>
            <a:solidFill>
              <a:srgbClr val="FF9900"/>
            </a:solidFill>
            <a:ln w="1905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90432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marL="0" indent="0" eaLnBrk="1" hangingPunct="1">
              <a:lnSpc>
                <a:spcPct val="70000"/>
              </a:lnSpc>
              <a:spcBef>
                <a:spcPct val="3000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</a:pPr>
            <a:r>
              <a:rPr lang="en-US" sz="4400" dirty="0"/>
              <a:t>2 Corinthians</a:t>
            </a:r>
            <a:br>
              <a:rPr lang="en-US" sz="4400" dirty="0"/>
            </a:br>
            <a:endParaRPr lang="en-US" sz="4400" dirty="0"/>
          </a:p>
        </p:txBody>
      </p:sp>
      <p:pic>
        <p:nvPicPr>
          <p:cNvPr id="7" name="Content Placeholder 3">
            <a:extLst>
              <a:ext uri="{FF2B5EF4-FFF2-40B4-BE49-F238E27FC236}">
                <a16:creationId xmlns:a16="http://schemas.microsoft.com/office/drawing/2014/main" xmlns="" id="{FC3A9E04-5C2B-4ED8-95E4-C92746EBAA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2539" y="1699591"/>
            <a:ext cx="10579666" cy="5158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8307702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marL="571500" indent="-571500" eaLnBrk="1" hangingPunct="1">
              <a:lnSpc>
                <a:spcPts val="3600"/>
              </a:lnSpc>
              <a:spcBef>
                <a:spcPts val="900"/>
              </a:spcBef>
              <a:buFont typeface="Wingdings" panose="05000000000000000000" pitchFamily="2" charset="2"/>
              <a:buChar char="q"/>
              <a:defRPr/>
            </a:pPr>
            <a:r>
              <a:rPr lang="en-US" sz="4000" b="0" dirty="0">
                <a:effectLst/>
                <a:cs typeface="Times New Roman" pitchFamily="18" charset="0"/>
              </a:rPr>
              <a:t>Paul visited the church &amp; rebuked them.  After a painful exchange, Paul left Corinth, leaving Titus to press his point (2 Cor. 2:1,2; 7:6)</a:t>
            </a:r>
          </a:p>
          <a:p>
            <a:pPr marL="571500" indent="-571500" eaLnBrk="1" hangingPunct="1">
              <a:lnSpc>
                <a:spcPts val="3600"/>
              </a:lnSpc>
              <a:spcBef>
                <a:spcPts val="900"/>
              </a:spcBef>
              <a:buFont typeface="Wingdings" panose="05000000000000000000" pitchFamily="2" charset="2"/>
              <a:buChar char="q"/>
              <a:defRPr/>
            </a:pPr>
            <a:r>
              <a:rPr lang="en-US" sz="4000" b="0" dirty="0">
                <a:effectLst/>
                <a:cs typeface="Times New Roman" pitchFamily="18" charset="0"/>
              </a:rPr>
              <a:t>Finally, a majority of Corinthian members (or leaders?) agreed to remove the man (2 Cor. 2:6)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2 Corinthians 2:4-11</a:t>
            </a:r>
            <a:br>
              <a:rPr lang="en-US" sz="4400" dirty="0"/>
            </a:br>
            <a:r>
              <a:rPr lang="en-US" sz="4400" dirty="0"/>
              <a:t>THE SITUATION</a:t>
            </a:r>
          </a:p>
        </p:txBody>
      </p:sp>
    </p:spTree>
    <p:extLst>
      <p:ext uri="{BB962C8B-B14F-4D97-AF65-F5344CB8AC3E}">
        <p14:creationId xmlns:p14="http://schemas.microsoft.com/office/powerpoint/2010/main" val="2740628598"/>
      </p:ext>
    </p:extLst>
  </p:cSld>
  <p:clrMapOvr>
    <a:masterClrMapping/>
  </p:clrMapOvr>
  <p:transition spd="med"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marL="571500" indent="-571500" eaLnBrk="1" hangingPunct="1">
              <a:lnSpc>
                <a:spcPts val="3600"/>
              </a:lnSpc>
              <a:spcBef>
                <a:spcPts val="900"/>
              </a:spcBef>
              <a:buFont typeface="Wingdings" panose="05000000000000000000" pitchFamily="2" charset="2"/>
              <a:buChar char="q"/>
              <a:defRPr/>
            </a:pPr>
            <a:r>
              <a:rPr lang="en-US" sz="4000" b="0" dirty="0">
                <a:effectLst/>
                <a:cs typeface="Times New Roman" pitchFamily="18" charset="0"/>
              </a:rPr>
              <a:t>Paul visited the church &amp; rebuked them.  After a painful exchange, Paul left Corinth, leaving Titus to press his point (2 Cor. 2:1,2; 7:6)</a:t>
            </a:r>
          </a:p>
          <a:p>
            <a:pPr marL="571500" indent="-571500" eaLnBrk="1" hangingPunct="1">
              <a:lnSpc>
                <a:spcPts val="3600"/>
              </a:lnSpc>
              <a:spcBef>
                <a:spcPts val="900"/>
              </a:spcBef>
              <a:buFont typeface="Wingdings" panose="05000000000000000000" pitchFamily="2" charset="2"/>
              <a:buChar char="q"/>
              <a:defRPr/>
            </a:pPr>
            <a:r>
              <a:rPr lang="en-US" sz="4000" b="0" dirty="0">
                <a:effectLst/>
                <a:cs typeface="Times New Roman" pitchFamily="18" charset="0"/>
              </a:rPr>
              <a:t>Finally, a majority of Corinthian members (or leaders?) agreed to remove the man (2 Cor. 2:6)</a:t>
            </a:r>
          </a:p>
          <a:p>
            <a:pPr marL="571500" indent="-571500" eaLnBrk="1" hangingPunct="1">
              <a:lnSpc>
                <a:spcPts val="3600"/>
              </a:lnSpc>
              <a:spcBef>
                <a:spcPts val="900"/>
              </a:spcBef>
              <a:buFont typeface="Wingdings" panose="05000000000000000000" pitchFamily="2" charset="2"/>
              <a:buChar char="q"/>
              <a:defRPr/>
            </a:pPr>
            <a:r>
              <a:rPr lang="en-US" sz="4000" b="0" dirty="0">
                <a:effectLst/>
                <a:cs typeface="Times New Roman" pitchFamily="18" charset="0"/>
              </a:rPr>
              <a:t>Not long after, the man repented – but the church refused to restore him to fellowship </a:t>
            </a:r>
            <a:br>
              <a:rPr lang="en-US" sz="4000" b="0" dirty="0">
                <a:effectLst/>
                <a:cs typeface="Times New Roman" pitchFamily="18" charset="0"/>
              </a:rPr>
            </a:br>
            <a:r>
              <a:rPr lang="en-US" sz="4000" b="0" dirty="0">
                <a:effectLst/>
                <a:cs typeface="Times New Roman" pitchFamily="18" charset="0"/>
              </a:rPr>
              <a:t>(2 Cor. 2:7,8)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2 Corinthians 2:4-11</a:t>
            </a:r>
            <a:br>
              <a:rPr lang="en-US" sz="4400" dirty="0"/>
            </a:br>
            <a:r>
              <a:rPr lang="en-US" sz="4400" dirty="0"/>
              <a:t>THE SITUATION</a:t>
            </a:r>
          </a:p>
        </p:txBody>
      </p:sp>
    </p:spTree>
    <p:extLst>
      <p:ext uri="{BB962C8B-B14F-4D97-AF65-F5344CB8AC3E}">
        <p14:creationId xmlns:p14="http://schemas.microsoft.com/office/powerpoint/2010/main" val="1067607660"/>
      </p:ext>
    </p:extLst>
  </p:cSld>
  <p:clrMapOvr>
    <a:masterClrMapping/>
  </p:clrMapOvr>
  <p:transition spd="med"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marL="571500" indent="-571500" eaLnBrk="1" hangingPunct="1">
              <a:lnSpc>
                <a:spcPts val="3600"/>
              </a:lnSpc>
              <a:spcBef>
                <a:spcPts val="900"/>
              </a:spcBef>
              <a:buFont typeface="Wingdings" panose="05000000000000000000" pitchFamily="2" charset="2"/>
              <a:buChar char="q"/>
              <a:defRPr/>
            </a:pPr>
            <a:r>
              <a:rPr lang="en-US" sz="4000" b="0" dirty="0">
                <a:effectLst/>
                <a:cs typeface="Times New Roman" pitchFamily="18" charset="0"/>
              </a:rPr>
              <a:t>Titus reported this to Paul - &amp; he wrote them the church this passage, urging them to welcome the man back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2 Corinthians 2:4-11</a:t>
            </a:r>
            <a:br>
              <a:rPr lang="en-US" sz="4400" dirty="0"/>
            </a:br>
            <a:r>
              <a:rPr lang="en-US" sz="4400" dirty="0"/>
              <a:t>THE SITUATION</a:t>
            </a:r>
          </a:p>
        </p:txBody>
      </p:sp>
    </p:spTree>
    <p:extLst>
      <p:ext uri="{BB962C8B-B14F-4D97-AF65-F5344CB8AC3E}">
        <p14:creationId xmlns:p14="http://schemas.microsoft.com/office/powerpoint/2010/main" val="2618087896"/>
      </p:ext>
    </p:extLst>
  </p:cSld>
  <p:clrMapOvr>
    <a:masterClrMapping/>
  </p:clrMapOvr>
  <p:transition spd="med"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marL="0" indent="0" algn="ctr" eaLnBrk="1" hangingPunct="1">
              <a:lnSpc>
                <a:spcPts val="4000"/>
              </a:lnSpc>
              <a:spcBef>
                <a:spcPts val="12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This passage is an example of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an important feature of NT church life: CHURCH DISCIPLINE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2 Corinthians 2:4-11</a:t>
            </a:r>
            <a:br>
              <a:rPr lang="en-US" sz="4400" dirty="0"/>
            </a:b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267331808"/>
      </p:ext>
    </p:extLst>
  </p:cSld>
  <p:clrMapOvr>
    <a:masterClrMapping/>
  </p:clrMapOvr>
  <p:transition spd="med">
    <p:randomBa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marL="0" indent="0" algn="ctr" eaLnBrk="1" hangingPunct="1">
              <a:lnSpc>
                <a:spcPts val="4000"/>
              </a:lnSpc>
              <a:spcBef>
                <a:spcPts val="12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This passage is an example of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an important feature of NT church life: CHURCH DISCIPLINE</a:t>
            </a:r>
          </a:p>
          <a:p>
            <a:pPr marL="0" indent="0" algn="ctr" eaLnBrk="1" hangingPunct="1">
              <a:lnSpc>
                <a:spcPts val="4000"/>
              </a:lnSpc>
              <a:spcBef>
                <a:spcPts val="24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Church discipline facilitates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moral accountability &amp; correction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within a Christian community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(Matthew 18:15-17)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2 Corinthians 2:4-11</a:t>
            </a:r>
            <a:br>
              <a:rPr lang="en-US" sz="4400" dirty="0"/>
            </a:b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80998766"/>
      </p:ext>
    </p:extLst>
  </p:cSld>
  <p:clrMapOvr>
    <a:masterClrMapping/>
  </p:clrMapOvr>
  <p:transition spd="med">
    <p:randomBa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marL="0" indent="0" algn="ctr" eaLnBrk="1" hangingPunct="1">
              <a:lnSpc>
                <a:spcPts val="4000"/>
              </a:lnSpc>
              <a:spcBef>
                <a:spcPts val="12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This passage is an example of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an important feature of NT church life: CHURCH DISCIPLINE</a:t>
            </a:r>
          </a:p>
          <a:p>
            <a:pPr marL="0" indent="0" algn="ctr" eaLnBrk="1" hangingPunct="1">
              <a:lnSpc>
                <a:spcPts val="4000"/>
              </a:lnSpc>
              <a:spcBef>
                <a:spcPts val="24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Church discipline facilitates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moral accountability &amp; correction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within a Christian community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2 Corinthians 2:4-11</a:t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4DDDF4E-D9FC-4E43-ACAA-FE9E9748D334}"/>
              </a:ext>
            </a:extLst>
          </p:cNvPr>
          <p:cNvSpPr txBox="1"/>
          <p:nvPr/>
        </p:nvSpPr>
        <p:spPr>
          <a:xfrm>
            <a:off x="361950" y="5495925"/>
            <a:ext cx="2828925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800" dirty="0"/>
              <a:t>PRIVATE CORRECTION &amp; CHALLENGE</a:t>
            </a:r>
          </a:p>
        </p:txBody>
      </p:sp>
    </p:spTree>
    <p:extLst>
      <p:ext uri="{BB962C8B-B14F-4D97-AF65-F5344CB8AC3E}">
        <p14:creationId xmlns:p14="http://schemas.microsoft.com/office/powerpoint/2010/main" val="2193910258"/>
      </p:ext>
    </p:extLst>
  </p:cSld>
  <p:clrMapOvr>
    <a:masterClrMapping/>
  </p:clrMapOvr>
  <p:transition spd="med">
    <p:split orient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marL="0" indent="0" algn="ctr" eaLnBrk="1" hangingPunct="1">
              <a:lnSpc>
                <a:spcPts val="4000"/>
              </a:lnSpc>
              <a:spcBef>
                <a:spcPts val="12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This passage is an example of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an important feature of NT church life: CHURCH DISCIPLINE</a:t>
            </a:r>
          </a:p>
          <a:p>
            <a:pPr marL="0" indent="0" algn="ctr" eaLnBrk="1" hangingPunct="1">
              <a:lnSpc>
                <a:spcPts val="4000"/>
              </a:lnSpc>
              <a:spcBef>
                <a:spcPts val="24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Church discipline facilitates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moral accountability &amp; correction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within a Christian community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2 Corinthians 2:4-11</a:t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4DDDF4E-D9FC-4E43-ACAA-FE9E9748D334}"/>
              </a:ext>
            </a:extLst>
          </p:cNvPr>
          <p:cNvSpPr txBox="1"/>
          <p:nvPr/>
        </p:nvSpPr>
        <p:spPr>
          <a:xfrm>
            <a:off x="361950" y="5495925"/>
            <a:ext cx="2828925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800" dirty="0"/>
              <a:t>PRIVATE CORRECTION &amp; CHALLENGE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011B241-FA8C-4E87-8A69-A03FDD55A283}"/>
              </a:ext>
            </a:extLst>
          </p:cNvPr>
          <p:cNvSpPr txBox="1"/>
          <p:nvPr/>
        </p:nvSpPr>
        <p:spPr>
          <a:xfrm>
            <a:off x="4676775" y="5505450"/>
            <a:ext cx="2828925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800" dirty="0"/>
              <a:t>STRONGER PERSUASION ATTEMPTS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xmlns="" id="{210991ED-148C-490D-AD96-CAB60D188569}"/>
              </a:ext>
            </a:extLst>
          </p:cNvPr>
          <p:cNvSpPr/>
          <p:nvPr/>
        </p:nvSpPr>
        <p:spPr>
          <a:xfrm>
            <a:off x="3295650" y="6048375"/>
            <a:ext cx="1257300" cy="142875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416010"/>
      </p:ext>
    </p:extLst>
  </p:cSld>
  <p:clrMapOvr>
    <a:masterClrMapping/>
  </p:clrMapOvr>
  <p:transition spd="slow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marL="0" indent="0" algn="ctr" eaLnBrk="1" hangingPunct="1">
              <a:lnSpc>
                <a:spcPts val="4000"/>
              </a:lnSpc>
              <a:spcBef>
                <a:spcPts val="12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This passage is an example of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an important feature of NT church life: CHURCH DISCIPLINE</a:t>
            </a:r>
          </a:p>
          <a:p>
            <a:pPr marL="0" indent="0" algn="ctr" eaLnBrk="1" hangingPunct="1">
              <a:lnSpc>
                <a:spcPts val="4000"/>
              </a:lnSpc>
              <a:spcBef>
                <a:spcPts val="24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Church discipline facilitates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moral accountability &amp; correction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within a Christian community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2 Corinthians 2:4-11</a:t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4DDDF4E-D9FC-4E43-ACAA-FE9E9748D334}"/>
              </a:ext>
            </a:extLst>
          </p:cNvPr>
          <p:cNvSpPr txBox="1"/>
          <p:nvPr/>
        </p:nvSpPr>
        <p:spPr>
          <a:xfrm>
            <a:off x="361950" y="5495925"/>
            <a:ext cx="2828925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800" dirty="0"/>
              <a:t>PRIVATE CORRECTION &amp; CHALLENGE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011B241-FA8C-4E87-8A69-A03FDD55A283}"/>
              </a:ext>
            </a:extLst>
          </p:cNvPr>
          <p:cNvSpPr txBox="1"/>
          <p:nvPr/>
        </p:nvSpPr>
        <p:spPr>
          <a:xfrm>
            <a:off x="4676775" y="5505450"/>
            <a:ext cx="2828925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800" dirty="0"/>
              <a:t>STRONGER PERSUASION ATTEMPTS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1C2704E-4622-4775-BB48-F71B94149789}"/>
              </a:ext>
            </a:extLst>
          </p:cNvPr>
          <p:cNvSpPr txBox="1"/>
          <p:nvPr/>
        </p:nvSpPr>
        <p:spPr>
          <a:xfrm>
            <a:off x="9001125" y="5514975"/>
            <a:ext cx="2828925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800" dirty="0"/>
              <a:t>REMOVAL FROM CHURCH INVOLVEMENT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xmlns="" id="{210991ED-148C-490D-AD96-CAB60D188569}"/>
              </a:ext>
            </a:extLst>
          </p:cNvPr>
          <p:cNvSpPr/>
          <p:nvPr/>
        </p:nvSpPr>
        <p:spPr>
          <a:xfrm>
            <a:off x="3295650" y="6048375"/>
            <a:ext cx="1257300" cy="142875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CC328A6D-050E-4127-9CC6-76BDFDA2BA0A}"/>
              </a:ext>
            </a:extLst>
          </p:cNvPr>
          <p:cNvSpPr/>
          <p:nvPr/>
        </p:nvSpPr>
        <p:spPr>
          <a:xfrm>
            <a:off x="7620000" y="6057900"/>
            <a:ext cx="1257300" cy="142875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061432"/>
      </p:ext>
    </p:extLst>
  </p:cSld>
  <p:clrMapOvr>
    <a:masterClrMapping/>
  </p:clrMapOvr>
  <p:transition spd="slow"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marL="0" indent="0" algn="ctr" eaLnBrk="1" hangingPunct="1">
              <a:lnSpc>
                <a:spcPts val="4000"/>
              </a:lnSpc>
              <a:spcBef>
                <a:spcPts val="24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A culture that affirms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moral relativism &amp; personal autonomy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will regard church discipline as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strange, intrusive, controlling, etc. . . 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2 Corinthians 2:4-11</a:t>
            </a:r>
            <a:br>
              <a:rPr lang="en-US" sz="4400" dirty="0"/>
            </a:b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250430298"/>
      </p:ext>
    </p:extLst>
  </p:cSld>
  <p:clrMapOvr>
    <a:masterClrMapping/>
  </p:clrMapOvr>
  <p:transition spd="med">
    <p:randomBar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marL="0" indent="0" algn="ctr" eaLnBrk="1" hangingPunct="1">
              <a:lnSpc>
                <a:spcPts val="4000"/>
              </a:lnSpc>
              <a:spcBef>
                <a:spcPts val="24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A culture that affirms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moral relativism &amp; personal autonomy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will regard church discipline as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strange, intrusive, controlling, etc. . . .</a:t>
            </a:r>
          </a:p>
          <a:p>
            <a:pPr marL="0" indent="0" algn="ctr" eaLnBrk="1" hangingPunct="1">
              <a:lnSpc>
                <a:spcPts val="4000"/>
              </a:lnSpc>
              <a:spcBef>
                <a:spcPts val="24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. . . but Jesus commands His followers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to be a counter-cultural community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in which appropriate discipline is practiced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2 Corinthians 2:4-11</a:t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599F607B-A059-4A9D-A273-D8267ACCD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208" y="5775345"/>
            <a:ext cx="11839169" cy="9130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2:9</a:t>
            </a:r>
            <a:r>
              <a:rPr lang="en-US" sz="3200" dirty="0"/>
              <a:t> For to this end also I wrote, so that I might put you to the test, whether you are obedient in all things. </a:t>
            </a:r>
          </a:p>
        </p:txBody>
      </p:sp>
    </p:spTree>
    <p:extLst>
      <p:ext uri="{BB962C8B-B14F-4D97-AF65-F5344CB8AC3E}">
        <p14:creationId xmlns:p14="http://schemas.microsoft.com/office/powerpoint/2010/main" val="2186756113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marL="0" indent="0" eaLnBrk="1" hangingPunct="1">
              <a:lnSpc>
                <a:spcPct val="70000"/>
              </a:lnSpc>
              <a:spcBef>
                <a:spcPct val="3000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</a:pPr>
            <a:r>
              <a:rPr lang="en-US" sz="4400" dirty="0"/>
              <a:t>2 Corinthians 2:4-11</a:t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xmlns="" id="{37E6C26D-1B6A-4373-901A-072EBDADAF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208" y="1708170"/>
            <a:ext cx="11839169" cy="41960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2:4</a:t>
            </a:r>
            <a:r>
              <a:rPr lang="en-US" sz="3200" dirty="0"/>
              <a:t> For out of much affliction and anguish of heart I wrote to you with many tears; not so that you would be made sorrowful, but that you might know the love which I have especially for you. </a:t>
            </a:r>
            <a:r>
              <a:rPr lang="en-US" sz="3200" baseline="30000" dirty="0"/>
              <a:t>5</a:t>
            </a:r>
            <a:r>
              <a:rPr lang="en-US" sz="3200" dirty="0"/>
              <a:t> But if any has caused sorrow, he has caused sorrow not to me, but in some degree—in order not to say too much—to all of you. </a:t>
            </a:r>
            <a:r>
              <a:rPr lang="en-US" sz="3200" baseline="30000" dirty="0"/>
              <a:t>6</a:t>
            </a:r>
            <a:r>
              <a:rPr lang="en-US" sz="3200" dirty="0"/>
              <a:t> Sufficient for such a one is this punishment which was inflicted by the majority, </a:t>
            </a:r>
            <a:r>
              <a:rPr lang="en-US" sz="3200" baseline="30000" dirty="0"/>
              <a:t>7</a:t>
            </a:r>
            <a:r>
              <a:rPr lang="en-US" sz="3200" dirty="0"/>
              <a:t> so that on the contrary you should rather forgive and comfort him, otherwise such a one might be overwhelmed by excessive sorrow. </a:t>
            </a:r>
            <a:r>
              <a:rPr lang="en-US" sz="3200" baseline="30000" dirty="0"/>
              <a:t>8</a:t>
            </a:r>
            <a:r>
              <a:rPr lang="en-US" sz="3200" dirty="0"/>
              <a:t> Wherefore I urge you to reaffirm your love for him. </a:t>
            </a:r>
          </a:p>
        </p:txBody>
      </p:sp>
    </p:spTree>
    <p:extLst>
      <p:ext uri="{BB962C8B-B14F-4D97-AF65-F5344CB8AC3E}">
        <p14:creationId xmlns:p14="http://schemas.microsoft.com/office/powerpoint/2010/main" val="1835308409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marL="0" indent="0" eaLnBrk="1" hangingPunct="1">
              <a:lnSpc>
                <a:spcPts val="3600"/>
              </a:lnSpc>
              <a:spcBef>
                <a:spcPts val="60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2 Corinthians 2:4-11</a:t>
            </a:r>
            <a:br>
              <a:rPr lang="en-US" sz="4400" dirty="0"/>
            </a:br>
            <a:r>
              <a:rPr lang="en-US" sz="4400" dirty="0"/>
              <a:t>Insights into Healthy Church Discipline</a:t>
            </a:r>
          </a:p>
        </p:txBody>
      </p:sp>
    </p:spTree>
    <p:extLst>
      <p:ext uri="{BB962C8B-B14F-4D97-AF65-F5344CB8AC3E}">
        <p14:creationId xmlns:p14="http://schemas.microsoft.com/office/powerpoint/2010/main" val="1533051411"/>
      </p:ext>
    </p:extLst>
  </p:cSld>
  <p:clrMapOvr>
    <a:masterClrMapping/>
  </p:clrMapOvr>
  <p:transition spd="med" advClick="0" advTm="2000">
    <p:randomBar dir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marL="0" indent="0" eaLnBrk="1" hangingPunct="1">
              <a:lnSpc>
                <a:spcPts val="3600"/>
              </a:lnSpc>
              <a:spcBef>
                <a:spcPts val="120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CHURCH DISCIPLINE IS PAINFUL – BUT IT IS AN EXPRESSION OF SINCERE LOVE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2 Corinthians 2:4-11</a:t>
            </a:r>
            <a:br>
              <a:rPr lang="en-US" sz="4400" dirty="0"/>
            </a:br>
            <a:r>
              <a:rPr lang="en-US" sz="4400" dirty="0"/>
              <a:t>Insights into Healthy Church Discipline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88AD6354-AA9A-4345-BD6F-72E890D32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208" y="2774970"/>
            <a:ext cx="11839169" cy="173380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2:4</a:t>
            </a:r>
            <a:r>
              <a:rPr lang="en-US" sz="3200" dirty="0"/>
              <a:t> For out of much affliction and anguish of heart I wrote to you with many tears; not so that you would be made sorrowful, but that you might know the love which I have especially for you. </a:t>
            </a:r>
          </a:p>
        </p:txBody>
      </p:sp>
    </p:spTree>
    <p:extLst>
      <p:ext uri="{BB962C8B-B14F-4D97-AF65-F5344CB8AC3E}">
        <p14:creationId xmlns:p14="http://schemas.microsoft.com/office/powerpoint/2010/main" val="239865717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marL="0" indent="0" eaLnBrk="1" hangingPunct="1">
              <a:lnSpc>
                <a:spcPts val="3600"/>
              </a:lnSpc>
              <a:spcBef>
                <a:spcPts val="120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CHURCH DISCIPLINE IS PAINFUL – BUT IT IS AN EXPRESSION OF SINCERE LOVE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2 Corinthians 2:4-11</a:t>
            </a:r>
            <a:br>
              <a:rPr lang="en-US" sz="4400" dirty="0"/>
            </a:br>
            <a:r>
              <a:rPr lang="en-US" sz="4400" dirty="0"/>
              <a:t>Insights into Healthy Church Discipline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88AD6354-AA9A-4345-BD6F-72E890D32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208" y="2774970"/>
            <a:ext cx="11839169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Proverbs 3:11</a:t>
            </a:r>
            <a:r>
              <a:rPr lang="en-US" sz="3200" dirty="0"/>
              <a:t> My child, don’t reject the </a:t>
            </a:r>
            <a:r>
              <a:rPr lang="en-US" sz="3200" cap="small" dirty="0"/>
              <a:t>Lord</a:t>
            </a:r>
            <a:r>
              <a:rPr lang="en-US" sz="3200" dirty="0"/>
              <a:t>’s discipline, and don’t be upset when He corrects you. </a:t>
            </a:r>
            <a:r>
              <a:rPr lang="en-US" sz="3200" baseline="30000" dirty="0"/>
              <a:t>12</a:t>
            </a:r>
            <a:r>
              <a:rPr lang="en-US" sz="3200" dirty="0"/>
              <a:t> For the </a:t>
            </a:r>
            <a:r>
              <a:rPr lang="en-US" sz="3200" cap="small" dirty="0"/>
              <a:t>Lord</a:t>
            </a:r>
            <a:r>
              <a:rPr lang="en-US" sz="3200" dirty="0"/>
              <a:t> corrects those He loves, just as a father corrects a child in whom he delights. </a:t>
            </a:r>
          </a:p>
        </p:txBody>
      </p:sp>
    </p:spTree>
    <p:extLst>
      <p:ext uri="{BB962C8B-B14F-4D97-AF65-F5344CB8AC3E}">
        <p14:creationId xmlns:p14="http://schemas.microsoft.com/office/powerpoint/2010/main" val="346585080"/>
      </p:ext>
    </p:extLst>
  </p:cSld>
  <p:clrMapOvr>
    <a:masterClrMapping/>
  </p:clrMapOvr>
  <p:transition spd="med">
    <p:split orient="vert" dir="in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marL="0" indent="0" eaLnBrk="1" hangingPunct="1">
              <a:lnSpc>
                <a:spcPts val="3600"/>
              </a:lnSpc>
              <a:spcBef>
                <a:spcPts val="120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CHURCH DISCIPLINE IS PAINFUL – BUT IT IS AN EXPRESSION OF SINCERE LOVE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2 Corinthians 2:4-11</a:t>
            </a:r>
            <a:br>
              <a:rPr lang="en-US" sz="4400" dirty="0"/>
            </a:br>
            <a:r>
              <a:rPr lang="en-US" sz="4400" dirty="0"/>
              <a:t>Insights into Healthy Church Discipline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88AD6354-AA9A-4345-BD6F-72E890D32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208" y="2774970"/>
            <a:ext cx="11839169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Proverbs 3:11</a:t>
            </a:r>
            <a:r>
              <a:rPr lang="en-US" sz="3200" dirty="0"/>
              <a:t> My child, don’t reject the </a:t>
            </a:r>
            <a:r>
              <a:rPr lang="en-US" sz="3200" cap="small" dirty="0"/>
              <a:t>Lord</a:t>
            </a:r>
            <a:r>
              <a:rPr lang="en-US" sz="3200" dirty="0"/>
              <a:t>’s discipline, and don’t be upset when He corrects you. </a:t>
            </a:r>
            <a:r>
              <a:rPr lang="en-US" sz="3200" baseline="30000" dirty="0"/>
              <a:t>12</a:t>
            </a:r>
            <a:r>
              <a:rPr lang="en-US" sz="3200" dirty="0"/>
              <a:t> For the </a:t>
            </a:r>
            <a:r>
              <a:rPr lang="en-US" sz="3200" cap="small" dirty="0"/>
              <a:t>Lord</a:t>
            </a:r>
            <a:r>
              <a:rPr lang="en-US" sz="3200" dirty="0"/>
              <a:t> corrects those He loves, just as a father corrects a child in whom he delights. 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xmlns="" id="{F5A37358-75F1-4823-A490-B58ED714DC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733" y="4194195"/>
            <a:ext cx="11839169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Provers 13:24</a:t>
            </a:r>
            <a:r>
              <a:rPr lang="en-US" sz="3200" dirty="0"/>
              <a:t> Those who spare the rod of discipline hate their children. Those who love their children care enough to discipline them. </a:t>
            </a:r>
          </a:p>
        </p:txBody>
      </p:sp>
    </p:spTree>
    <p:extLst>
      <p:ext uri="{BB962C8B-B14F-4D97-AF65-F5344CB8AC3E}">
        <p14:creationId xmlns:p14="http://schemas.microsoft.com/office/powerpoint/2010/main" val="113627221"/>
      </p:ext>
    </p:extLst>
  </p:cSld>
  <p:clrMapOvr>
    <a:masterClrMapping/>
  </p:clrMapOvr>
  <p:transition spd="med">
    <p:split orient="vert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marL="0" indent="0" eaLnBrk="1" hangingPunct="1">
              <a:lnSpc>
                <a:spcPts val="3600"/>
              </a:lnSpc>
              <a:spcBef>
                <a:spcPts val="120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CHURCH DISCIPLINE IS MOST LIKELY TO BE EFFECTIVE WHEN IT IS ADMINISTERED BY </a:t>
            </a:r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 CARING COMMUNITY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2 Corinthians 2:4-11</a:t>
            </a:r>
            <a:br>
              <a:rPr lang="en-US" sz="4400" dirty="0"/>
            </a:br>
            <a:r>
              <a:rPr lang="en-US" sz="4400" dirty="0"/>
              <a:t>Insights into Healthy Church Discipline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2E2D45C5-F603-4587-8681-A882809561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208" y="3222645"/>
            <a:ext cx="11839169" cy="50270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8</a:t>
            </a:r>
            <a:r>
              <a:rPr lang="en-US" sz="3200" dirty="0"/>
              <a:t> Wherefore I urge you to </a:t>
            </a:r>
            <a:r>
              <a:rPr lang="en-US" sz="3200" i="1" dirty="0"/>
              <a:t>re</a:t>
            </a:r>
            <a:r>
              <a:rPr lang="en-US" sz="3200" dirty="0"/>
              <a:t>affirm your love for him.</a:t>
            </a:r>
          </a:p>
        </p:txBody>
      </p:sp>
    </p:spTree>
    <p:extLst>
      <p:ext uri="{BB962C8B-B14F-4D97-AF65-F5344CB8AC3E}">
        <p14:creationId xmlns:p14="http://schemas.microsoft.com/office/powerpoint/2010/main" val="59601503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marL="0" indent="0" eaLnBrk="1" hangingPunct="1">
              <a:lnSpc>
                <a:spcPts val="3600"/>
              </a:lnSpc>
              <a:spcBef>
                <a:spcPts val="120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CHURCH DISCIPLINE IS MOST LIKELY TO BE EFFECTIVE WHEN IT IS ADMINISTERED BY </a:t>
            </a:r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 CARING COMMUNITY</a:t>
            </a:r>
            <a:endParaRPr lang="en-US" sz="4000" b="0" dirty="0">
              <a:effectLst/>
              <a:cs typeface="Times New Roman" pitchFamily="18" charset="0"/>
            </a:endParaRPr>
          </a:p>
          <a:p>
            <a:pPr marL="0" indent="0" eaLnBrk="1" hangingPunct="1">
              <a:lnSpc>
                <a:spcPts val="3600"/>
              </a:lnSpc>
              <a:spcBef>
                <a:spcPts val="120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marL="0" indent="0" algn="ctr" eaLnBrk="1" hangingPunct="1">
              <a:lnSpc>
                <a:spcPts val="3600"/>
              </a:lnSpc>
              <a:spcBef>
                <a:spcPts val="12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Missing the care &amp; support of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Christian community is a strong incentive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to resume following Jesus</a:t>
            </a:r>
            <a:endParaRPr 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2 Corinthians 2:4-11</a:t>
            </a:r>
            <a:br>
              <a:rPr lang="en-US" sz="4400" dirty="0"/>
            </a:br>
            <a:r>
              <a:rPr lang="en-US" sz="4400" dirty="0"/>
              <a:t>Insights into Healthy Church Discipline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2E2D45C5-F603-4587-8681-A882809561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208" y="3222645"/>
            <a:ext cx="11839169" cy="50270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8</a:t>
            </a:r>
            <a:r>
              <a:rPr lang="en-US" sz="3200" dirty="0"/>
              <a:t> Wherefore I urge you to </a:t>
            </a:r>
            <a:r>
              <a:rPr lang="en-US" sz="3200" i="1" dirty="0"/>
              <a:t>re</a:t>
            </a:r>
            <a:r>
              <a:rPr lang="en-US" sz="3200" dirty="0"/>
              <a:t>affirm your love for him.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xmlns="" id="{8097E5AF-D976-4C75-8C3B-DEAE174907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258" y="1584345"/>
            <a:ext cx="11839169" cy="21441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Luke 15:17</a:t>
            </a:r>
            <a:r>
              <a:rPr lang="en-US" sz="3200" dirty="0"/>
              <a:t> “But when he came to his senses, he said, ‘How many of my father’s hired men have more than enough bread, but I am dying here with hunger! </a:t>
            </a:r>
            <a:r>
              <a:rPr lang="en-US" sz="3200" baseline="30000" dirty="0"/>
              <a:t>18</a:t>
            </a:r>
            <a:r>
              <a:rPr lang="en-US" sz="3200" dirty="0"/>
              <a:t> ‘I will get up and go to my father, and will say to him, “Father, I have sinned against heaven, and in your sight . . .”</a:t>
            </a:r>
          </a:p>
        </p:txBody>
      </p:sp>
    </p:spTree>
    <p:extLst>
      <p:ext uri="{BB962C8B-B14F-4D97-AF65-F5344CB8AC3E}">
        <p14:creationId xmlns:p14="http://schemas.microsoft.com/office/powerpoint/2010/main" val="551272877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marL="0" indent="0" eaLnBrk="1" hangingPunct="1">
              <a:lnSpc>
                <a:spcPts val="3600"/>
              </a:lnSpc>
              <a:spcBef>
                <a:spcPts val="120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CHURCH DISCIPLINE IS MOST LIKELY TO BE EFFECTIVE WHEN IT IS ADMINISTERED BY </a:t>
            </a:r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 CARING COMMUNITY</a:t>
            </a:r>
            <a:endParaRPr lang="en-US" sz="4000" b="0" dirty="0">
              <a:effectLst/>
              <a:cs typeface="Times New Roman" pitchFamily="18" charset="0"/>
            </a:endParaRPr>
          </a:p>
          <a:p>
            <a:pPr marL="0" indent="0" eaLnBrk="1" hangingPunct="1">
              <a:lnSpc>
                <a:spcPts val="3600"/>
              </a:lnSpc>
              <a:spcBef>
                <a:spcPts val="120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marL="0" indent="0" algn="ctr" eaLnBrk="1" hangingPunct="1">
              <a:lnSpc>
                <a:spcPts val="3600"/>
              </a:lnSpc>
              <a:spcBef>
                <a:spcPts val="12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Churches characterized by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consumer autonomy, superficial niceness &amp; “don’t ask; don’t tell” interaction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are invariably ineffective in discipline </a:t>
            </a:r>
            <a:endParaRPr 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2 Corinthians 2:4-11</a:t>
            </a:r>
            <a:br>
              <a:rPr lang="en-US" sz="4400" dirty="0"/>
            </a:br>
            <a:r>
              <a:rPr lang="en-US" sz="4400" dirty="0"/>
              <a:t>Insights into Healthy Church Discipline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2E2D45C5-F603-4587-8681-A882809561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208" y="3222645"/>
            <a:ext cx="11839169" cy="50270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8</a:t>
            </a:r>
            <a:r>
              <a:rPr lang="en-US" sz="3200" dirty="0"/>
              <a:t> Wherefore I urge you to </a:t>
            </a:r>
            <a:r>
              <a:rPr lang="en-US" sz="3200" i="1" dirty="0"/>
              <a:t>re</a:t>
            </a:r>
            <a:r>
              <a:rPr lang="en-US" sz="3200" dirty="0"/>
              <a:t>affirm your love for him.</a:t>
            </a:r>
          </a:p>
        </p:txBody>
      </p:sp>
    </p:spTree>
    <p:extLst>
      <p:ext uri="{BB962C8B-B14F-4D97-AF65-F5344CB8AC3E}">
        <p14:creationId xmlns:p14="http://schemas.microsoft.com/office/powerpoint/2010/main" val="978584500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marL="0" indent="0" eaLnBrk="1" hangingPunct="1">
              <a:lnSpc>
                <a:spcPts val="3600"/>
              </a:lnSpc>
              <a:spcBef>
                <a:spcPts val="120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CHURCHES SHOULD IMPOSE SERIOUS CONSEQUENCES ONLY ON MEMBERS WHO PERSIST IN SERIOUS SIN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2 Corinthians 2:4-11</a:t>
            </a:r>
            <a:br>
              <a:rPr lang="en-US" sz="4400" dirty="0"/>
            </a:br>
            <a:r>
              <a:rPr lang="en-US" sz="4400" dirty="0"/>
              <a:t>Insights into Healthy Church Discipline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505D3283-8262-430D-9C56-A4D110526E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208" y="3213120"/>
            <a:ext cx="11839169" cy="9130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6</a:t>
            </a:r>
            <a:r>
              <a:rPr lang="en-US" sz="3200" dirty="0"/>
              <a:t> Sufficient for such a one is this punishment which was inflicted by the majority . . .</a:t>
            </a:r>
          </a:p>
        </p:txBody>
      </p:sp>
    </p:spTree>
    <p:extLst>
      <p:ext uri="{BB962C8B-B14F-4D97-AF65-F5344CB8AC3E}">
        <p14:creationId xmlns:p14="http://schemas.microsoft.com/office/powerpoint/2010/main" val="305202994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marL="0" indent="0" eaLnBrk="1" hangingPunct="1">
              <a:lnSpc>
                <a:spcPts val="3600"/>
              </a:lnSpc>
              <a:spcBef>
                <a:spcPts val="120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CHURCHES SHOULD IMPOSE SERIOUS CONSEQUENCES ONLY ON </a:t>
            </a:r>
            <a:r>
              <a:rPr lang="en-US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MEMBERS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WHO PERSIST IN SERIOUS SIN</a:t>
            </a:r>
            <a:endParaRPr lang="en-US" sz="4000" b="0" dirty="0">
              <a:effectLst/>
              <a:cs typeface="Times New Roman" pitchFamily="18" charset="0"/>
            </a:endParaRPr>
          </a:p>
          <a:p>
            <a:pPr marL="0" indent="0" eaLnBrk="1" hangingPunct="1">
              <a:lnSpc>
                <a:spcPts val="3600"/>
              </a:lnSpc>
              <a:spcBef>
                <a:spcPts val="120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marL="0" indent="0" eaLnBrk="1" hangingPunct="1">
              <a:lnSpc>
                <a:spcPts val="3600"/>
              </a:lnSpc>
              <a:spcBef>
                <a:spcPts val="60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marL="971550" lvl="1" indent="-571500" eaLnBrk="1" hangingPunct="1">
              <a:lnSpc>
                <a:spcPts val="3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“Members” – people who have received Christ &amp; have His Spirit in their hearts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2 Corinthians 2:4-11</a:t>
            </a:r>
            <a:br>
              <a:rPr lang="en-US" sz="4400" dirty="0"/>
            </a:br>
            <a:r>
              <a:rPr lang="en-US" sz="4400" dirty="0"/>
              <a:t>Insights into Healthy Church Discipline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505D3283-8262-430D-9C56-A4D110526E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208" y="3213120"/>
            <a:ext cx="11839169" cy="9130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6</a:t>
            </a:r>
            <a:r>
              <a:rPr lang="en-US" sz="3200" dirty="0"/>
              <a:t> Sufficient for such a one is this punishment which was inflicted by the majority . . .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xmlns="" id="{B28EB09B-601B-4AF4-84DD-424D06C01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733" y="5365770"/>
            <a:ext cx="11839169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 Cor. 5:9</a:t>
            </a:r>
            <a:r>
              <a:rPr lang="en-US" sz="3200" dirty="0"/>
              <a:t> I wrote you in my letter not to associate with immoral people; </a:t>
            </a:r>
            <a:r>
              <a:rPr lang="en-US" sz="3200" baseline="30000" dirty="0"/>
              <a:t>10</a:t>
            </a:r>
            <a:r>
              <a:rPr lang="en-US" sz="3200" dirty="0"/>
              <a:t> I did not at all mean with the immoral people of this world . . . </a:t>
            </a:r>
            <a:r>
              <a:rPr lang="en-US" sz="3200" baseline="30000" dirty="0"/>
              <a:t>12</a:t>
            </a:r>
            <a:r>
              <a:rPr lang="en-US" sz="3200" dirty="0"/>
              <a:t> For what have I to do with judging outsiders? </a:t>
            </a:r>
          </a:p>
        </p:txBody>
      </p:sp>
    </p:spTree>
    <p:extLst>
      <p:ext uri="{BB962C8B-B14F-4D97-AF65-F5344CB8AC3E}">
        <p14:creationId xmlns:p14="http://schemas.microsoft.com/office/powerpoint/2010/main" val="4142468225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marL="0" indent="0" eaLnBrk="1" hangingPunct="1">
              <a:lnSpc>
                <a:spcPts val="3600"/>
              </a:lnSpc>
              <a:spcBef>
                <a:spcPts val="120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CHURCHES SHOULD IMPOSE SERIOUS CONSEQUENCES ONLY ON MEMBERS WHO </a:t>
            </a:r>
            <a:r>
              <a:rPr lang="en-US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PERSIST IN SERIOUS SIN</a:t>
            </a:r>
            <a:endParaRPr lang="en-US" sz="4000" b="0" u="sng" dirty="0">
              <a:effectLst/>
              <a:cs typeface="Times New Roman" pitchFamily="18" charset="0"/>
            </a:endParaRPr>
          </a:p>
          <a:p>
            <a:pPr marL="0" indent="0" eaLnBrk="1" hangingPunct="1">
              <a:lnSpc>
                <a:spcPts val="3600"/>
              </a:lnSpc>
              <a:spcBef>
                <a:spcPts val="120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marL="0" indent="0" eaLnBrk="1" hangingPunct="1">
              <a:lnSpc>
                <a:spcPts val="3600"/>
              </a:lnSpc>
              <a:spcBef>
                <a:spcPts val="60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marL="971550" lvl="1" indent="-571500" eaLnBrk="1" hangingPunct="1">
              <a:lnSpc>
                <a:spcPts val="3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“Persist in serious sin” – ongoing behaviors that are especially destructive to the person &amp;/or the church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2 Corinthians 2:4-11</a:t>
            </a:r>
            <a:br>
              <a:rPr lang="en-US" sz="4400" dirty="0"/>
            </a:br>
            <a:r>
              <a:rPr lang="en-US" sz="4400" dirty="0"/>
              <a:t>Insights into Healthy Church Discipline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505D3283-8262-430D-9C56-A4D110526E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208" y="3213120"/>
            <a:ext cx="11839169" cy="9130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6</a:t>
            </a:r>
            <a:r>
              <a:rPr lang="en-US" sz="3200" dirty="0"/>
              <a:t> Sufficient for such a one is this punishment which was inflicted by the majority . . .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xmlns="" id="{B28EB09B-601B-4AF4-84DD-424D06C01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733" y="2393970"/>
            <a:ext cx="11839169" cy="173380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 Cor. 5:11</a:t>
            </a:r>
            <a:r>
              <a:rPr lang="en-US" sz="3200" dirty="0"/>
              <a:t> But actually, I wrote to you not to associate with any so-called brother if he is an immoral person, or covetous, or an idolater, or a reviler, or a drunkard, or a swindler—not even to eat with such a one. </a:t>
            </a:r>
          </a:p>
        </p:txBody>
      </p:sp>
    </p:spTree>
    <p:extLst>
      <p:ext uri="{BB962C8B-B14F-4D97-AF65-F5344CB8AC3E}">
        <p14:creationId xmlns:p14="http://schemas.microsoft.com/office/powerpoint/2010/main" val="4054671047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marL="0" indent="0" eaLnBrk="1" hangingPunct="1">
              <a:lnSpc>
                <a:spcPct val="70000"/>
              </a:lnSpc>
              <a:spcBef>
                <a:spcPct val="3000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</a:pPr>
            <a:r>
              <a:rPr lang="en-US" sz="4400" dirty="0"/>
              <a:t>2 Corinthians 2:4-11</a:t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xmlns="" id="{37E6C26D-1B6A-4373-901A-072EBDADAF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208" y="1708170"/>
            <a:ext cx="11839169" cy="296491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9</a:t>
            </a:r>
            <a:r>
              <a:rPr lang="en-US" sz="3200" dirty="0"/>
              <a:t> For to this end also I wrote, so that I might put you to the test, whether you are obedient (to Christ) in all things. </a:t>
            </a:r>
            <a:r>
              <a:rPr lang="en-US" sz="3200" baseline="30000" dirty="0"/>
              <a:t>10</a:t>
            </a:r>
            <a:r>
              <a:rPr lang="en-US" sz="3200" dirty="0"/>
              <a:t> But one whom you forgive anything, I forgive also; for indeed what I have forgiven, if I have forgiven anything, I did it for your sakes in the presence of Christ, </a:t>
            </a:r>
            <a:r>
              <a:rPr lang="en-US" sz="3200" baseline="30000" dirty="0"/>
              <a:t>11</a:t>
            </a:r>
            <a:r>
              <a:rPr lang="en-US" sz="3200" dirty="0"/>
              <a:t> so that no advantage would be taken of us by Satan, for we are not ignorant of his schemes. </a:t>
            </a:r>
          </a:p>
        </p:txBody>
      </p:sp>
    </p:spTree>
    <p:extLst>
      <p:ext uri="{BB962C8B-B14F-4D97-AF65-F5344CB8AC3E}">
        <p14:creationId xmlns:p14="http://schemas.microsoft.com/office/powerpoint/2010/main" val="594078792"/>
      </p:ext>
    </p:extLst>
  </p:cSld>
  <p:clrMapOvr>
    <a:masterClrMapping/>
  </p:clrMapOvr>
  <p:transition spd="med">
    <p:split orient="vert" dir="in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marL="0" indent="0" eaLnBrk="1" hangingPunct="1">
              <a:lnSpc>
                <a:spcPts val="3600"/>
              </a:lnSpc>
              <a:spcBef>
                <a:spcPts val="120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CHURCHES SHOULD IMPOSE SERIOUS CONSEQUENCES ONLY ON MEMBERS WHO </a:t>
            </a:r>
            <a:r>
              <a:rPr lang="en-US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PERSIST IN SERIOUS SIN</a:t>
            </a:r>
            <a:endParaRPr lang="en-US" sz="4000" b="0" u="sng" dirty="0">
              <a:effectLst/>
              <a:cs typeface="Times New Roman" pitchFamily="18" charset="0"/>
            </a:endParaRPr>
          </a:p>
          <a:p>
            <a:pPr marL="0" indent="0" eaLnBrk="1" hangingPunct="1">
              <a:lnSpc>
                <a:spcPts val="3600"/>
              </a:lnSpc>
              <a:spcBef>
                <a:spcPts val="120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marL="0" indent="0" eaLnBrk="1" hangingPunct="1">
              <a:lnSpc>
                <a:spcPts val="3600"/>
              </a:lnSpc>
              <a:spcBef>
                <a:spcPts val="60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marL="971550" lvl="1" indent="-571500" eaLnBrk="1" hangingPunct="1">
              <a:lnSpc>
                <a:spcPts val="3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Removal from the church does not mean “shunning” the person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2 Corinthians 2:4-11</a:t>
            </a:r>
            <a:br>
              <a:rPr lang="en-US" sz="4400" dirty="0"/>
            </a:br>
            <a:r>
              <a:rPr lang="en-US" sz="4400" dirty="0"/>
              <a:t>Insights into Healthy Church Discipline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505D3283-8262-430D-9C56-A4D110526E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208" y="3213120"/>
            <a:ext cx="11839169" cy="9130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6</a:t>
            </a:r>
            <a:r>
              <a:rPr lang="en-US" sz="3200" dirty="0"/>
              <a:t> Sufficient for such a one is this punishment which was inflicted by the majority . . .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xmlns="" id="{B28EB09B-601B-4AF4-84DD-424D06C01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733" y="5260995"/>
            <a:ext cx="11839169" cy="163121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000"/>
              </a:lnSpc>
            </a:pPr>
            <a:r>
              <a:rPr lang="en-US" sz="3200" baseline="30000" dirty="0"/>
              <a:t>2 Thess. 3:14</a:t>
            </a:r>
            <a:r>
              <a:rPr lang="en-US" sz="3200" dirty="0"/>
              <a:t> If anyone does not obey our instruction (to be financially self-supporting), take special note of that person and do not associate with him . . . </a:t>
            </a:r>
            <a:r>
              <a:rPr lang="en-US" sz="3200" baseline="30000" dirty="0"/>
              <a:t>15</a:t>
            </a:r>
            <a:r>
              <a:rPr lang="en-US" sz="3200" dirty="0"/>
              <a:t> Yet do not regard him as an enemy, but admonish him as a brother. </a:t>
            </a:r>
          </a:p>
        </p:txBody>
      </p:sp>
    </p:spTree>
    <p:extLst>
      <p:ext uri="{BB962C8B-B14F-4D97-AF65-F5344CB8AC3E}">
        <p14:creationId xmlns:p14="http://schemas.microsoft.com/office/powerpoint/2010/main" val="2851438369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marL="0" indent="0" eaLnBrk="1" hangingPunct="1">
              <a:lnSpc>
                <a:spcPts val="3600"/>
              </a:lnSpc>
              <a:spcBef>
                <a:spcPts val="120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CHURCHES SHOULD IMPOSE SERIOUS CONSEQUENCES ONLY ON MEMBERS WHO </a:t>
            </a:r>
            <a:r>
              <a:rPr lang="en-US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PERSIST IN SERIOUS SIN</a:t>
            </a:r>
            <a:endParaRPr lang="en-US" sz="4000" b="0" u="sng" dirty="0">
              <a:effectLst/>
              <a:cs typeface="Times New Roman" pitchFamily="18" charset="0"/>
            </a:endParaRPr>
          </a:p>
          <a:p>
            <a:pPr marL="0" indent="0" eaLnBrk="1" hangingPunct="1">
              <a:lnSpc>
                <a:spcPts val="3600"/>
              </a:lnSpc>
              <a:spcBef>
                <a:spcPts val="120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marL="0" indent="0" eaLnBrk="1" hangingPunct="1">
              <a:lnSpc>
                <a:spcPts val="3600"/>
              </a:lnSpc>
              <a:spcBef>
                <a:spcPts val="60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marL="971550" lvl="1" indent="-571500" eaLnBrk="1" hangingPunct="1">
              <a:lnSpc>
                <a:spcPts val="3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The goal of church discipline is repentance – after which it should end . . .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2 Corinthians 2:4-11</a:t>
            </a:r>
            <a:br>
              <a:rPr lang="en-US" sz="4400" dirty="0"/>
            </a:br>
            <a:r>
              <a:rPr lang="en-US" sz="4400" dirty="0"/>
              <a:t>Insights into Healthy Church Discipline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505D3283-8262-430D-9C56-A4D110526E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208" y="3213120"/>
            <a:ext cx="11839169" cy="9130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6</a:t>
            </a:r>
            <a:r>
              <a:rPr lang="en-US" sz="3200" dirty="0"/>
              <a:t> </a:t>
            </a:r>
            <a:r>
              <a:rPr lang="en-US" sz="3200" u="sng" dirty="0"/>
              <a:t>Sufficient</a:t>
            </a:r>
            <a:r>
              <a:rPr lang="en-US" sz="3200" dirty="0"/>
              <a:t> for such a one is this punishment which was inflicted by the majority . . .</a:t>
            </a:r>
          </a:p>
        </p:txBody>
      </p:sp>
    </p:spTree>
    <p:extLst>
      <p:ext uri="{BB962C8B-B14F-4D97-AF65-F5344CB8AC3E}">
        <p14:creationId xmlns:p14="http://schemas.microsoft.com/office/powerpoint/2010/main" val="3115503806"/>
      </p:ext>
    </p:extLst>
  </p:cSld>
  <p:clrMapOvr>
    <a:masterClrMapping/>
  </p:clrMapOvr>
  <p:transition spd="med">
    <p:randomBar dir="vert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marL="0" indent="0" eaLnBrk="1" hangingPunct="1">
              <a:lnSpc>
                <a:spcPts val="3600"/>
              </a:lnSpc>
              <a:spcBef>
                <a:spcPts val="120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WHEN A DISCIPLINED MEMBER REPENTS, THE CHURCH SHOULD WELCOME &amp; RESTORE HIM/HER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2 Corinthians 2:4-11</a:t>
            </a:r>
            <a:br>
              <a:rPr lang="en-US" sz="4400" dirty="0"/>
            </a:br>
            <a:r>
              <a:rPr lang="en-US" sz="4400" dirty="0"/>
              <a:t>Insights into Healthy Church Discipline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xmlns="" id="{AD9BBF44-C4EB-48C4-80ED-835F6C7C55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208" y="2755920"/>
            <a:ext cx="11839169" cy="21441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7</a:t>
            </a:r>
            <a:r>
              <a:rPr lang="en-US" sz="3200" dirty="0"/>
              <a:t> . . . so that on the contrary you should rather forgive and comfort him, otherwise such a one might be overwhelmed by excessive sorrow. </a:t>
            </a:r>
            <a:r>
              <a:rPr lang="en-US" sz="3200" baseline="30000" dirty="0"/>
              <a:t>8</a:t>
            </a:r>
            <a:r>
              <a:rPr lang="en-US" sz="3200" dirty="0"/>
              <a:t> Wherefore I urge you to reaffirm your love for him . . . </a:t>
            </a:r>
            <a:r>
              <a:rPr lang="en-US" sz="3200" baseline="30000" dirty="0"/>
              <a:t>11</a:t>
            </a:r>
            <a:r>
              <a:rPr lang="en-US" sz="3200" dirty="0"/>
              <a:t> so that no advantage would be taken of us by Satan, for we are not ignorant of his schemes. </a:t>
            </a:r>
          </a:p>
        </p:txBody>
      </p:sp>
    </p:spTree>
    <p:extLst>
      <p:ext uri="{BB962C8B-B14F-4D97-AF65-F5344CB8AC3E}">
        <p14:creationId xmlns:p14="http://schemas.microsoft.com/office/powerpoint/2010/main" val="119736184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marL="0" indent="0" eaLnBrk="1" hangingPunct="1">
              <a:lnSpc>
                <a:spcPts val="3600"/>
              </a:lnSpc>
              <a:spcBef>
                <a:spcPts val="120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WHEN A DISCIPLINED MEMBER REPENTS, THE CHURCH SHOULD WELCOME &amp; RESTORE HIM/HER</a:t>
            </a:r>
            <a:endParaRPr lang="en-US" sz="4000" b="0" dirty="0">
              <a:effectLst/>
              <a:cs typeface="Times New Roman" pitchFamily="18" charset="0"/>
            </a:endParaRPr>
          </a:p>
          <a:p>
            <a:pPr marL="0" indent="0" eaLnBrk="1" hangingPunct="1">
              <a:lnSpc>
                <a:spcPts val="3600"/>
              </a:lnSpc>
              <a:spcBef>
                <a:spcPts val="120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marL="0" indent="0" eaLnBrk="1" hangingPunct="1">
              <a:lnSpc>
                <a:spcPts val="3600"/>
              </a:lnSpc>
              <a:spcBef>
                <a:spcPts val="120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marL="0" indent="0" eaLnBrk="1" hangingPunct="1">
              <a:lnSpc>
                <a:spcPts val="3600"/>
              </a:lnSpc>
              <a:spcBef>
                <a:spcPts val="120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marL="0" indent="0" algn="ctr" eaLnBrk="1" hangingPunct="1">
              <a:lnSpc>
                <a:spcPts val="3600"/>
              </a:lnSpc>
              <a:spcBef>
                <a:spcPts val="30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Before, they had been unwilling to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pay the price to discipline . . 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2 Corinthians 2:4-11</a:t>
            </a:r>
            <a:br>
              <a:rPr lang="en-US" sz="4400" dirty="0"/>
            </a:br>
            <a:r>
              <a:rPr lang="en-US" sz="4400" dirty="0"/>
              <a:t>Insights into Healthy Church Discipline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xmlns="" id="{AD9BBF44-C4EB-48C4-80ED-835F6C7C55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208" y="2755920"/>
            <a:ext cx="11839169" cy="21441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7</a:t>
            </a:r>
            <a:r>
              <a:rPr lang="en-US" sz="3200" dirty="0"/>
              <a:t> . . . so that on the contrary you should rather forgive and comfort him, otherwise such a one might be overwhelmed by excessive sorrow. </a:t>
            </a:r>
            <a:r>
              <a:rPr lang="en-US" sz="3200" baseline="30000" dirty="0"/>
              <a:t>8</a:t>
            </a:r>
            <a:r>
              <a:rPr lang="en-US" sz="3200" dirty="0"/>
              <a:t> Wherefore I urge you to reaffirm your love for him . . . </a:t>
            </a:r>
            <a:r>
              <a:rPr lang="en-US" sz="3200" baseline="30000" dirty="0"/>
              <a:t>11</a:t>
            </a:r>
            <a:r>
              <a:rPr lang="en-US" sz="3200" dirty="0"/>
              <a:t> so that no advantage would be taken of us by Satan, for we are not ignorant of his schemes. </a:t>
            </a:r>
          </a:p>
        </p:txBody>
      </p:sp>
    </p:spTree>
    <p:extLst>
      <p:ext uri="{BB962C8B-B14F-4D97-AF65-F5344CB8AC3E}">
        <p14:creationId xmlns:p14="http://schemas.microsoft.com/office/powerpoint/2010/main" val="3240291981"/>
      </p:ext>
    </p:extLst>
  </p:cSld>
  <p:clrMapOvr>
    <a:masterClrMapping/>
  </p:clrMapOvr>
  <p:transition spd="med">
    <p:randomBar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marL="0" indent="0" eaLnBrk="1" hangingPunct="1">
              <a:lnSpc>
                <a:spcPts val="3600"/>
              </a:lnSpc>
              <a:spcBef>
                <a:spcPts val="120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WHEN A DISCIPLINED MEMBER REPENTS, THE CHURCH SHOULD WELCOME &amp; RESTORE HIM/HER</a:t>
            </a:r>
            <a:endParaRPr lang="en-US" sz="4000" b="0" dirty="0">
              <a:effectLst/>
              <a:cs typeface="Times New Roman" pitchFamily="18" charset="0"/>
            </a:endParaRPr>
          </a:p>
          <a:p>
            <a:pPr marL="0" indent="0" eaLnBrk="1" hangingPunct="1">
              <a:lnSpc>
                <a:spcPts val="3600"/>
              </a:lnSpc>
              <a:spcBef>
                <a:spcPts val="120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marL="0" indent="0" eaLnBrk="1" hangingPunct="1">
              <a:lnSpc>
                <a:spcPts val="3600"/>
              </a:lnSpc>
              <a:spcBef>
                <a:spcPts val="120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marL="0" indent="0" eaLnBrk="1" hangingPunct="1">
              <a:lnSpc>
                <a:spcPts val="3600"/>
              </a:lnSpc>
              <a:spcBef>
                <a:spcPts val="120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marL="0" indent="0" algn="ctr" eaLnBrk="1" hangingPunct="1">
              <a:lnSpc>
                <a:spcPts val="3600"/>
              </a:lnSpc>
              <a:spcBef>
                <a:spcPts val="30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Before, they had been unwilling to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pay the price to discipline . . .</a:t>
            </a:r>
          </a:p>
          <a:p>
            <a:pPr marL="0" indent="0" algn="ctr" eaLnBrk="1" hangingPunct="1">
              <a:lnSpc>
                <a:spcPts val="3600"/>
              </a:lnSpc>
              <a:spcBef>
                <a:spcPts val="6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Now, they were unwilling to pay the price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of forgiveness &amp; restoration</a:t>
            </a:r>
          </a:p>
          <a:p>
            <a:pPr marL="0" indent="0" eaLnBrk="1" hangingPunct="1">
              <a:lnSpc>
                <a:spcPts val="3600"/>
              </a:lnSpc>
              <a:spcBef>
                <a:spcPts val="1200"/>
              </a:spcBef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2 Corinthians 2:4-11</a:t>
            </a:r>
            <a:br>
              <a:rPr lang="en-US" sz="4400" dirty="0"/>
            </a:br>
            <a:r>
              <a:rPr lang="en-US" sz="4400" dirty="0"/>
              <a:t>Insights into Healthy Church Discipline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xmlns="" id="{AD9BBF44-C4EB-48C4-80ED-835F6C7C55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208" y="2755920"/>
            <a:ext cx="11839169" cy="21441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7</a:t>
            </a:r>
            <a:r>
              <a:rPr lang="en-US" sz="3200" dirty="0"/>
              <a:t> . . . so that on the contrary you should rather forgive and comfort him, otherwise such a one might be overwhelmed by excessive sorrow. </a:t>
            </a:r>
            <a:r>
              <a:rPr lang="en-US" sz="3200" baseline="30000" dirty="0"/>
              <a:t>8</a:t>
            </a:r>
            <a:r>
              <a:rPr lang="en-US" sz="3200" dirty="0"/>
              <a:t> Wherefore I urge you to reaffirm your love for him . . . </a:t>
            </a:r>
            <a:r>
              <a:rPr lang="en-US" sz="3200" baseline="30000" dirty="0"/>
              <a:t>11</a:t>
            </a:r>
            <a:r>
              <a:rPr lang="en-US" sz="3200" dirty="0"/>
              <a:t> so that no advantage would be taken of us by Satan, for we are not ignorant of his schemes. </a:t>
            </a:r>
          </a:p>
        </p:txBody>
      </p:sp>
    </p:spTree>
    <p:extLst>
      <p:ext uri="{BB962C8B-B14F-4D97-AF65-F5344CB8AC3E}">
        <p14:creationId xmlns:p14="http://schemas.microsoft.com/office/powerpoint/2010/main" val="3955346130"/>
      </p:ext>
    </p:extLst>
  </p:cSld>
  <p:clrMapOvr>
    <a:masterClrMapping/>
  </p:clrMapOvr>
  <p:transition spd="med">
    <p:randomBar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marL="0" indent="0" eaLnBrk="1" hangingPunct="1">
              <a:lnSpc>
                <a:spcPts val="3600"/>
              </a:lnSpc>
              <a:spcBef>
                <a:spcPts val="120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WHEN A DISCIPLINED MEMBER REPENTS, THE CHURCH SHOULD WELCOME &amp; RESTORE HIM/HER</a:t>
            </a:r>
            <a:endParaRPr lang="en-US" sz="4000" b="0" dirty="0">
              <a:effectLst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2 Corinthians 2:4-11</a:t>
            </a:r>
            <a:br>
              <a:rPr lang="en-US" sz="4400" dirty="0"/>
            </a:br>
            <a:r>
              <a:rPr lang="en-US" sz="4400" dirty="0"/>
              <a:t>Insights into Healthy Church Discipline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xmlns="" id="{AD9BBF44-C4EB-48C4-80ED-835F6C7C55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208" y="2755920"/>
            <a:ext cx="11839169" cy="21441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7</a:t>
            </a:r>
            <a:r>
              <a:rPr lang="en-US" sz="3200" dirty="0"/>
              <a:t> . . . so that on the contrary you should rather forgive and comfort him, </a:t>
            </a:r>
            <a:r>
              <a:rPr lang="en-US" sz="3200" u="sng" dirty="0"/>
              <a:t>otherwise such a one might be overwhelmed by excessive sorrow</a:t>
            </a:r>
            <a:r>
              <a:rPr lang="en-US" sz="3200" dirty="0"/>
              <a:t>. </a:t>
            </a:r>
            <a:r>
              <a:rPr lang="en-US" sz="3200" baseline="30000" dirty="0"/>
              <a:t>8</a:t>
            </a:r>
            <a:r>
              <a:rPr lang="en-US" sz="3200" dirty="0"/>
              <a:t> Wherefore I urge you to reaffirm your love for him . . . </a:t>
            </a:r>
            <a:r>
              <a:rPr lang="en-US" sz="3200" baseline="30000" dirty="0"/>
              <a:t>11</a:t>
            </a:r>
            <a:r>
              <a:rPr lang="en-US" sz="3200" dirty="0"/>
              <a:t> so that no advantage would be taken of us by Satan, for we are not ignorant of his schemes. </a:t>
            </a:r>
          </a:p>
        </p:txBody>
      </p:sp>
    </p:spTree>
    <p:extLst>
      <p:ext uri="{BB962C8B-B14F-4D97-AF65-F5344CB8AC3E}">
        <p14:creationId xmlns:p14="http://schemas.microsoft.com/office/powerpoint/2010/main" val="1447639438"/>
      </p:ext>
    </p:extLst>
  </p:cSld>
  <p:clrMapOvr>
    <a:masterClrMapping/>
  </p:clrMapOvr>
  <p:transition spd="med">
    <p:randomBar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marL="0" indent="0" eaLnBrk="1" hangingPunct="1">
              <a:lnSpc>
                <a:spcPts val="3600"/>
              </a:lnSpc>
              <a:spcBef>
                <a:spcPts val="120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WHEN A DISCIPLINED MEMBER REPENTS, THE CHURCH SHOULD WELCOME &amp; RESTORE HIM/HER</a:t>
            </a:r>
            <a:endParaRPr lang="en-US" sz="4000" b="0" dirty="0">
              <a:effectLst/>
              <a:cs typeface="Times New Roman" pitchFamily="18" charset="0"/>
            </a:endParaRPr>
          </a:p>
          <a:p>
            <a:pPr marL="0" indent="0" eaLnBrk="1" hangingPunct="1">
              <a:lnSpc>
                <a:spcPts val="3600"/>
              </a:lnSpc>
              <a:spcBef>
                <a:spcPts val="120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marL="0" indent="0" eaLnBrk="1" hangingPunct="1">
              <a:lnSpc>
                <a:spcPts val="3600"/>
              </a:lnSpc>
              <a:spcBef>
                <a:spcPts val="120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marL="0" indent="0" eaLnBrk="1" hangingPunct="1">
              <a:lnSpc>
                <a:spcPts val="3600"/>
              </a:lnSpc>
              <a:spcBef>
                <a:spcPts val="120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marL="0" indent="0" eaLnBrk="1" hangingPunct="1">
              <a:lnSpc>
                <a:spcPts val="3600"/>
              </a:lnSpc>
              <a:spcBef>
                <a:spcPts val="1200"/>
              </a:spcBef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marL="0" indent="0" algn="ctr" eaLnBrk="1" hangingPunct="1">
              <a:lnSpc>
                <a:spcPts val="3600"/>
              </a:lnSpc>
              <a:spcBef>
                <a:spcPts val="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Rally around them, rejoice over them,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&amp; help them move forward with Christ!!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2 Corinthians 2:4-11</a:t>
            </a:r>
            <a:br>
              <a:rPr lang="en-US" sz="4400" dirty="0"/>
            </a:br>
            <a:r>
              <a:rPr lang="en-US" sz="4400" dirty="0"/>
              <a:t>Insights into Healthy Church Discipline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xmlns="" id="{AD9BBF44-C4EB-48C4-80ED-835F6C7C55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208" y="2755920"/>
            <a:ext cx="11839169" cy="21441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7</a:t>
            </a:r>
            <a:r>
              <a:rPr lang="en-US" sz="3200" dirty="0"/>
              <a:t> . . . so that on the contrary you should rather </a:t>
            </a:r>
            <a:r>
              <a:rPr lang="en-US" sz="3200" u="sng" dirty="0"/>
              <a:t>forgive</a:t>
            </a:r>
            <a:r>
              <a:rPr lang="en-US" sz="3200" dirty="0"/>
              <a:t> and </a:t>
            </a:r>
            <a:r>
              <a:rPr lang="en-US" sz="3200" u="sng" dirty="0"/>
              <a:t>comfort</a:t>
            </a:r>
            <a:r>
              <a:rPr lang="en-US" sz="3200" dirty="0"/>
              <a:t> him, otherwise such a one might be overwhelmed by excessive sorrow. </a:t>
            </a:r>
            <a:r>
              <a:rPr lang="en-US" sz="3200" baseline="30000" dirty="0"/>
              <a:t>8</a:t>
            </a:r>
            <a:r>
              <a:rPr lang="en-US" sz="3200" dirty="0"/>
              <a:t> Wherefore I urge you to </a:t>
            </a:r>
            <a:r>
              <a:rPr lang="en-US" sz="3200" u="sng" dirty="0"/>
              <a:t>reaffirm your love </a:t>
            </a:r>
            <a:r>
              <a:rPr lang="en-US" sz="3200" dirty="0"/>
              <a:t>for him . . . </a:t>
            </a:r>
            <a:r>
              <a:rPr lang="en-US" sz="3200" baseline="30000" dirty="0"/>
              <a:t>11</a:t>
            </a:r>
            <a:r>
              <a:rPr lang="en-US" sz="3200" dirty="0"/>
              <a:t> so that no advantage would be taken of us by Satan, for we are not ignorant of his schemes. </a:t>
            </a:r>
          </a:p>
        </p:txBody>
      </p:sp>
    </p:spTree>
    <p:extLst>
      <p:ext uri="{BB962C8B-B14F-4D97-AF65-F5344CB8AC3E}">
        <p14:creationId xmlns:p14="http://schemas.microsoft.com/office/powerpoint/2010/main" val="619622406"/>
      </p:ext>
    </p:extLst>
  </p:cSld>
  <p:clrMapOvr>
    <a:masterClrMapping/>
  </p:clrMapOvr>
  <p:transition spd="med">
    <p:randomBar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marL="0" indent="0" eaLnBrk="1" hangingPunct="1">
              <a:lnSpc>
                <a:spcPts val="3600"/>
              </a:lnSpc>
              <a:spcBef>
                <a:spcPts val="120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CHURCH DISCIPLINE IS PAINFUL – BUT IT IS AN EXPRESSION OF SINCERE LOVE</a:t>
            </a:r>
          </a:p>
          <a:p>
            <a:pPr marL="0" indent="0" eaLnBrk="1" hangingPunct="1">
              <a:lnSpc>
                <a:spcPts val="3600"/>
              </a:lnSpc>
              <a:spcBef>
                <a:spcPts val="120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CHURCH DISCIPLINE IS MOST LIKELY TO BE EFFECTIVE WHEN IT IS ADMINISTERED BY </a:t>
            </a:r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 CARING COMMUNITY</a:t>
            </a:r>
          </a:p>
          <a:p>
            <a:pPr marL="0" indent="0" eaLnBrk="1" hangingPunct="1">
              <a:lnSpc>
                <a:spcPts val="3600"/>
              </a:lnSpc>
              <a:spcBef>
                <a:spcPts val="120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CHURCHES SHOULD IMPOSE SERIOUS CONSEQUENCES ONLY ON MEMBERS WHO PERSIST IN SERIOUS SIN</a:t>
            </a:r>
          </a:p>
          <a:p>
            <a:pPr marL="0" indent="0" eaLnBrk="1" hangingPunct="1">
              <a:lnSpc>
                <a:spcPts val="3600"/>
              </a:lnSpc>
              <a:spcBef>
                <a:spcPts val="120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WHEN A DISCIPLINED MEMBER REPENTS, THE CHURCH SHOULD WELCOME &amp; RESTORE HIM/HER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2 Corinthians 2:4-11</a:t>
            </a:r>
            <a:br>
              <a:rPr lang="en-US" sz="4400" dirty="0"/>
            </a:br>
            <a:r>
              <a:rPr lang="en-US" sz="4400" dirty="0"/>
              <a:t>Insights into Healthy Church Discipline</a:t>
            </a:r>
          </a:p>
        </p:txBody>
      </p:sp>
    </p:spTree>
    <p:extLst>
      <p:ext uri="{BB962C8B-B14F-4D97-AF65-F5344CB8AC3E}">
        <p14:creationId xmlns:p14="http://schemas.microsoft.com/office/powerpoint/2010/main" val="2654905407"/>
      </p:ext>
    </p:extLst>
  </p:cSld>
  <p:clrMapOvr>
    <a:masterClrMapping/>
  </p:clrMapOvr>
  <p:transition spd="med">
    <p:wipe dir="r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spcBef>
                <a:spcPct val="30000"/>
              </a:spcBef>
              <a:defRPr/>
            </a:pPr>
            <a:endParaRPr lang="en-US" sz="8800" dirty="0"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0"/>
              </a:spcBef>
              <a:defRPr/>
            </a:pPr>
            <a:r>
              <a:rPr lang="en-US" sz="8800" dirty="0">
                <a:cs typeface="Times New Roman" pitchFamily="18" charset="0"/>
              </a:rPr>
              <a:t>NEXT WEEK:</a:t>
            </a:r>
          </a:p>
          <a:p>
            <a:pPr algn="ctr" eaLnBrk="1" hangingPunct="1">
              <a:lnSpc>
                <a:spcPct val="70000"/>
              </a:lnSpc>
              <a:spcBef>
                <a:spcPct val="30000"/>
              </a:spcBef>
              <a:defRPr/>
            </a:pPr>
            <a:r>
              <a:rPr lang="en-US" sz="6000" dirty="0">
                <a:cs typeface="Times New Roman" pitchFamily="18" charset="0"/>
              </a:rPr>
              <a:t>2 Corinthians 2:12 – 3:5</a:t>
            </a:r>
          </a:p>
          <a:p>
            <a:pPr algn="ctr" eaLnBrk="1" hangingPunct="1">
              <a:lnSpc>
                <a:spcPct val="70000"/>
              </a:lnSpc>
              <a:spcBef>
                <a:spcPct val="30000"/>
              </a:spcBef>
              <a:defRPr/>
            </a:pPr>
            <a:r>
              <a:rPr lang="en-US" sz="6000" dirty="0">
                <a:cs typeface="Times New Roman" pitchFamily="18" charset="0"/>
              </a:rPr>
              <a:t>The “Aroma” of Christ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3400"/>
              </a:lnSpc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405839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hecker/>
      </p:transition>
    </mc:Choice>
    <mc:Fallback xmlns="">
      <p:transition spd="slow">
        <p:checker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spcBef>
                <a:spcPct val="30000"/>
              </a:spcBef>
              <a:defRPr/>
            </a:pPr>
            <a:endParaRPr lang="en-US" sz="4000" dirty="0"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ct val="30000"/>
              </a:spcBef>
              <a:defRPr/>
            </a:pPr>
            <a:r>
              <a:rPr lang="en-US" sz="7200" b="0" i="1" dirty="0">
                <a:effectLst/>
                <a:cs typeface="Times New Roman" pitchFamily="18" charset="0"/>
              </a:rPr>
              <a:t>Questions?</a:t>
            </a:r>
          </a:p>
          <a:p>
            <a:pPr algn="ctr" eaLnBrk="1" hangingPunct="1">
              <a:lnSpc>
                <a:spcPct val="70000"/>
              </a:lnSpc>
              <a:spcBef>
                <a:spcPct val="30000"/>
              </a:spcBef>
              <a:defRPr/>
            </a:pPr>
            <a:r>
              <a:rPr lang="en-US" sz="7200" b="0" i="1" dirty="0">
                <a:effectLst/>
                <a:cs typeface="Times New Roman" pitchFamily="18" charset="0"/>
              </a:rPr>
              <a:t>Comments?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itle 4"/>
          <p:cNvSpPr txBox="1">
            <a:spLocks/>
          </p:cNvSpPr>
          <p:nvPr/>
        </p:nvSpPr>
        <p:spPr bwMode="auto">
          <a:xfrm>
            <a:off x="180622" y="274638"/>
            <a:ext cx="117856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C0C0C0"/>
              </a:solidFill>
              <a:effectLst/>
              <a:uLnTx/>
              <a:uFillTx/>
              <a:latin typeface="Trebuchet MS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526408"/>
      </p:ext>
    </p:extLst>
  </p:cSld>
  <p:clrMapOvr>
    <a:masterClrMapping/>
  </p:clrMapOvr>
  <p:transition spd="med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marL="0" indent="0" eaLnBrk="1" hangingPunct="1">
              <a:lnSpc>
                <a:spcPts val="3600"/>
              </a:lnSpc>
              <a:spcBef>
                <a:spcPts val="60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2 Corinthians 2:4-11</a:t>
            </a:r>
            <a:br>
              <a:rPr lang="en-US" sz="4400" dirty="0"/>
            </a:br>
            <a:r>
              <a:rPr lang="en-US" sz="4400" dirty="0"/>
              <a:t>THE SITUATION</a:t>
            </a:r>
          </a:p>
        </p:txBody>
      </p:sp>
    </p:spTree>
    <p:extLst>
      <p:ext uri="{BB962C8B-B14F-4D97-AF65-F5344CB8AC3E}">
        <p14:creationId xmlns:p14="http://schemas.microsoft.com/office/powerpoint/2010/main" val="824499854"/>
      </p:ext>
    </p:extLst>
  </p:cSld>
  <p:clrMapOvr>
    <a:masterClrMapping/>
  </p:clrMapOvr>
  <p:transition spd="med" advClick="0" advTm="1000">
    <p:randomBar dir="vert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marL="0" indent="0" eaLnBrk="1" hangingPunct="1">
              <a:lnSpc>
                <a:spcPts val="3600"/>
              </a:lnSpc>
              <a:spcBef>
                <a:spcPts val="120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CHURCH DISCIPLINE IS PAINFUL – BUT IT IS AN EXPRESSION OF SINCERE LOVE</a:t>
            </a:r>
          </a:p>
          <a:p>
            <a:pPr marL="0" indent="0" eaLnBrk="1" hangingPunct="1">
              <a:lnSpc>
                <a:spcPts val="3600"/>
              </a:lnSpc>
              <a:spcBef>
                <a:spcPts val="120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CHURCH DISCIPLINE IS MOST LIKELY TO BE EFFECTIVE WHEN IT IS ADMINISTERED BY </a:t>
            </a:r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 CARING COMMUNITY</a:t>
            </a:r>
          </a:p>
          <a:p>
            <a:pPr marL="0" indent="0" eaLnBrk="1" hangingPunct="1">
              <a:lnSpc>
                <a:spcPts val="3600"/>
              </a:lnSpc>
              <a:spcBef>
                <a:spcPts val="120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CHURCHES SHOULD IMPOSE SERIOUS CONSEQUENCES ONLY ON MEMBERS WHO PERSIST IN SERIOUS SIN</a:t>
            </a:r>
          </a:p>
          <a:p>
            <a:pPr marL="0" indent="0" eaLnBrk="1" hangingPunct="1">
              <a:lnSpc>
                <a:spcPts val="3600"/>
              </a:lnSpc>
              <a:spcBef>
                <a:spcPts val="120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WHEN A DISCIPLINED MEMBER REPENTS, THE CHURCH SHOULD WELCOME &amp; RESTORE HIM/HER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2 Corinthians 2:4-11</a:t>
            </a:r>
            <a:br>
              <a:rPr lang="en-US" sz="4400" dirty="0"/>
            </a:br>
            <a:r>
              <a:rPr lang="en-US" sz="4400" dirty="0"/>
              <a:t>Insights into Healthy Church Discipline</a:t>
            </a:r>
          </a:p>
        </p:txBody>
      </p:sp>
    </p:spTree>
    <p:extLst>
      <p:ext uri="{BB962C8B-B14F-4D97-AF65-F5344CB8AC3E}">
        <p14:creationId xmlns:p14="http://schemas.microsoft.com/office/powerpoint/2010/main" val="1084141218"/>
      </p:ext>
    </p:extLst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marL="571500" indent="-571500" eaLnBrk="1" hangingPunct="1">
              <a:lnSpc>
                <a:spcPts val="3600"/>
              </a:lnSpc>
              <a:spcBef>
                <a:spcPts val="600"/>
              </a:spcBef>
              <a:buFont typeface="Wingdings" panose="05000000000000000000" pitchFamily="2" charset="2"/>
              <a:buChar char="q"/>
              <a:defRPr/>
            </a:pPr>
            <a:r>
              <a:rPr lang="en-US" sz="4000" b="0" dirty="0">
                <a:effectLst/>
                <a:cs typeface="Times New Roman" pitchFamily="18" charset="0"/>
              </a:rPr>
              <a:t>A Corinthian church member was having an ongoing sexual relationship with his “father’s wife” (1 Cor. 5:1)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2 Corinthians 2:4-11</a:t>
            </a:r>
            <a:br>
              <a:rPr lang="en-US" sz="4400" dirty="0"/>
            </a:br>
            <a:r>
              <a:rPr lang="en-US" sz="4400" dirty="0"/>
              <a:t>THE SITUATION</a:t>
            </a:r>
          </a:p>
        </p:txBody>
      </p:sp>
    </p:spTree>
    <p:extLst>
      <p:ext uri="{BB962C8B-B14F-4D97-AF65-F5344CB8AC3E}">
        <p14:creationId xmlns:p14="http://schemas.microsoft.com/office/powerpoint/2010/main" val="666860304"/>
      </p:ext>
    </p:extLst>
  </p:cSld>
  <p:clrMapOvr>
    <a:masterClrMapping/>
  </p:clrMapOvr>
  <p:transition spd="med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marL="571500" indent="-571500" eaLnBrk="1" hangingPunct="1">
              <a:lnSpc>
                <a:spcPts val="3600"/>
              </a:lnSpc>
              <a:spcBef>
                <a:spcPts val="600"/>
              </a:spcBef>
              <a:buFont typeface="Wingdings" panose="05000000000000000000" pitchFamily="2" charset="2"/>
              <a:buChar char="q"/>
              <a:defRPr/>
            </a:pPr>
            <a:r>
              <a:rPr lang="en-US" sz="4000" b="0" dirty="0">
                <a:effectLst/>
                <a:cs typeface="Times New Roman" pitchFamily="18" charset="0"/>
              </a:rPr>
              <a:t>A Corinthian church member was having an ongoing sexual relationship with his “father’s wife” (1 Cor. 5:1)</a:t>
            </a:r>
          </a:p>
          <a:p>
            <a:pPr marL="571500" indent="-571500" eaLnBrk="1" hangingPunct="1">
              <a:lnSpc>
                <a:spcPts val="3600"/>
              </a:lnSpc>
              <a:spcBef>
                <a:spcPts val="900"/>
              </a:spcBef>
              <a:buFont typeface="Wingdings" panose="05000000000000000000" pitchFamily="2" charset="2"/>
              <a:buChar char="q"/>
              <a:defRPr/>
            </a:pPr>
            <a:r>
              <a:rPr lang="en-US" sz="4000" b="0" dirty="0">
                <a:effectLst/>
                <a:cs typeface="Times New Roman" pitchFamily="18" charset="0"/>
              </a:rPr>
              <a:t>The Corinthian church boasted about their “tolerance” of this situation (1 Cor. 5:2)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2 Corinthians 2:4-11</a:t>
            </a:r>
            <a:br>
              <a:rPr lang="en-US" sz="4400" dirty="0"/>
            </a:br>
            <a:r>
              <a:rPr lang="en-US" sz="4400" dirty="0"/>
              <a:t>THE SITUATION</a:t>
            </a:r>
          </a:p>
        </p:txBody>
      </p:sp>
    </p:spTree>
    <p:extLst>
      <p:ext uri="{BB962C8B-B14F-4D97-AF65-F5344CB8AC3E}">
        <p14:creationId xmlns:p14="http://schemas.microsoft.com/office/powerpoint/2010/main" val="1876672023"/>
      </p:ext>
    </p:extLst>
  </p:cSld>
  <p:clrMapOvr>
    <a:masterClrMapping/>
  </p:clrMapOvr>
  <p:transition spd="med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marL="571500" indent="-571500" eaLnBrk="1" hangingPunct="1">
              <a:lnSpc>
                <a:spcPts val="3600"/>
              </a:lnSpc>
              <a:spcBef>
                <a:spcPts val="600"/>
              </a:spcBef>
              <a:buFont typeface="Wingdings" panose="05000000000000000000" pitchFamily="2" charset="2"/>
              <a:buChar char="q"/>
              <a:defRPr/>
            </a:pPr>
            <a:r>
              <a:rPr lang="en-US" sz="4000" b="0" dirty="0">
                <a:effectLst/>
                <a:cs typeface="Times New Roman" pitchFamily="18" charset="0"/>
              </a:rPr>
              <a:t>A Corinthian church member was having an ongoing sexual relationship with his “father’s wife” (1 Cor. 5:1)</a:t>
            </a:r>
          </a:p>
          <a:p>
            <a:pPr marL="571500" indent="-571500" eaLnBrk="1" hangingPunct="1">
              <a:lnSpc>
                <a:spcPts val="3600"/>
              </a:lnSpc>
              <a:spcBef>
                <a:spcPts val="900"/>
              </a:spcBef>
              <a:buFont typeface="Wingdings" panose="05000000000000000000" pitchFamily="2" charset="2"/>
              <a:buChar char="q"/>
              <a:defRPr/>
            </a:pPr>
            <a:r>
              <a:rPr lang="en-US" sz="4000" b="0" dirty="0">
                <a:effectLst/>
                <a:cs typeface="Times New Roman" pitchFamily="18" charset="0"/>
              </a:rPr>
              <a:t>The Corinthian church boasted about their “tolerance” of this situation (1 Cor. 5:2)</a:t>
            </a:r>
          </a:p>
          <a:p>
            <a:pPr marL="571500" indent="-571500" eaLnBrk="1" hangingPunct="1">
              <a:lnSpc>
                <a:spcPts val="3600"/>
              </a:lnSpc>
              <a:spcBef>
                <a:spcPts val="900"/>
              </a:spcBef>
              <a:buFont typeface="Wingdings" panose="05000000000000000000" pitchFamily="2" charset="2"/>
              <a:buChar char="q"/>
              <a:defRPr/>
            </a:pPr>
            <a:r>
              <a:rPr lang="en-US" sz="4000" b="0" dirty="0">
                <a:effectLst/>
                <a:cs typeface="Times New Roman" pitchFamily="18" charset="0"/>
              </a:rPr>
              <a:t>By letter, Paul instructed them to remove the man from their fellowship (1 Cor. 5:2b,13)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2 Corinthians 2:4-11</a:t>
            </a:r>
            <a:br>
              <a:rPr lang="en-US" sz="4400" dirty="0"/>
            </a:br>
            <a:r>
              <a:rPr lang="en-US" sz="4400" dirty="0"/>
              <a:t>THE SITUATION</a:t>
            </a:r>
          </a:p>
        </p:txBody>
      </p:sp>
    </p:spTree>
    <p:extLst>
      <p:ext uri="{BB962C8B-B14F-4D97-AF65-F5344CB8AC3E}">
        <p14:creationId xmlns:p14="http://schemas.microsoft.com/office/powerpoint/2010/main" val="728380061"/>
      </p:ext>
    </p:extLst>
  </p:cSld>
  <p:clrMapOvr>
    <a:masterClrMapping/>
  </p:clrMapOvr>
  <p:transition spd="med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marL="571500" indent="-571500" eaLnBrk="1" hangingPunct="1">
              <a:lnSpc>
                <a:spcPts val="3600"/>
              </a:lnSpc>
              <a:spcBef>
                <a:spcPts val="600"/>
              </a:spcBef>
              <a:buFont typeface="Wingdings" panose="05000000000000000000" pitchFamily="2" charset="2"/>
              <a:buChar char="q"/>
              <a:defRPr/>
            </a:pPr>
            <a:r>
              <a:rPr lang="en-US" sz="4000" b="0" dirty="0">
                <a:effectLst/>
                <a:cs typeface="Times New Roman" pitchFamily="18" charset="0"/>
              </a:rPr>
              <a:t>A Corinthian church member was having an ongoing sexual relationship with his “father’s wife” (1 Cor. 5:1)</a:t>
            </a:r>
          </a:p>
          <a:p>
            <a:pPr marL="571500" indent="-571500" eaLnBrk="1" hangingPunct="1">
              <a:lnSpc>
                <a:spcPts val="3600"/>
              </a:lnSpc>
              <a:spcBef>
                <a:spcPts val="900"/>
              </a:spcBef>
              <a:buFont typeface="Wingdings" panose="05000000000000000000" pitchFamily="2" charset="2"/>
              <a:buChar char="q"/>
              <a:defRPr/>
            </a:pPr>
            <a:r>
              <a:rPr lang="en-US" sz="4000" b="0" dirty="0">
                <a:effectLst/>
                <a:cs typeface="Times New Roman" pitchFamily="18" charset="0"/>
              </a:rPr>
              <a:t>The Corinthian church boasted about their “tolerance” of this situation (1 Cor. 5:2)</a:t>
            </a:r>
          </a:p>
          <a:p>
            <a:pPr marL="571500" indent="-571500" eaLnBrk="1" hangingPunct="1">
              <a:lnSpc>
                <a:spcPts val="3600"/>
              </a:lnSpc>
              <a:spcBef>
                <a:spcPts val="900"/>
              </a:spcBef>
              <a:buFont typeface="Wingdings" panose="05000000000000000000" pitchFamily="2" charset="2"/>
              <a:buChar char="q"/>
              <a:defRPr/>
            </a:pPr>
            <a:r>
              <a:rPr lang="en-US" sz="4000" b="0" dirty="0">
                <a:effectLst/>
                <a:cs typeface="Times New Roman" pitchFamily="18" charset="0"/>
              </a:rPr>
              <a:t>By letter, Paul instructed them to remove the man from their fellowship (1 Cor. 5:2b,13)</a:t>
            </a:r>
          </a:p>
          <a:p>
            <a:pPr marL="571500" indent="-571500" eaLnBrk="1" hangingPunct="1">
              <a:lnSpc>
                <a:spcPts val="3600"/>
              </a:lnSpc>
              <a:spcBef>
                <a:spcPts val="900"/>
              </a:spcBef>
              <a:buFont typeface="Wingdings" panose="05000000000000000000" pitchFamily="2" charset="2"/>
              <a:buChar char="q"/>
              <a:defRPr/>
            </a:pPr>
            <a:r>
              <a:rPr lang="en-US" sz="4000" b="0" dirty="0">
                <a:effectLst/>
                <a:cs typeface="Times New Roman" pitchFamily="18" charset="0"/>
              </a:rPr>
              <a:t>The church refused to follow Paul’s instruction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2 Corinthians 2:4-11</a:t>
            </a:r>
            <a:br>
              <a:rPr lang="en-US" sz="4400" dirty="0"/>
            </a:br>
            <a:r>
              <a:rPr lang="en-US" sz="4400" dirty="0"/>
              <a:t>THE SITUATION</a:t>
            </a:r>
          </a:p>
        </p:txBody>
      </p:sp>
    </p:spTree>
    <p:extLst>
      <p:ext uri="{BB962C8B-B14F-4D97-AF65-F5344CB8AC3E}">
        <p14:creationId xmlns:p14="http://schemas.microsoft.com/office/powerpoint/2010/main" val="2494729808"/>
      </p:ext>
    </p:extLst>
  </p:cSld>
  <p:clrMapOvr>
    <a:masterClrMapping/>
  </p:clrMapOvr>
  <p:transition spd="med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marL="571500" indent="-571500" eaLnBrk="1" hangingPunct="1">
              <a:lnSpc>
                <a:spcPts val="3600"/>
              </a:lnSpc>
              <a:spcBef>
                <a:spcPts val="900"/>
              </a:spcBef>
              <a:buFont typeface="Wingdings" panose="05000000000000000000" pitchFamily="2" charset="2"/>
              <a:buChar char="q"/>
              <a:defRPr/>
            </a:pPr>
            <a:r>
              <a:rPr lang="en-US" sz="4000" b="0" dirty="0">
                <a:effectLst/>
                <a:cs typeface="Times New Roman" pitchFamily="18" charset="0"/>
              </a:rPr>
              <a:t>Paul visited the church &amp; rebuked them.  After a painful exchange, Paul left Corinth, leaving Titus to press his point (2 Cor. 2:1,2; 7:6)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2 Corinthians 2:4-11</a:t>
            </a:r>
            <a:br>
              <a:rPr lang="en-US" sz="4400" dirty="0"/>
            </a:br>
            <a:r>
              <a:rPr lang="en-US" sz="4400" dirty="0"/>
              <a:t>THE SITUATION</a:t>
            </a:r>
          </a:p>
        </p:txBody>
      </p:sp>
    </p:spTree>
    <p:extLst>
      <p:ext uri="{BB962C8B-B14F-4D97-AF65-F5344CB8AC3E}">
        <p14:creationId xmlns:p14="http://schemas.microsoft.com/office/powerpoint/2010/main" val="3028110349"/>
      </p:ext>
    </p:extLst>
  </p:cSld>
  <p:clrMapOvr>
    <a:masterClrMapping/>
  </p:clrMapOvr>
  <p:transition spd="med">
    <p:dissolve/>
  </p:transition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1949</Words>
  <Application>Microsoft Office PowerPoint</Application>
  <PresentationFormat>Widescreen</PresentationFormat>
  <Paragraphs>158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5" baseType="lpstr">
      <vt:lpstr>Arial</vt:lpstr>
      <vt:lpstr>Times New Roman</vt:lpstr>
      <vt:lpstr>Trebuchet MS</vt:lpstr>
      <vt:lpstr>Wingdings</vt:lpstr>
      <vt:lpstr>1_Default Design</vt:lpstr>
      <vt:lpstr>2 Corinthians </vt:lpstr>
      <vt:lpstr>2 Corinthians 2:4-11 </vt:lpstr>
      <vt:lpstr>2 Corinthians 2:4-11 </vt:lpstr>
      <vt:lpstr>2 Corinthians 2:4-11 THE SITUATION</vt:lpstr>
      <vt:lpstr>2 Corinthians 2:4-11 THE SITUATION</vt:lpstr>
      <vt:lpstr>2 Corinthians 2:4-11 THE SITUATION</vt:lpstr>
      <vt:lpstr>2 Corinthians 2:4-11 THE SITUATION</vt:lpstr>
      <vt:lpstr>2 Corinthians 2:4-11 THE SITUATION</vt:lpstr>
      <vt:lpstr>2 Corinthians 2:4-11 THE SITUATION</vt:lpstr>
      <vt:lpstr>2 Corinthians 2:4-11 THE SITUATION</vt:lpstr>
      <vt:lpstr>2 Corinthians 2:4-11 THE SITUATION</vt:lpstr>
      <vt:lpstr>2 Corinthians 2:4-11 THE SITUATION</vt:lpstr>
      <vt:lpstr>2 Corinthians 2:4-11 </vt:lpstr>
      <vt:lpstr>2 Corinthians 2:4-11 </vt:lpstr>
      <vt:lpstr>2 Corinthians 2:4-11 </vt:lpstr>
      <vt:lpstr>2 Corinthians 2:4-11 </vt:lpstr>
      <vt:lpstr>2 Corinthians 2:4-11 </vt:lpstr>
      <vt:lpstr>2 Corinthians 2:4-11 </vt:lpstr>
      <vt:lpstr>2 Corinthians 2:4-11 </vt:lpstr>
      <vt:lpstr>2 Corinthians 2:4-11 Insights into Healthy Church Discipline</vt:lpstr>
      <vt:lpstr>2 Corinthians 2:4-11 Insights into Healthy Church Discipline</vt:lpstr>
      <vt:lpstr>2 Corinthians 2:4-11 Insights into Healthy Church Discipline</vt:lpstr>
      <vt:lpstr>2 Corinthians 2:4-11 Insights into Healthy Church Discipline</vt:lpstr>
      <vt:lpstr>2 Corinthians 2:4-11 Insights into Healthy Church Discipline</vt:lpstr>
      <vt:lpstr>2 Corinthians 2:4-11 Insights into Healthy Church Discipline</vt:lpstr>
      <vt:lpstr>2 Corinthians 2:4-11 Insights into Healthy Church Discipline</vt:lpstr>
      <vt:lpstr>2 Corinthians 2:4-11 Insights into Healthy Church Discipline</vt:lpstr>
      <vt:lpstr>2 Corinthians 2:4-11 Insights into Healthy Church Discipline</vt:lpstr>
      <vt:lpstr>2 Corinthians 2:4-11 Insights into Healthy Church Discipline</vt:lpstr>
      <vt:lpstr>2 Corinthians 2:4-11 Insights into Healthy Church Discipline</vt:lpstr>
      <vt:lpstr>2 Corinthians 2:4-11 Insights into Healthy Church Discipline</vt:lpstr>
      <vt:lpstr>2 Corinthians 2:4-11 Insights into Healthy Church Discipline</vt:lpstr>
      <vt:lpstr>2 Corinthians 2:4-11 Insights into Healthy Church Discipline</vt:lpstr>
      <vt:lpstr>2 Corinthians 2:4-11 Insights into Healthy Church Discipline</vt:lpstr>
      <vt:lpstr>2 Corinthians 2:4-11 Insights into Healthy Church Discipline</vt:lpstr>
      <vt:lpstr>2 Corinthians 2:4-11 Insights into Healthy Church Discipline</vt:lpstr>
      <vt:lpstr>2 Corinthians 2:4-11 Insights into Healthy Church Discipline</vt:lpstr>
      <vt:lpstr>PowerPoint Presentation</vt:lpstr>
      <vt:lpstr>PowerPoint Presentation</vt:lpstr>
      <vt:lpstr>2 Corinthians 2:4-11 Insights into Healthy Church Discipline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2022-08-03T12:38:31Z</dcterms:created>
  <dcterms:modified xsi:type="dcterms:W3CDTF">2022-08-03T12:43:28Z</dcterms:modified>
</cp:coreProperties>
</file>