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4"/>
  </p:notesMasterIdLst>
  <p:sldIdLst>
    <p:sldId id="7081" r:id="rId2"/>
    <p:sldId id="8311" r:id="rId3"/>
    <p:sldId id="8235" r:id="rId4"/>
    <p:sldId id="8319" r:id="rId5"/>
    <p:sldId id="8397" r:id="rId6"/>
    <p:sldId id="8398" r:id="rId7"/>
    <p:sldId id="8325" r:id="rId8"/>
    <p:sldId id="8328" r:id="rId9"/>
    <p:sldId id="8329" r:id="rId10"/>
    <p:sldId id="8330" r:id="rId11"/>
    <p:sldId id="8331" r:id="rId12"/>
    <p:sldId id="8336" r:id="rId13"/>
    <p:sldId id="8338" r:id="rId14"/>
    <p:sldId id="8337" r:id="rId15"/>
    <p:sldId id="8339" r:id="rId16"/>
    <p:sldId id="8399" r:id="rId17"/>
    <p:sldId id="8340" r:id="rId18"/>
    <p:sldId id="8341" r:id="rId19"/>
    <p:sldId id="8342" r:id="rId20"/>
    <p:sldId id="8343" r:id="rId21"/>
    <p:sldId id="8344" r:id="rId22"/>
    <p:sldId id="8345" r:id="rId23"/>
    <p:sldId id="8346" r:id="rId24"/>
    <p:sldId id="8347" r:id="rId25"/>
    <p:sldId id="8348" r:id="rId26"/>
    <p:sldId id="8350" r:id="rId27"/>
    <p:sldId id="8349" r:id="rId28"/>
    <p:sldId id="8351" r:id="rId29"/>
    <p:sldId id="8352" r:id="rId30"/>
    <p:sldId id="8353" r:id="rId31"/>
    <p:sldId id="8354" r:id="rId32"/>
    <p:sldId id="8355" r:id="rId33"/>
    <p:sldId id="8356" r:id="rId34"/>
    <p:sldId id="8357" r:id="rId35"/>
    <p:sldId id="8400" r:id="rId36"/>
    <p:sldId id="8359" r:id="rId37"/>
    <p:sldId id="8360" r:id="rId38"/>
    <p:sldId id="8361" r:id="rId39"/>
    <p:sldId id="8401" r:id="rId40"/>
    <p:sldId id="8366" r:id="rId41"/>
    <p:sldId id="8367" r:id="rId42"/>
    <p:sldId id="8363" r:id="rId43"/>
    <p:sldId id="8368" r:id="rId44"/>
    <p:sldId id="8369" r:id="rId45"/>
    <p:sldId id="8402" r:id="rId46"/>
    <p:sldId id="8370" r:id="rId47"/>
    <p:sldId id="8371" r:id="rId48"/>
    <p:sldId id="8372" r:id="rId49"/>
    <p:sldId id="8373" r:id="rId50"/>
    <p:sldId id="8374" r:id="rId51"/>
    <p:sldId id="8375" r:id="rId52"/>
    <p:sldId id="8376" r:id="rId53"/>
    <p:sldId id="8377" r:id="rId54"/>
    <p:sldId id="8378" r:id="rId55"/>
    <p:sldId id="8379" r:id="rId56"/>
    <p:sldId id="8380" r:id="rId57"/>
    <p:sldId id="8381" r:id="rId58"/>
    <p:sldId id="8382" r:id="rId59"/>
    <p:sldId id="8383" r:id="rId60"/>
    <p:sldId id="8384" r:id="rId61"/>
    <p:sldId id="8364" r:id="rId62"/>
    <p:sldId id="8385" r:id="rId63"/>
    <p:sldId id="8386" r:id="rId64"/>
    <p:sldId id="8387" r:id="rId65"/>
    <p:sldId id="8388" r:id="rId66"/>
    <p:sldId id="8390" r:id="rId67"/>
    <p:sldId id="8393" r:id="rId68"/>
    <p:sldId id="8394" r:id="rId69"/>
    <p:sldId id="8395" r:id="rId70"/>
    <p:sldId id="8396" r:id="rId71"/>
    <p:sldId id="8220" r:id="rId72"/>
    <p:sldId id="6976" r:id="rId7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1C"/>
    <a:srgbClr val="008000"/>
    <a:srgbClr val="DCDC92"/>
    <a:srgbClr val="F79747"/>
    <a:srgbClr val="F68B32"/>
    <a:srgbClr val="4D2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FBAD94-80E0-499F-8B94-AD075B53DB15}" v="5" dt="2024-06-02T13:25:33.4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78" autoAdjust="0"/>
    <p:restoredTop sz="93557" autoAdjust="0"/>
  </p:normalViewPr>
  <p:slideViewPr>
    <p:cSldViewPr>
      <p:cViewPr varScale="1">
        <p:scale>
          <a:sx n="63" d="100"/>
          <a:sy n="63" d="100"/>
        </p:scale>
        <p:origin x="792" y="64"/>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B3FBAD94-80E0-499F-8B94-AD075B53DB15}"/>
    <pc:docChg chg="undo custSel addSld modSld">
      <pc:chgData name="FoustB" userId="036fd538-e6a0-4478-b832-b99ce6775b9a" providerId="ADAL" clId="{B3FBAD94-80E0-499F-8B94-AD075B53DB15}" dt="2024-06-02T13:25:33.475" v="9"/>
      <pc:docMkLst>
        <pc:docMk/>
      </pc:docMkLst>
      <pc:sldChg chg="addSp delSp modSp new mod modAnim">
        <pc:chgData name="FoustB" userId="036fd538-e6a0-4478-b832-b99ce6775b9a" providerId="ADAL" clId="{B3FBAD94-80E0-499F-8B94-AD075B53DB15}" dt="2024-05-29T15:33:41.330" v="4"/>
        <pc:sldMkLst>
          <pc:docMk/>
          <pc:sldMk cId="956465168" sldId="8318"/>
        </pc:sldMkLst>
        <pc:spChg chg="del">
          <ac:chgData name="FoustB" userId="036fd538-e6a0-4478-b832-b99ce6775b9a" providerId="ADAL" clId="{B3FBAD94-80E0-499F-8B94-AD075B53DB15}" dt="2024-05-29T15:33:21.650" v="3" actId="478"/>
          <ac:spMkLst>
            <pc:docMk/>
            <pc:sldMk cId="956465168" sldId="8318"/>
            <ac:spMk id="3" creationId="{F4266716-2955-0AA4-30F0-DE6267F10BE7}"/>
          </ac:spMkLst>
        </pc:spChg>
        <pc:spChg chg="add del">
          <ac:chgData name="FoustB" userId="036fd538-e6a0-4478-b832-b99ce6775b9a" providerId="ADAL" clId="{B3FBAD94-80E0-499F-8B94-AD075B53DB15}" dt="2024-05-29T15:33:18.821" v="2" actId="22"/>
          <ac:spMkLst>
            <pc:docMk/>
            <pc:sldMk cId="956465168" sldId="8318"/>
            <ac:spMk id="5" creationId="{EFC8042C-C017-102B-9CE4-6AF058A4ED01}"/>
          </ac:spMkLst>
        </pc:spChg>
        <pc:picChg chg="add mod">
          <ac:chgData name="FoustB" userId="036fd538-e6a0-4478-b832-b99ce6775b9a" providerId="ADAL" clId="{B3FBAD94-80E0-499F-8B94-AD075B53DB15}" dt="2024-05-29T15:33:41.330" v="4"/>
          <ac:picMkLst>
            <pc:docMk/>
            <pc:sldMk cId="956465168" sldId="8318"/>
            <ac:picMk id="6" creationId="{F12B7AE7-E1BD-52DA-CE15-A8D4BD79D6E7}"/>
          </ac:picMkLst>
        </pc:picChg>
      </pc:sldChg>
      <pc:sldChg chg="modAnim">
        <pc:chgData name="FoustB" userId="036fd538-e6a0-4478-b832-b99ce6775b9a" providerId="ADAL" clId="{B3FBAD94-80E0-499F-8B94-AD075B53DB15}" dt="2024-06-02T13:25:33.475" v="9"/>
        <pc:sldMkLst>
          <pc:docMk/>
          <pc:sldMk cId="1393186285" sldId="8370"/>
        </pc:sldMkLst>
      </pc:sldChg>
      <pc:sldChg chg="addSp delSp modSp add mod modAnim">
        <pc:chgData name="FoustB" userId="036fd538-e6a0-4478-b832-b99ce6775b9a" providerId="ADAL" clId="{B3FBAD94-80E0-499F-8B94-AD075B53DB15}" dt="2024-06-02T13:25:27.688" v="8"/>
        <pc:sldMkLst>
          <pc:docMk/>
          <pc:sldMk cId="716308119" sldId="8402"/>
        </pc:sldMkLst>
        <pc:spChg chg="del">
          <ac:chgData name="FoustB" userId="036fd538-e6a0-4478-b832-b99ce6775b9a" providerId="ADAL" clId="{B3FBAD94-80E0-499F-8B94-AD075B53DB15}" dt="2024-06-02T13:25:16.760" v="6" actId="478"/>
          <ac:spMkLst>
            <pc:docMk/>
            <pc:sldMk cId="716308119" sldId="8402"/>
            <ac:spMk id="4" creationId="{1E3BFE5B-35A3-A630-71B3-D21830614352}"/>
          </ac:spMkLst>
        </pc:spChg>
        <pc:spChg chg="add mod">
          <ac:chgData name="FoustB" userId="036fd538-e6a0-4478-b832-b99ce6775b9a" providerId="ADAL" clId="{B3FBAD94-80E0-499F-8B94-AD075B53DB15}" dt="2024-06-02T13:25:17.143" v="7"/>
          <ac:spMkLst>
            <pc:docMk/>
            <pc:sldMk cId="716308119" sldId="8402"/>
            <ac:spMk id="5" creationId="{3F1B9C20-EBC5-3507-B8F5-234BCA03B47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6/13/2024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65</a:t>
            </a:fld>
            <a:endParaRPr lang="en-US"/>
          </a:p>
        </p:txBody>
      </p:sp>
    </p:spTree>
    <p:extLst>
      <p:ext uri="{BB962C8B-B14F-4D97-AF65-F5344CB8AC3E}">
        <p14:creationId xmlns:p14="http://schemas.microsoft.com/office/powerpoint/2010/main" val="3154511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66</a:t>
            </a:fld>
            <a:endParaRPr lang="en-US"/>
          </a:p>
        </p:txBody>
      </p:sp>
    </p:spTree>
    <p:extLst>
      <p:ext uri="{BB962C8B-B14F-4D97-AF65-F5344CB8AC3E}">
        <p14:creationId xmlns:p14="http://schemas.microsoft.com/office/powerpoint/2010/main" val="297622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67</a:t>
            </a:fld>
            <a:endParaRPr lang="en-US"/>
          </a:p>
        </p:txBody>
      </p:sp>
    </p:spTree>
    <p:extLst>
      <p:ext uri="{BB962C8B-B14F-4D97-AF65-F5344CB8AC3E}">
        <p14:creationId xmlns:p14="http://schemas.microsoft.com/office/powerpoint/2010/main" val="3066694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68</a:t>
            </a:fld>
            <a:endParaRPr lang="en-US"/>
          </a:p>
        </p:txBody>
      </p:sp>
    </p:spTree>
    <p:extLst>
      <p:ext uri="{BB962C8B-B14F-4D97-AF65-F5344CB8AC3E}">
        <p14:creationId xmlns:p14="http://schemas.microsoft.com/office/powerpoint/2010/main" val="3500630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69</a:t>
            </a:fld>
            <a:endParaRPr lang="en-US"/>
          </a:p>
        </p:txBody>
      </p:sp>
    </p:spTree>
    <p:extLst>
      <p:ext uri="{BB962C8B-B14F-4D97-AF65-F5344CB8AC3E}">
        <p14:creationId xmlns:p14="http://schemas.microsoft.com/office/powerpoint/2010/main" val="3126895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70</a:t>
            </a:fld>
            <a:endParaRPr lang="en-US"/>
          </a:p>
        </p:txBody>
      </p:sp>
    </p:spTree>
    <p:extLst>
      <p:ext uri="{BB962C8B-B14F-4D97-AF65-F5344CB8AC3E}">
        <p14:creationId xmlns:p14="http://schemas.microsoft.com/office/powerpoint/2010/main" val="4076236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72</a:t>
            </a:fld>
            <a:endParaRPr lang="en-US" dirty="0"/>
          </a:p>
        </p:txBody>
      </p:sp>
    </p:spTree>
    <p:extLst>
      <p:ext uri="{BB962C8B-B14F-4D97-AF65-F5344CB8AC3E}">
        <p14:creationId xmlns:p14="http://schemas.microsoft.com/office/powerpoint/2010/main" val="1955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6/13/2024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6/13/2024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6/13/2024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6/13/2024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6/13/2024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6/13/2024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6/13/2024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6/13/2024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6/13/2024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6/13/2024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6/13/2024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6/13/2024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42:3 </a:t>
            </a:r>
            <a:r>
              <a:rPr lang="en-US" sz="3200" dirty="0">
                <a:solidFill>
                  <a:schemeClr val="tx1"/>
                </a:solidFill>
              </a:rPr>
              <a:t>My tears have been my food day and night,</a:t>
            </a:r>
            <a:br>
              <a:rPr lang="en-US" sz="3200" dirty="0">
                <a:solidFill>
                  <a:schemeClr val="tx1"/>
                </a:solidFill>
              </a:rPr>
            </a:br>
            <a:r>
              <a:rPr lang="en-US" sz="3200" dirty="0">
                <a:solidFill>
                  <a:schemeClr val="tx1"/>
                </a:solidFill>
              </a:rPr>
              <a:t>While they say to me all day long, “Where is your God?”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1FBEFAB-F632-AEDF-B3B7-4BF066C44CDB}"/>
              </a:ext>
            </a:extLst>
          </p:cNvPr>
          <p:cNvSpPr/>
          <p:nvPr/>
        </p:nvSpPr>
        <p:spPr>
          <a:xfrm>
            <a:off x="6680200" y="215900"/>
            <a:ext cx="54102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800" b="1" dirty="0">
                <a:solidFill>
                  <a:schemeClr val="bg1"/>
                </a:solidFill>
              </a:rPr>
              <a:t>Step 1: Draw near to God</a:t>
            </a:r>
            <a:endParaRPr lang="en-US" dirty="0"/>
          </a:p>
        </p:txBody>
      </p:sp>
    </p:spTree>
    <p:extLst>
      <p:ext uri="{BB962C8B-B14F-4D97-AF65-F5344CB8AC3E}">
        <p14:creationId xmlns:p14="http://schemas.microsoft.com/office/powerpoint/2010/main" val="339283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42:3 </a:t>
            </a:r>
            <a:r>
              <a:rPr lang="en-US" sz="3200" dirty="0">
                <a:solidFill>
                  <a:schemeClr val="tx1"/>
                </a:solidFill>
              </a:rPr>
              <a:t>My tears have been my food day and night,</a:t>
            </a:r>
            <a:br>
              <a:rPr lang="en-US" sz="3200" dirty="0">
                <a:solidFill>
                  <a:schemeClr val="tx1"/>
                </a:solidFill>
              </a:rPr>
            </a:br>
            <a:r>
              <a:rPr lang="en-US" sz="3200" dirty="0">
                <a:solidFill>
                  <a:schemeClr val="tx1"/>
                </a:solidFill>
              </a:rPr>
              <a:t>While they say to me all day long, “Where is your God?”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34E04FEB-C1D3-1D6F-439E-1B48B3E8F4D2}"/>
              </a:ext>
            </a:extLst>
          </p:cNvPr>
          <p:cNvSpPr/>
          <p:nvPr/>
        </p:nvSpPr>
        <p:spPr>
          <a:xfrm>
            <a:off x="850900" y="1422400"/>
            <a:ext cx="11239500" cy="914398"/>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Tell Him the trouble, and how you feel about it </a:t>
            </a:r>
            <a:endParaRPr lang="en-US" sz="4400" i="1" dirty="0">
              <a:solidFill>
                <a:schemeClr val="bg1"/>
              </a:solidFill>
            </a:endParaRPr>
          </a:p>
        </p:txBody>
      </p:sp>
      <p:sp>
        <p:nvSpPr>
          <p:cNvPr id="8" name="Rectangle 7">
            <a:extLst>
              <a:ext uri="{FF2B5EF4-FFF2-40B4-BE49-F238E27FC236}">
                <a16:creationId xmlns:a16="http://schemas.microsoft.com/office/drawing/2014/main" id="{4F3E5FC4-CDD3-56B2-56BF-71F79AEB9F95}"/>
              </a:ext>
            </a:extLst>
          </p:cNvPr>
          <p:cNvSpPr/>
          <p:nvPr/>
        </p:nvSpPr>
        <p:spPr>
          <a:xfrm>
            <a:off x="6781800" y="2159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14931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42:4 </a:t>
            </a:r>
            <a:r>
              <a:rPr lang="en-US" sz="3200" dirty="0">
                <a:solidFill>
                  <a:schemeClr val="tx1"/>
                </a:solidFill>
              </a:rPr>
              <a:t>I remember these things and pour out my soul within me. For I used to go over with the multitude and walk them to the house of God, With a voice of joy and thanksgiving, a multitude celebrating a festival.</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34E04FEB-C1D3-1D6F-439E-1B48B3E8F4D2}"/>
              </a:ext>
            </a:extLst>
          </p:cNvPr>
          <p:cNvSpPr/>
          <p:nvPr/>
        </p:nvSpPr>
        <p:spPr>
          <a:xfrm>
            <a:off x="850900" y="1422400"/>
            <a:ext cx="11239500" cy="914398"/>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Tell Him the trouble, and how you feel about it </a:t>
            </a:r>
            <a:endParaRPr lang="en-US" sz="4400" i="1" dirty="0">
              <a:solidFill>
                <a:schemeClr val="bg1"/>
              </a:solidFill>
            </a:endParaRPr>
          </a:p>
        </p:txBody>
      </p:sp>
      <p:sp>
        <p:nvSpPr>
          <p:cNvPr id="4" name="Rectangle 3">
            <a:extLst>
              <a:ext uri="{FF2B5EF4-FFF2-40B4-BE49-F238E27FC236}">
                <a16:creationId xmlns:a16="http://schemas.microsoft.com/office/drawing/2014/main" id="{CF845F3D-B0B0-6254-74DA-F5E5E973E294}"/>
              </a:ext>
            </a:extLst>
          </p:cNvPr>
          <p:cNvSpPr/>
          <p:nvPr/>
        </p:nvSpPr>
        <p:spPr>
          <a:xfrm>
            <a:off x="6781800" y="2159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280339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42:4 </a:t>
            </a:r>
            <a:r>
              <a:rPr lang="en-US" sz="3200" dirty="0">
                <a:solidFill>
                  <a:schemeClr val="tx1"/>
                </a:solidFill>
              </a:rPr>
              <a:t>I remember these things and pour out my soul within me. For I used to go over with the multitude and walk them to the house of God, With a voice of joy and thanksgiving, a multitude celebrating a festival.</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2A3A4265-A2CB-8525-3760-AB8080729402}"/>
              </a:ext>
            </a:extLst>
          </p:cNvPr>
          <p:cNvSpPr/>
          <p:nvPr/>
        </p:nvSpPr>
        <p:spPr>
          <a:xfrm>
            <a:off x="6781800" y="2159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1041973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42:4 </a:t>
            </a:r>
            <a:r>
              <a:rPr lang="en-US" sz="3200" b="1" u="sng" dirty="0">
                <a:solidFill>
                  <a:srgbClr val="002060"/>
                </a:solidFill>
              </a:rPr>
              <a:t>I remember these things and pour out my soul within me</a:t>
            </a:r>
            <a:r>
              <a:rPr lang="en-US" sz="3200" dirty="0">
                <a:solidFill>
                  <a:schemeClr val="tx1"/>
                </a:solidFill>
              </a:rPr>
              <a:t>. For I used to go over with the multitude and walk them to the house of God, With a voice of joy and thanksgiving, a multitude celebrating a festival.</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8BE60D25-BF32-8A0B-5304-728579E60254}"/>
              </a:ext>
            </a:extLst>
          </p:cNvPr>
          <p:cNvSpPr/>
          <p:nvPr/>
        </p:nvSpPr>
        <p:spPr>
          <a:xfrm>
            <a:off x="8019317" y="1358900"/>
            <a:ext cx="4000500" cy="1676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Pour out your sadness to God</a:t>
            </a:r>
            <a:endParaRPr lang="en-US" sz="4400" i="1" dirty="0">
              <a:solidFill>
                <a:schemeClr val="bg1"/>
              </a:solidFill>
            </a:endParaRPr>
          </a:p>
        </p:txBody>
      </p:sp>
      <p:sp>
        <p:nvSpPr>
          <p:cNvPr id="10" name="Rectangle 9">
            <a:extLst>
              <a:ext uri="{FF2B5EF4-FFF2-40B4-BE49-F238E27FC236}">
                <a16:creationId xmlns:a16="http://schemas.microsoft.com/office/drawing/2014/main" id="{40DEF560-5085-6B76-9F95-8B18C6DAAC1C}"/>
              </a:ext>
            </a:extLst>
          </p:cNvPr>
          <p:cNvSpPr/>
          <p:nvPr/>
        </p:nvSpPr>
        <p:spPr>
          <a:xfrm>
            <a:off x="6781800" y="2159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23283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42:4 </a:t>
            </a:r>
            <a:r>
              <a:rPr lang="en-US" sz="3200" b="1" u="sng" dirty="0">
                <a:solidFill>
                  <a:srgbClr val="002060"/>
                </a:solidFill>
              </a:rPr>
              <a:t>I remember these things and pour out my soul within me</a:t>
            </a:r>
            <a:r>
              <a:rPr lang="en-US" sz="3200" dirty="0">
                <a:solidFill>
                  <a:schemeClr val="tx1"/>
                </a:solidFill>
              </a:rPr>
              <a:t>. For I used to go over with the multitude and walk them to the house of God, With a voice of joy and thanksgiving, a multitude celebrating a festival.</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8BE60D25-BF32-8A0B-5304-728579E60254}"/>
              </a:ext>
            </a:extLst>
          </p:cNvPr>
          <p:cNvSpPr/>
          <p:nvPr/>
        </p:nvSpPr>
        <p:spPr>
          <a:xfrm>
            <a:off x="8019317" y="1358900"/>
            <a:ext cx="4000500" cy="1676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u="sng" dirty="0">
                <a:solidFill>
                  <a:schemeClr val="bg1"/>
                </a:solidFill>
              </a:rPr>
              <a:t>Pour out</a:t>
            </a:r>
            <a:r>
              <a:rPr lang="en-US" sz="4400" b="1" dirty="0">
                <a:solidFill>
                  <a:schemeClr val="bg1"/>
                </a:solidFill>
              </a:rPr>
              <a:t> your sadness to God</a:t>
            </a:r>
            <a:endParaRPr lang="en-US" sz="4400" i="1" dirty="0">
              <a:solidFill>
                <a:schemeClr val="bg1"/>
              </a:solidFill>
            </a:endParaRPr>
          </a:p>
        </p:txBody>
      </p:sp>
      <p:sp>
        <p:nvSpPr>
          <p:cNvPr id="7" name="Rectangle: Rounded Corners 6">
            <a:extLst>
              <a:ext uri="{FF2B5EF4-FFF2-40B4-BE49-F238E27FC236}">
                <a16:creationId xmlns:a16="http://schemas.microsoft.com/office/drawing/2014/main" id="{6C21549C-7B73-54A3-ECD7-B26326AF42E0}"/>
              </a:ext>
            </a:extLst>
          </p:cNvPr>
          <p:cNvSpPr/>
          <p:nvPr/>
        </p:nvSpPr>
        <p:spPr>
          <a:xfrm>
            <a:off x="4727209" y="3219453"/>
            <a:ext cx="4267200" cy="762000"/>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Don’t skip this part </a:t>
            </a:r>
          </a:p>
        </p:txBody>
      </p:sp>
      <p:cxnSp>
        <p:nvCxnSpPr>
          <p:cNvPr id="8" name="Straight Arrow Connector 7">
            <a:extLst>
              <a:ext uri="{FF2B5EF4-FFF2-40B4-BE49-F238E27FC236}">
                <a16:creationId xmlns:a16="http://schemas.microsoft.com/office/drawing/2014/main" id="{64CB570B-7CCC-49BC-A8B1-BC46187DD64C}"/>
              </a:ext>
            </a:extLst>
          </p:cNvPr>
          <p:cNvCxnSpPr>
            <a:cxnSpLocks/>
          </p:cNvCxnSpPr>
          <p:nvPr/>
        </p:nvCxnSpPr>
        <p:spPr>
          <a:xfrm flipH="1">
            <a:off x="7162800" y="2057400"/>
            <a:ext cx="1066800" cy="1117600"/>
          </a:xfrm>
          <a:prstGeom prst="straightConnector1">
            <a:avLst/>
          </a:prstGeom>
          <a:ln w="1143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151D6DF-5145-4EB6-2C60-C05628C392CF}"/>
              </a:ext>
            </a:extLst>
          </p:cNvPr>
          <p:cNvSpPr/>
          <p:nvPr/>
        </p:nvSpPr>
        <p:spPr>
          <a:xfrm>
            <a:off x="6781800" y="2159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2215149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42:4 </a:t>
            </a:r>
            <a:r>
              <a:rPr lang="en-US" sz="3200" b="1" u="sng" dirty="0">
                <a:solidFill>
                  <a:srgbClr val="002060"/>
                </a:solidFill>
              </a:rPr>
              <a:t>I remember these things and pour out my soul within me</a:t>
            </a:r>
            <a:r>
              <a:rPr lang="en-US" sz="3200" dirty="0">
                <a:solidFill>
                  <a:schemeClr val="tx1"/>
                </a:solidFill>
              </a:rPr>
              <a:t>. For I used to go over with the multitude and walk them to the house of God, With a voice of joy and thanksgiving, a multitude celebrating a festival.</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8BE60D25-BF32-8A0B-5304-728579E60254}"/>
              </a:ext>
            </a:extLst>
          </p:cNvPr>
          <p:cNvSpPr/>
          <p:nvPr/>
        </p:nvSpPr>
        <p:spPr>
          <a:xfrm>
            <a:off x="8019317" y="1358900"/>
            <a:ext cx="4000500" cy="1676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u="sng" dirty="0">
                <a:solidFill>
                  <a:schemeClr val="bg1"/>
                </a:solidFill>
              </a:rPr>
              <a:t>Pour out</a:t>
            </a:r>
            <a:r>
              <a:rPr lang="en-US" sz="4400" b="1" dirty="0">
                <a:solidFill>
                  <a:schemeClr val="bg1"/>
                </a:solidFill>
              </a:rPr>
              <a:t> your sadness to God</a:t>
            </a:r>
            <a:endParaRPr lang="en-US" sz="4400" i="1" dirty="0">
              <a:solidFill>
                <a:schemeClr val="bg1"/>
              </a:solidFill>
            </a:endParaRPr>
          </a:p>
        </p:txBody>
      </p:sp>
      <p:sp>
        <p:nvSpPr>
          <p:cNvPr id="7" name="Rectangle: Rounded Corners 6">
            <a:extLst>
              <a:ext uri="{FF2B5EF4-FFF2-40B4-BE49-F238E27FC236}">
                <a16:creationId xmlns:a16="http://schemas.microsoft.com/office/drawing/2014/main" id="{6C21549C-7B73-54A3-ECD7-B26326AF42E0}"/>
              </a:ext>
            </a:extLst>
          </p:cNvPr>
          <p:cNvSpPr/>
          <p:nvPr/>
        </p:nvSpPr>
        <p:spPr>
          <a:xfrm>
            <a:off x="4727209" y="3219453"/>
            <a:ext cx="4267200" cy="762000"/>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Don’t skip this part </a:t>
            </a:r>
          </a:p>
        </p:txBody>
      </p:sp>
      <p:cxnSp>
        <p:nvCxnSpPr>
          <p:cNvPr id="8" name="Straight Arrow Connector 7">
            <a:extLst>
              <a:ext uri="{FF2B5EF4-FFF2-40B4-BE49-F238E27FC236}">
                <a16:creationId xmlns:a16="http://schemas.microsoft.com/office/drawing/2014/main" id="{64CB570B-7CCC-49BC-A8B1-BC46187DD64C}"/>
              </a:ext>
            </a:extLst>
          </p:cNvPr>
          <p:cNvCxnSpPr>
            <a:cxnSpLocks/>
          </p:cNvCxnSpPr>
          <p:nvPr/>
        </p:nvCxnSpPr>
        <p:spPr>
          <a:xfrm flipH="1">
            <a:off x="7162800" y="2057400"/>
            <a:ext cx="1066800" cy="1117600"/>
          </a:xfrm>
          <a:prstGeom prst="straightConnector1">
            <a:avLst/>
          </a:prstGeom>
          <a:ln w="1143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151D6DF-5145-4EB6-2C60-C05628C392CF}"/>
              </a:ext>
            </a:extLst>
          </p:cNvPr>
          <p:cNvSpPr/>
          <p:nvPr/>
        </p:nvSpPr>
        <p:spPr>
          <a:xfrm>
            <a:off x="6781800" y="2159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3472017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42:4 </a:t>
            </a:r>
            <a:r>
              <a:rPr lang="en-US" sz="3200" b="1" u="sng" dirty="0">
                <a:solidFill>
                  <a:srgbClr val="002060"/>
                </a:solidFill>
              </a:rPr>
              <a:t>I remember these things and pour out my soul within me</a:t>
            </a:r>
            <a:r>
              <a:rPr lang="en-US" sz="3200" dirty="0">
                <a:solidFill>
                  <a:schemeClr val="tx1"/>
                </a:solidFill>
              </a:rPr>
              <a:t>. For I used to go over with the multitude and walk them to the house of God, With a voice of joy and thanksgiving, a multitude celebrating a festival.</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8BE60D25-BF32-8A0B-5304-728579E60254}"/>
              </a:ext>
            </a:extLst>
          </p:cNvPr>
          <p:cNvSpPr/>
          <p:nvPr/>
        </p:nvSpPr>
        <p:spPr>
          <a:xfrm>
            <a:off x="8019317" y="1358900"/>
            <a:ext cx="4000500" cy="1676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u="sng" dirty="0">
                <a:solidFill>
                  <a:schemeClr val="bg1"/>
                </a:solidFill>
              </a:rPr>
              <a:t>Pour out</a:t>
            </a:r>
            <a:r>
              <a:rPr lang="en-US" sz="4400" b="1" dirty="0">
                <a:solidFill>
                  <a:schemeClr val="bg1"/>
                </a:solidFill>
              </a:rPr>
              <a:t> your sadness </a:t>
            </a:r>
            <a:r>
              <a:rPr lang="en-US" sz="4400" b="1" u="sng" dirty="0">
                <a:solidFill>
                  <a:schemeClr val="bg1"/>
                </a:solidFill>
              </a:rPr>
              <a:t>to God</a:t>
            </a:r>
            <a:endParaRPr lang="en-US" sz="4400" i="1" u="sng" dirty="0">
              <a:solidFill>
                <a:schemeClr val="bg1"/>
              </a:solidFill>
            </a:endParaRPr>
          </a:p>
        </p:txBody>
      </p:sp>
      <p:sp>
        <p:nvSpPr>
          <p:cNvPr id="7" name="Rectangle: Rounded Corners 6">
            <a:extLst>
              <a:ext uri="{FF2B5EF4-FFF2-40B4-BE49-F238E27FC236}">
                <a16:creationId xmlns:a16="http://schemas.microsoft.com/office/drawing/2014/main" id="{6C21549C-7B73-54A3-ECD7-B26326AF42E0}"/>
              </a:ext>
            </a:extLst>
          </p:cNvPr>
          <p:cNvSpPr/>
          <p:nvPr/>
        </p:nvSpPr>
        <p:spPr>
          <a:xfrm>
            <a:off x="4727209" y="3219453"/>
            <a:ext cx="4267200" cy="762000"/>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Don’t skip this part </a:t>
            </a:r>
          </a:p>
        </p:txBody>
      </p:sp>
      <p:cxnSp>
        <p:nvCxnSpPr>
          <p:cNvPr id="8" name="Straight Arrow Connector 7">
            <a:extLst>
              <a:ext uri="{FF2B5EF4-FFF2-40B4-BE49-F238E27FC236}">
                <a16:creationId xmlns:a16="http://schemas.microsoft.com/office/drawing/2014/main" id="{64CB570B-7CCC-49BC-A8B1-BC46187DD64C}"/>
              </a:ext>
            </a:extLst>
          </p:cNvPr>
          <p:cNvCxnSpPr>
            <a:cxnSpLocks/>
          </p:cNvCxnSpPr>
          <p:nvPr/>
        </p:nvCxnSpPr>
        <p:spPr>
          <a:xfrm flipH="1">
            <a:off x="7162800" y="2057400"/>
            <a:ext cx="1066800" cy="1117600"/>
          </a:xfrm>
          <a:prstGeom prst="straightConnector1">
            <a:avLst/>
          </a:prstGeom>
          <a:ln w="1143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Rounded Corners 5">
            <a:extLst>
              <a:ext uri="{FF2B5EF4-FFF2-40B4-BE49-F238E27FC236}">
                <a16:creationId xmlns:a16="http://schemas.microsoft.com/office/drawing/2014/main" id="{4A7CA046-98FB-E182-6F4E-EF89CB225514}"/>
              </a:ext>
            </a:extLst>
          </p:cNvPr>
          <p:cNvSpPr/>
          <p:nvPr/>
        </p:nvSpPr>
        <p:spPr>
          <a:xfrm>
            <a:off x="6848109" y="4038600"/>
            <a:ext cx="5308600" cy="762000"/>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Don’t skip this part either </a:t>
            </a:r>
          </a:p>
        </p:txBody>
      </p:sp>
      <p:cxnSp>
        <p:nvCxnSpPr>
          <p:cNvPr id="9" name="Straight Arrow Connector 8">
            <a:extLst>
              <a:ext uri="{FF2B5EF4-FFF2-40B4-BE49-F238E27FC236}">
                <a16:creationId xmlns:a16="http://schemas.microsoft.com/office/drawing/2014/main" id="{6AC61408-6C76-7947-1199-20031A026444}"/>
              </a:ext>
            </a:extLst>
          </p:cNvPr>
          <p:cNvCxnSpPr>
            <a:cxnSpLocks/>
          </p:cNvCxnSpPr>
          <p:nvPr/>
        </p:nvCxnSpPr>
        <p:spPr>
          <a:xfrm>
            <a:off x="10504976" y="2892423"/>
            <a:ext cx="769083" cy="1047753"/>
          </a:xfrm>
          <a:prstGeom prst="straightConnector1">
            <a:avLst/>
          </a:prstGeom>
          <a:ln w="1143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9B35DB9A-542A-5C28-E235-5DC55451A40F}"/>
              </a:ext>
            </a:extLst>
          </p:cNvPr>
          <p:cNvSpPr/>
          <p:nvPr/>
        </p:nvSpPr>
        <p:spPr>
          <a:xfrm>
            <a:off x="6781800" y="2159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393550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42:4 </a:t>
            </a:r>
            <a:r>
              <a:rPr lang="en-US" sz="3200" b="1" u="sng" dirty="0">
                <a:solidFill>
                  <a:srgbClr val="002060"/>
                </a:solidFill>
              </a:rPr>
              <a:t>I remember these things and pour out my soul within me</a:t>
            </a:r>
            <a:r>
              <a:rPr lang="en-US" sz="3200" dirty="0">
                <a:solidFill>
                  <a:schemeClr val="tx1"/>
                </a:solidFill>
              </a:rPr>
              <a:t>. For I used to go over with the multitude and walk them to the house of God, With a voice of joy and thanksgiving, a multitude celebrating a festival.</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8BE60D25-BF32-8A0B-5304-728579E60254}"/>
              </a:ext>
            </a:extLst>
          </p:cNvPr>
          <p:cNvSpPr/>
          <p:nvPr/>
        </p:nvSpPr>
        <p:spPr>
          <a:xfrm>
            <a:off x="8019317" y="1358900"/>
            <a:ext cx="4000500" cy="1676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u="sng" dirty="0">
                <a:solidFill>
                  <a:schemeClr val="bg1"/>
                </a:solidFill>
              </a:rPr>
              <a:t>Pour out</a:t>
            </a:r>
            <a:r>
              <a:rPr lang="en-US" sz="4400" b="1" dirty="0">
                <a:solidFill>
                  <a:schemeClr val="bg1"/>
                </a:solidFill>
              </a:rPr>
              <a:t> your sadness </a:t>
            </a:r>
            <a:r>
              <a:rPr lang="en-US" sz="4400" b="1" u="sng" dirty="0">
                <a:solidFill>
                  <a:schemeClr val="bg1"/>
                </a:solidFill>
              </a:rPr>
              <a:t>to God</a:t>
            </a:r>
            <a:endParaRPr lang="en-US" sz="4400" i="1" u="sng" dirty="0">
              <a:solidFill>
                <a:schemeClr val="bg1"/>
              </a:solidFill>
            </a:endParaRPr>
          </a:p>
        </p:txBody>
      </p:sp>
      <p:sp>
        <p:nvSpPr>
          <p:cNvPr id="10" name="Rectangle: Rounded Corners 9">
            <a:extLst>
              <a:ext uri="{FF2B5EF4-FFF2-40B4-BE49-F238E27FC236}">
                <a16:creationId xmlns:a16="http://schemas.microsoft.com/office/drawing/2014/main" id="{988BA872-F6DA-F892-A2B0-FD133C336B4F}"/>
              </a:ext>
            </a:extLst>
          </p:cNvPr>
          <p:cNvSpPr/>
          <p:nvPr/>
        </p:nvSpPr>
        <p:spPr>
          <a:xfrm>
            <a:off x="2209800" y="3695700"/>
            <a:ext cx="9810017" cy="8255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Learn to express your emotions to God</a:t>
            </a:r>
            <a:endParaRPr lang="en-US" sz="4400" i="1" dirty="0">
              <a:solidFill>
                <a:schemeClr val="bg1"/>
              </a:solidFill>
            </a:endParaRPr>
          </a:p>
        </p:txBody>
      </p:sp>
      <p:sp>
        <p:nvSpPr>
          <p:cNvPr id="11" name="Rectangle 10">
            <a:extLst>
              <a:ext uri="{FF2B5EF4-FFF2-40B4-BE49-F238E27FC236}">
                <a16:creationId xmlns:a16="http://schemas.microsoft.com/office/drawing/2014/main" id="{3382DB57-AE37-2A05-F817-26E9B9F6C091}"/>
              </a:ext>
            </a:extLst>
          </p:cNvPr>
          <p:cNvSpPr/>
          <p:nvPr/>
        </p:nvSpPr>
        <p:spPr>
          <a:xfrm>
            <a:off x="6781800" y="2159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3406002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rgbClr val="000000"/>
                </a:solidFill>
                <a:effectLst/>
                <a:ea typeface="Times New Roman" panose="02020603050405020304" pitchFamily="18" charset="0"/>
                <a:cs typeface="Times New Roman" panose="02020603050405020304" pitchFamily="18" charset="0"/>
              </a:rPr>
              <a:t>Why are you in despair, my soul?</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And why are you restless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for I will again praise Him</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For the help of His presence, my God.</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998B339C-7CA7-FA19-FD7D-860BEAAA47B0}"/>
              </a:ext>
            </a:extLst>
          </p:cNvPr>
          <p:cNvSpPr/>
          <p:nvPr/>
        </p:nvSpPr>
        <p:spPr>
          <a:xfrm>
            <a:off x="533400" y="1422400"/>
            <a:ext cx="5029199" cy="825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“Metacognition”</a:t>
            </a:r>
            <a:endParaRPr lang="en-US" sz="4400" i="1" dirty="0">
              <a:solidFill>
                <a:schemeClr val="bg1"/>
              </a:solidFill>
            </a:endParaRPr>
          </a:p>
        </p:txBody>
      </p:sp>
      <p:sp>
        <p:nvSpPr>
          <p:cNvPr id="7" name="Rectangle: Rounded Corners 6">
            <a:extLst>
              <a:ext uri="{FF2B5EF4-FFF2-40B4-BE49-F238E27FC236}">
                <a16:creationId xmlns:a16="http://schemas.microsoft.com/office/drawing/2014/main" id="{0E5D0645-9EA1-90B6-B970-0CF6C73AAB83}"/>
              </a:ext>
            </a:extLst>
          </p:cNvPr>
          <p:cNvSpPr/>
          <p:nvPr/>
        </p:nvSpPr>
        <p:spPr>
          <a:xfrm>
            <a:off x="1247409" y="2349500"/>
            <a:ext cx="9810017" cy="13462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The Psalmist is observing (to himself) what he is thinking and feeling </a:t>
            </a:r>
            <a:endParaRPr lang="en-US" sz="4400" i="1" dirty="0">
              <a:solidFill>
                <a:schemeClr val="bg1"/>
              </a:solidFill>
            </a:endParaRPr>
          </a:p>
        </p:txBody>
      </p:sp>
    </p:spTree>
    <p:extLst>
      <p:ext uri="{BB962C8B-B14F-4D97-AF65-F5344CB8AC3E}">
        <p14:creationId xmlns:p14="http://schemas.microsoft.com/office/powerpoint/2010/main" val="2950093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
        <p:nvSpPr>
          <p:cNvPr id="5" name="Title 1">
            <a:extLst>
              <a:ext uri="{FF2B5EF4-FFF2-40B4-BE49-F238E27FC236}">
                <a16:creationId xmlns:a16="http://schemas.microsoft.com/office/drawing/2014/main" id="{6DA0A459-0BF5-3040-8E85-07296A3F0425}"/>
              </a:ext>
            </a:extLst>
          </p:cNvPr>
          <p:cNvSpPr txBox="1">
            <a:spLocks/>
          </p:cNvSpPr>
          <p:nvPr/>
        </p:nvSpPr>
        <p:spPr bwMode="auto">
          <a:xfrm>
            <a:off x="5181600" y="5440362"/>
            <a:ext cx="6705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Psalm 42 &amp; 43</a:t>
            </a:r>
          </a:p>
        </p:txBody>
      </p:sp>
    </p:spTree>
    <p:extLst>
      <p:ext uri="{BB962C8B-B14F-4D97-AF65-F5344CB8AC3E}">
        <p14:creationId xmlns:p14="http://schemas.microsoft.com/office/powerpoint/2010/main" val="292133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rgbClr val="000000"/>
                </a:solidFill>
                <a:effectLst/>
                <a:ea typeface="Times New Roman" panose="02020603050405020304" pitchFamily="18" charset="0"/>
                <a:cs typeface="Times New Roman" panose="02020603050405020304" pitchFamily="18" charset="0"/>
              </a:rPr>
              <a:t>Why are you in </a:t>
            </a:r>
            <a:r>
              <a:rPr lang="en-US" sz="3200" b="1" u="sng" kern="0" dirty="0">
                <a:solidFill>
                  <a:srgbClr val="002060"/>
                </a:solidFill>
                <a:effectLst/>
                <a:ea typeface="Times New Roman" panose="02020603050405020304" pitchFamily="18" charset="0"/>
                <a:cs typeface="Times New Roman" panose="02020603050405020304" pitchFamily="18" charset="0"/>
              </a:rPr>
              <a:t>despair</a:t>
            </a:r>
            <a:r>
              <a:rPr lang="en-US" sz="3200" kern="0" dirty="0">
                <a:solidFill>
                  <a:srgbClr val="000000"/>
                </a:solidFill>
                <a:effectLst/>
                <a:ea typeface="Times New Roman" panose="02020603050405020304" pitchFamily="18" charset="0"/>
                <a:cs typeface="Times New Roman" panose="02020603050405020304" pitchFamily="18" charset="0"/>
              </a:rPr>
              <a:t>, my soul?</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And why are you restless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for I will again praise Him</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For the help of His presence, my God.</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998B339C-7CA7-FA19-FD7D-860BEAAA47B0}"/>
              </a:ext>
            </a:extLst>
          </p:cNvPr>
          <p:cNvSpPr/>
          <p:nvPr/>
        </p:nvSpPr>
        <p:spPr>
          <a:xfrm>
            <a:off x="533400" y="1422400"/>
            <a:ext cx="5029199" cy="825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“Metacognition”</a:t>
            </a:r>
            <a:endParaRPr lang="en-US" sz="4400" i="1" dirty="0">
              <a:solidFill>
                <a:schemeClr val="bg1"/>
              </a:solidFill>
            </a:endParaRPr>
          </a:p>
        </p:txBody>
      </p:sp>
      <p:sp>
        <p:nvSpPr>
          <p:cNvPr id="7" name="Rectangle: Rounded Corners 6">
            <a:extLst>
              <a:ext uri="{FF2B5EF4-FFF2-40B4-BE49-F238E27FC236}">
                <a16:creationId xmlns:a16="http://schemas.microsoft.com/office/drawing/2014/main" id="{0E5D0645-9EA1-90B6-B970-0CF6C73AAB83}"/>
              </a:ext>
            </a:extLst>
          </p:cNvPr>
          <p:cNvSpPr/>
          <p:nvPr/>
        </p:nvSpPr>
        <p:spPr>
          <a:xfrm>
            <a:off x="1247409" y="2349500"/>
            <a:ext cx="9810017" cy="13462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The Psalmist is observing (to himself) what he is thinking and feeling </a:t>
            </a:r>
            <a:endParaRPr lang="en-US" sz="4400" i="1" dirty="0">
              <a:solidFill>
                <a:schemeClr val="bg1"/>
              </a:solidFill>
            </a:endParaRPr>
          </a:p>
        </p:txBody>
      </p:sp>
      <p:sp>
        <p:nvSpPr>
          <p:cNvPr id="8" name="Speech Bubble: Rectangle 7">
            <a:extLst>
              <a:ext uri="{FF2B5EF4-FFF2-40B4-BE49-F238E27FC236}">
                <a16:creationId xmlns:a16="http://schemas.microsoft.com/office/drawing/2014/main" id="{D8C9D8B8-9F9D-E41E-D789-A965EEA7063B}"/>
              </a:ext>
            </a:extLst>
          </p:cNvPr>
          <p:cNvSpPr/>
          <p:nvPr/>
        </p:nvSpPr>
        <p:spPr>
          <a:xfrm>
            <a:off x="3505200" y="3821518"/>
            <a:ext cx="8534400" cy="723901"/>
          </a:xfrm>
          <a:prstGeom prst="wedgeRectCallout">
            <a:avLst>
              <a:gd name="adj1" fmla="val -36531"/>
              <a:gd name="adj2" fmla="val 91876"/>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i="1" kern="0" dirty="0" err="1">
                <a:solidFill>
                  <a:srgbClr val="000000"/>
                </a:solidFill>
                <a:effectLst/>
                <a:latin typeface="Calibri" panose="020F0502020204030204" pitchFamily="34" charset="0"/>
                <a:ea typeface="Times New Roman" panose="02020603050405020304" pitchFamily="18" charset="0"/>
              </a:rPr>
              <a:t>Shachach</a:t>
            </a:r>
            <a:r>
              <a:rPr lang="en-US" sz="3200" i="1" kern="0" dirty="0">
                <a:solidFill>
                  <a:srgbClr val="000000"/>
                </a:solidFill>
                <a:latin typeface="Calibri" panose="020F0502020204030204" pitchFamily="34" charset="0"/>
                <a:ea typeface="Times New Roman" panose="02020603050405020304" pitchFamily="18" charset="0"/>
              </a:rPr>
              <a:t>: </a:t>
            </a:r>
            <a:r>
              <a:rPr lang="en-US" sz="3200" kern="0" dirty="0">
                <a:solidFill>
                  <a:srgbClr val="000000"/>
                </a:solidFill>
                <a:effectLst/>
                <a:latin typeface="Calibri" panose="020F0502020204030204" pitchFamily="34" charset="0"/>
                <a:ea typeface="Times New Roman" panose="02020603050405020304" pitchFamily="18" charset="0"/>
              </a:rPr>
              <a:t> to bow, be bowed down, brought low</a:t>
            </a:r>
            <a:endParaRPr lang="en-US" sz="3200" dirty="0"/>
          </a:p>
        </p:txBody>
      </p:sp>
    </p:spTree>
    <p:extLst>
      <p:ext uri="{BB962C8B-B14F-4D97-AF65-F5344CB8AC3E}">
        <p14:creationId xmlns:p14="http://schemas.microsoft.com/office/powerpoint/2010/main" val="389878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rgbClr val="000000"/>
                </a:solidFill>
                <a:effectLst/>
                <a:ea typeface="Times New Roman" panose="02020603050405020304" pitchFamily="18" charset="0"/>
                <a:cs typeface="Times New Roman" panose="02020603050405020304" pitchFamily="18" charset="0"/>
              </a:rPr>
              <a:t>Why are you in </a:t>
            </a:r>
            <a:r>
              <a:rPr lang="en-US" sz="3200" b="1" u="sng" kern="0" dirty="0">
                <a:solidFill>
                  <a:srgbClr val="002060"/>
                </a:solidFill>
                <a:effectLst/>
                <a:ea typeface="Times New Roman" panose="02020603050405020304" pitchFamily="18" charset="0"/>
                <a:cs typeface="Times New Roman" panose="02020603050405020304" pitchFamily="18" charset="0"/>
              </a:rPr>
              <a:t>despair</a:t>
            </a:r>
            <a:r>
              <a:rPr lang="en-US" sz="3200" kern="0" dirty="0">
                <a:solidFill>
                  <a:srgbClr val="000000"/>
                </a:solidFill>
                <a:effectLst/>
                <a:ea typeface="Times New Roman" panose="02020603050405020304" pitchFamily="18" charset="0"/>
                <a:cs typeface="Times New Roman" panose="02020603050405020304" pitchFamily="18" charset="0"/>
              </a:rPr>
              <a:t>, my soul?</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And why are you </a:t>
            </a:r>
            <a:r>
              <a:rPr lang="en-US" sz="3200" b="1" u="sng" kern="0" dirty="0">
                <a:solidFill>
                  <a:srgbClr val="002060"/>
                </a:solidFill>
                <a:effectLst/>
                <a:ea typeface="Times New Roman" panose="02020603050405020304" pitchFamily="18" charset="0"/>
                <a:cs typeface="Times New Roman" panose="02020603050405020304" pitchFamily="18" charset="0"/>
              </a:rPr>
              <a:t>restless</a:t>
            </a:r>
            <a:r>
              <a:rPr lang="en-US" sz="3200" kern="0" dirty="0">
                <a:solidFill>
                  <a:srgbClr val="000000"/>
                </a:solidFill>
                <a:effectLst/>
                <a:ea typeface="Times New Roman" panose="02020603050405020304" pitchFamily="18" charset="0"/>
                <a:cs typeface="Times New Roman" panose="02020603050405020304" pitchFamily="18" charset="0"/>
              </a:rPr>
              <a:t>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for I will again praise Him</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For the help of His presence, my God.</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998B339C-7CA7-FA19-FD7D-860BEAAA47B0}"/>
              </a:ext>
            </a:extLst>
          </p:cNvPr>
          <p:cNvSpPr/>
          <p:nvPr/>
        </p:nvSpPr>
        <p:spPr>
          <a:xfrm>
            <a:off x="533400" y="1422400"/>
            <a:ext cx="5029199" cy="825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“Metacognition”</a:t>
            </a:r>
            <a:endParaRPr lang="en-US" sz="4400" i="1" dirty="0">
              <a:solidFill>
                <a:schemeClr val="bg1"/>
              </a:solidFill>
            </a:endParaRPr>
          </a:p>
        </p:txBody>
      </p:sp>
      <p:sp>
        <p:nvSpPr>
          <p:cNvPr id="7" name="Rectangle: Rounded Corners 6">
            <a:extLst>
              <a:ext uri="{FF2B5EF4-FFF2-40B4-BE49-F238E27FC236}">
                <a16:creationId xmlns:a16="http://schemas.microsoft.com/office/drawing/2014/main" id="{0E5D0645-9EA1-90B6-B970-0CF6C73AAB83}"/>
              </a:ext>
            </a:extLst>
          </p:cNvPr>
          <p:cNvSpPr/>
          <p:nvPr/>
        </p:nvSpPr>
        <p:spPr>
          <a:xfrm>
            <a:off x="1247409" y="2349500"/>
            <a:ext cx="9810017" cy="13462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The Psalmist is observing (to himself) what he is thinking and feeling </a:t>
            </a:r>
            <a:endParaRPr lang="en-US" sz="4400" i="1" dirty="0">
              <a:solidFill>
                <a:schemeClr val="bg1"/>
              </a:solidFill>
            </a:endParaRPr>
          </a:p>
        </p:txBody>
      </p:sp>
      <p:sp>
        <p:nvSpPr>
          <p:cNvPr id="8" name="Speech Bubble: Rectangle 7">
            <a:extLst>
              <a:ext uri="{FF2B5EF4-FFF2-40B4-BE49-F238E27FC236}">
                <a16:creationId xmlns:a16="http://schemas.microsoft.com/office/drawing/2014/main" id="{D8C9D8B8-9F9D-E41E-D789-A965EEA7063B}"/>
              </a:ext>
            </a:extLst>
          </p:cNvPr>
          <p:cNvSpPr/>
          <p:nvPr/>
        </p:nvSpPr>
        <p:spPr>
          <a:xfrm>
            <a:off x="3505200" y="3821518"/>
            <a:ext cx="8534400" cy="723901"/>
          </a:xfrm>
          <a:prstGeom prst="wedgeRectCallout">
            <a:avLst>
              <a:gd name="adj1" fmla="val -36531"/>
              <a:gd name="adj2" fmla="val 91876"/>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i="1" kern="0" dirty="0" err="1">
                <a:solidFill>
                  <a:srgbClr val="000000"/>
                </a:solidFill>
                <a:effectLst/>
                <a:latin typeface="Calibri" panose="020F0502020204030204" pitchFamily="34" charset="0"/>
                <a:ea typeface="Times New Roman" panose="02020603050405020304" pitchFamily="18" charset="0"/>
              </a:rPr>
              <a:t>Shachach</a:t>
            </a:r>
            <a:r>
              <a:rPr lang="en-US" sz="3200" i="1" kern="0" dirty="0">
                <a:solidFill>
                  <a:srgbClr val="000000"/>
                </a:solidFill>
                <a:latin typeface="Calibri" panose="020F0502020204030204" pitchFamily="34" charset="0"/>
                <a:ea typeface="Times New Roman" panose="02020603050405020304" pitchFamily="18" charset="0"/>
              </a:rPr>
              <a:t>: </a:t>
            </a:r>
            <a:r>
              <a:rPr lang="en-US" sz="3200" kern="0" dirty="0">
                <a:solidFill>
                  <a:srgbClr val="000000"/>
                </a:solidFill>
                <a:effectLst/>
                <a:latin typeface="Calibri" panose="020F0502020204030204" pitchFamily="34" charset="0"/>
                <a:ea typeface="Times New Roman" panose="02020603050405020304" pitchFamily="18" charset="0"/>
              </a:rPr>
              <a:t> to bow, be bowed down, brought low</a:t>
            </a:r>
            <a:endParaRPr lang="en-US" sz="3200" dirty="0"/>
          </a:p>
        </p:txBody>
      </p:sp>
      <p:sp>
        <p:nvSpPr>
          <p:cNvPr id="4" name="Speech Bubble: Rectangle 3">
            <a:extLst>
              <a:ext uri="{FF2B5EF4-FFF2-40B4-BE49-F238E27FC236}">
                <a16:creationId xmlns:a16="http://schemas.microsoft.com/office/drawing/2014/main" id="{0E1BDA60-65E3-AF94-C71B-F92628B6B16D}"/>
              </a:ext>
            </a:extLst>
          </p:cNvPr>
          <p:cNvSpPr/>
          <p:nvPr/>
        </p:nvSpPr>
        <p:spPr>
          <a:xfrm>
            <a:off x="7270463" y="4945321"/>
            <a:ext cx="3820633" cy="1193800"/>
          </a:xfrm>
          <a:prstGeom prst="wedgeRectCallout">
            <a:avLst>
              <a:gd name="adj1" fmla="val -131151"/>
              <a:gd name="adj2" fmla="val -7877"/>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0"/>
              </a:spcAft>
            </a:pPr>
            <a:r>
              <a:rPr lang="en-US" sz="3200" i="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Hamah</a:t>
            </a:r>
            <a:r>
              <a:rPr lang="en-US" sz="3200" i="1" kern="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en-US" sz="3200"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murmur, growl, roar, to brawl</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77831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b="1" u="sng" kern="0" dirty="0">
                <a:solidFill>
                  <a:srgbClr val="002060"/>
                </a:solidFill>
                <a:effectLst/>
                <a:ea typeface="Times New Roman" panose="02020603050405020304" pitchFamily="18" charset="0"/>
                <a:cs typeface="Times New Roman" panose="02020603050405020304" pitchFamily="18" charset="0"/>
              </a:rPr>
              <a:t>Why</a:t>
            </a:r>
            <a:r>
              <a:rPr lang="en-US" sz="3200" kern="0" dirty="0">
                <a:solidFill>
                  <a:srgbClr val="000000"/>
                </a:solidFill>
                <a:effectLst/>
                <a:ea typeface="Times New Roman" panose="02020603050405020304" pitchFamily="18" charset="0"/>
                <a:cs typeface="Times New Roman" panose="02020603050405020304" pitchFamily="18" charset="0"/>
              </a:rPr>
              <a:t> are you in </a:t>
            </a:r>
            <a:r>
              <a:rPr lang="en-US" sz="3200" kern="0" dirty="0">
                <a:solidFill>
                  <a:schemeClr val="tx1"/>
                </a:solidFill>
                <a:effectLst/>
                <a:ea typeface="Times New Roman" panose="02020603050405020304" pitchFamily="18" charset="0"/>
                <a:cs typeface="Times New Roman" panose="02020603050405020304" pitchFamily="18" charset="0"/>
              </a:rPr>
              <a:t>despair</a:t>
            </a:r>
            <a:r>
              <a:rPr lang="en-US" sz="3200" kern="0" dirty="0">
                <a:solidFill>
                  <a:srgbClr val="000000"/>
                </a:solidFill>
                <a:effectLst/>
                <a:ea typeface="Times New Roman" panose="02020603050405020304" pitchFamily="18" charset="0"/>
                <a:cs typeface="Times New Roman" panose="02020603050405020304" pitchFamily="18" charset="0"/>
              </a:rPr>
              <a:t>, my soul?</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And why</a:t>
            </a:r>
            <a:r>
              <a:rPr lang="en-US" sz="3200" b="1" kern="0" dirty="0">
                <a:solidFill>
                  <a:srgbClr val="002060"/>
                </a:solidFill>
                <a:effectLst/>
                <a:ea typeface="Times New Roman" panose="02020603050405020304" pitchFamily="18" charset="0"/>
                <a:cs typeface="Times New Roman" panose="02020603050405020304" pitchFamily="18" charset="0"/>
              </a:rPr>
              <a:t> </a:t>
            </a:r>
            <a:r>
              <a:rPr lang="en-US" sz="3200" kern="0" dirty="0">
                <a:solidFill>
                  <a:srgbClr val="000000"/>
                </a:solidFill>
                <a:effectLst/>
                <a:ea typeface="Times New Roman" panose="02020603050405020304" pitchFamily="18" charset="0"/>
                <a:cs typeface="Times New Roman" panose="02020603050405020304" pitchFamily="18" charset="0"/>
              </a:rPr>
              <a:t>are you </a:t>
            </a:r>
            <a:r>
              <a:rPr lang="en-US" sz="3200" kern="0" dirty="0">
                <a:solidFill>
                  <a:schemeClr val="tx1"/>
                </a:solidFill>
                <a:effectLst/>
                <a:ea typeface="Times New Roman" panose="02020603050405020304" pitchFamily="18" charset="0"/>
                <a:cs typeface="Times New Roman" panose="02020603050405020304" pitchFamily="18" charset="0"/>
              </a:rPr>
              <a:t>restless</a:t>
            </a:r>
            <a:r>
              <a:rPr lang="en-US" sz="3200" kern="0" dirty="0">
                <a:solidFill>
                  <a:srgbClr val="000000"/>
                </a:solidFill>
                <a:effectLst/>
                <a:ea typeface="Times New Roman" panose="02020603050405020304" pitchFamily="18" charset="0"/>
                <a:cs typeface="Times New Roman" panose="02020603050405020304" pitchFamily="18" charset="0"/>
              </a:rPr>
              <a:t>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for I will again praise Him</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For the help of His presence, my God.</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998B339C-7CA7-FA19-FD7D-860BEAAA47B0}"/>
              </a:ext>
            </a:extLst>
          </p:cNvPr>
          <p:cNvSpPr/>
          <p:nvPr/>
        </p:nvSpPr>
        <p:spPr>
          <a:xfrm>
            <a:off x="533400" y="1422400"/>
            <a:ext cx="5029199" cy="825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“Metacognition”</a:t>
            </a:r>
            <a:endParaRPr lang="en-US" sz="4400" i="1" dirty="0">
              <a:solidFill>
                <a:schemeClr val="bg1"/>
              </a:solidFill>
            </a:endParaRPr>
          </a:p>
        </p:txBody>
      </p:sp>
      <p:sp>
        <p:nvSpPr>
          <p:cNvPr id="7" name="Rectangle: Rounded Corners 6">
            <a:extLst>
              <a:ext uri="{FF2B5EF4-FFF2-40B4-BE49-F238E27FC236}">
                <a16:creationId xmlns:a16="http://schemas.microsoft.com/office/drawing/2014/main" id="{0E5D0645-9EA1-90B6-B970-0CF6C73AAB83}"/>
              </a:ext>
            </a:extLst>
          </p:cNvPr>
          <p:cNvSpPr/>
          <p:nvPr/>
        </p:nvSpPr>
        <p:spPr>
          <a:xfrm>
            <a:off x="1247409" y="2349500"/>
            <a:ext cx="9810017" cy="13462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The Psalmist is observing (to himself) what he is thinking and feeling </a:t>
            </a:r>
            <a:endParaRPr lang="en-US" sz="4400" i="1" dirty="0">
              <a:solidFill>
                <a:schemeClr val="bg1"/>
              </a:solidFill>
            </a:endParaRPr>
          </a:p>
        </p:txBody>
      </p:sp>
    </p:spTree>
    <p:extLst>
      <p:ext uri="{BB962C8B-B14F-4D97-AF65-F5344CB8AC3E}">
        <p14:creationId xmlns:p14="http://schemas.microsoft.com/office/powerpoint/2010/main" val="1331852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b="1" u="sng" kern="0" dirty="0">
                <a:solidFill>
                  <a:srgbClr val="002060"/>
                </a:solidFill>
                <a:effectLst/>
                <a:ea typeface="Times New Roman" panose="02020603050405020304" pitchFamily="18" charset="0"/>
                <a:cs typeface="Times New Roman" panose="02020603050405020304" pitchFamily="18" charset="0"/>
              </a:rPr>
              <a:t>Why</a:t>
            </a:r>
            <a:r>
              <a:rPr lang="en-US" sz="3200" kern="0" dirty="0">
                <a:solidFill>
                  <a:srgbClr val="000000"/>
                </a:solidFill>
                <a:effectLst/>
                <a:ea typeface="Times New Roman" panose="02020603050405020304" pitchFamily="18" charset="0"/>
                <a:cs typeface="Times New Roman" panose="02020603050405020304" pitchFamily="18" charset="0"/>
              </a:rPr>
              <a:t> are you in </a:t>
            </a:r>
            <a:r>
              <a:rPr lang="en-US" sz="3200" kern="0" dirty="0">
                <a:solidFill>
                  <a:schemeClr val="tx1"/>
                </a:solidFill>
                <a:effectLst/>
                <a:ea typeface="Times New Roman" panose="02020603050405020304" pitchFamily="18" charset="0"/>
                <a:cs typeface="Times New Roman" panose="02020603050405020304" pitchFamily="18" charset="0"/>
              </a:rPr>
              <a:t>despair</a:t>
            </a:r>
            <a:r>
              <a:rPr lang="en-US" sz="3200" kern="0" dirty="0">
                <a:solidFill>
                  <a:srgbClr val="000000"/>
                </a:solidFill>
                <a:effectLst/>
                <a:ea typeface="Times New Roman" panose="02020603050405020304" pitchFamily="18" charset="0"/>
                <a:cs typeface="Times New Roman" panose="02020603050405020304" pitchFamily="18" charset="0"/>
              </a:rPr>
              <a:t>, my soul?</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And why</a:t>
            </a:r>
            <a:r>
              <a:rPr lang="en-US" sz="3200" b="1" kern="0" dirty="0">
                <a:solidFill>
                  <a:srgbClr val="002060"/>
                </a:solidFill>
                <a:effectLst/>
                <a:ea typeface="Times New Roman" panose="02020603050405020304" pitchFamily="18" charset="0"/>
                <a:cs typeface="Times New Roman" panose="02020603050405020304" pitchFamily="18" charset="0"/>
              </a:rPr>
              <a:t> </a:t>
            </a:r>
            <a:r>
              <a:rPr lang="en-US" sz="3200" kern="0" dirty="0">
                <a:solidFill>
                  <a:srgbClr val="000000"/>
                </a:solidFill>
                <a:effectLst/>
                <a:ea typeface="Times New Roman" panose="02020603050405020304" pitchFamily="18" charset="0"/>
                <a:cs typeface="Times New Roman" panose="02020603050405020304" pitchFamily="18" charset="0"/>
              </a:rPr>
              <a:t>are you </a:t>
            </a:r>
            <a:r>
              <a:rPr lang="en-US" sz="3200" kern="0" dirty="0">
                <a:solidFill>
                  <a:schemeClr val="tx1"/>
                </a:solidFill>
                <a:effectLst/>
                <a:ea typeface="Times New Roman" panose="02020603050405020304" pitchFamily="18" charset="0"/>
                <a:cs typeface="Times New Roman" panose="02020603050405020304" pitchFamily="18" charset="0"/>
              </a:rPr>
              <a:t>restless</a:t>
            </a:r>
            <a:r>
              <a:rPr lang="en-US" sz="3200" kern="0" dirty="0">
                <a:solidFill>
                  <a:srgbClr val="000000"/>
                </a:solidFill>
                <a:effectLst/>
                <a:ea typeface="Times New Roman" panose="02020603050405020304" pitchFamily="18" charset="0"/>
                <a:cs typeface="Times New Roman" panose="02020603050405020304" pitchFamily="18" charset="0"/>
              </a:rPr>
              <a:t>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for I will again praise Him</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For the help of His presence, my God.</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998B339C-7CA7-FA19-FD7D-860BEAAA47B0}"/>
              </a:ext>
            </a:extLst>
          </p:cNvPr>
          <p:cNvSpPr/>
          <p:nvPr/>
        </p:nvSpPr>
        <p:spPr>
          <a:xfrm>
            <a:off x="533400" y="1422400"/>
            <a:ext cx="5029199" cy="825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“Metacognition”</a:t>
            </a:r>
            <a:endParaRPr lang="en-US" sz="4400" i="1" dirty="0">
              <a:solidFill>
                <a:schemeClr val="bg1"/>
              </a:solidFill>
            </a:endParaRPr>
          </a:p>
        </p:txBody>
      </p:sp>
      <p:sp>
        <p:nvSpPr>
          <p:cNvPr id="7" name="Rectangle: Rounded Corners 6">
            <a:extLst>
              <a:ext uri="{FF2B5EF4-FFF2-40B4-BE49-F238E27FC236}">
                <a16:creationId xmlns:a16="http://schemas.microsoft.com/office/drawing/2014/main" id="{0E5D0645-9EA1-90B6-B970-0CF6C73AAB83}"/>
              </a:ext>
            </a:extLst>
          </p:cNvPr>
          <p:cNvSpPr/>
          <p:nvPr/>
        </p:nvSpPr>
        <p:spPr>
          <a:xfrm>
            <a:off x="948556" y="2362200"/>
            <a:ext cx="10258791"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He’s </a:t>
            </a:r>
            <a:r>
              <a:rPr lang="en-US" sz="4400" b="1" i="1" dirty="0">
                <a:solidFill>
                  <a:schemeClr val="bg1"/>
                </a:solidFill>
              </a:rPr>
              <a:t>questioning</a:t>
            </a:r>
            <a:r>
              <a:rPr lang="en-US" sz="4400" b="1" dirty="0">
                <a:solidFill>
                  <a:schemeClr val="bg1"/>
                </a:solidFill>
              </a:rPr>
              <a:t> his thoughts and feelings</a:t>
            </a:r>
            <a:endParaRPr lang="en-US" sz="4400" i="1" dirty="0">
              <a:solidFill>
                <a:schemeClr val="bg1"/>
              </a:solidFill>
            </a:endParaRPr>
          </a:p>
        </p:txBody>
      </p:sp>
      <p:sp>
        <p:nvSpPr>
          <p:cNvPr id="4" name="Rectangle: Rounded Corners 3">
            <a:extLst>
              <a:ext uri="{FF2B5EF4-FFF2-40B4-BE49-F238E27FC236}">
                <a16:creationId xmlns:a16="http://schemas.microsoft.com/office/drawing/2014/main" id="{10385F7E-774A-F6CE-DC97-483713EC5AA6}"/>
              </a:ext>
            </a:extLst>
          </p:cNvPr>
          <p:cNvSpPr/>
          <p:nvPr/>
        </p:nvSpPr>
        <p:spPr>
          <a:xfrm>
            <a:off x="152400" y="3364319"/>
            <a:ext cx="10258791" cy="674281"/>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Sometimes our feelings are justified and appropriate</a:t>
            </a:r>
            <a:endParaRPr lang="en-US" sz="3600" i="1" dirty="0">
              <a:solidFill>
                <a:schemeClr val="bg1"/>
              </a:solidFill>
            </a:endParaRPr>
          </a:p>
        </p:txBody>
      </p:sp>
      <p:sp>
        <p:nvSpPr>
          <p:cNvPr id="5" name="Rectangle: Rounded Corners 4">
            <a:extLst>
              <a:ext uri="{FF2B5EF4-FFF2-40B4-BE49-F238E27FC236}">
                <a16:creationId xmlns:a16="http://schemas.microsoft.com/office/drawing/2014/main" id="{173E818B-323A-8C56-4FB7-6D4FF1F57B09}"/>
              </a:ext>
            </a:extLst>
          </p:cNvPr>
          <p:cNvSpPr/>
          <p:nvPr/>
        </p:nvSpPr>
        <p:spPr>
          <a:xfrm>
            <a:off x="7162800" y="4126319"/>
            <a:ext cx="4924791" cy="674281"/>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Sometimes they’re not!</a:t>
            </a:r>
            <a:endParaRPr lang="en-US" sz="3600" i="1" dirty="0">
              <a:solidFill>
                <a:schemeClr val="bg1"/>
              </a:solidFill>
            </a:endParaRPr>
          </a:p>
        </p:txBody>
      </p:sp>
      <p:sp>
        <p:nvSpPr>
          <p:cNvPr id="8" name="Rectangle: Rounded Corners 7">
            <a:extLst>
              <a:ext uri="{FF2B5EF4-FFF2-40B4-BE49-F238E27FC236}">
                <a16:creationId xmlns:a16="http://schemas.microsoft.com/office/drawing/2014/main" id="{6CE30774-FFF6-C520-874C-AFE086103F9F}"/>
              </a:ext>
            </a:extLst>
          </p:cNvPr>
          <p:cNvSpPr/>
          <p:nvPr/>
        </p:nvSpPr>
        <p:spPr>
          <a:xfrm>
            <a:off x="7010400" y="4800600"/>
            <a:ext cx="4924791" cy="14393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“Don’t believe everything you hear”</a:t>
            </a:r>
            <a:endParaRPr lang="en-US" sz="4000" dirty="0">
              <a:solidFill>
                <a:schemeClr val="tx1"/>
              </a:solidFill>
            </a:endParaRPr>
          </a:p>
        </p:txBody>
      </p:sp>
      <p:sp>
        <p:nvSpPr>
          <p:cNvPr id="9" name="Rectangle: Rounded Corners 8">
            <a:extLst>
              <a:ext uri="{FF2B5EF4-FFF2-40B4-BE49-F238E27FC236}">
                <a16:creationId xmlns:a16="http://schemas.microsoft.com/office/drawing/2014/main" id="{1788E6DE-6255-0105-A471-EC31D96C9CFD}"/>
              </a:ext>
            </a:extLst>
          </p:cNvPr>
          <p:cNvSpPr/>
          <p:nvPr/>
        </p:nvSpPr>
        <p:spPr>
          <a:xfrm>
            <a:off x="6324600" y="5727627"/>
            <a:ext cx="5991591" cy="14393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a:solidFill>
                  <a:schemeClr val="tx1"/>
                </a:solidFill>
              </a:rPr>
              <a:t>(including from yourself)</a:t>
            </a:r>
            <a:endParaRPr lang="en-US" sz="4000" i="1" dirty="0">
              <a:solidFill>
                <a:schemeClr val="tx1"/>
              </a:solidFill>
            </a:endParaRPr>
          </a:p>
        </p:txBody>
      </p:sp>
    </p:spTree>
    <p:extLst>
      <p:ext uri="{BB962C8B-B14F-4D97-AF65-F5344CB8AC3E}">
        <p14:creationId xmlns:p14="http://schemas.microsoft.com/office/powerpoint/2010/main" val="790202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P spid="5"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b="1" u="sng" kern="0" dirty="0">
                <a:solidFill>
                  <a:srgbClr val="002060"/>
                </a:solidFill>
                <a:effectLst/>
                <a:ea typeface="Times New Roman" panose="02020603050405020304" pitchFamily="18" charset="0"/>
                <a:cs typeface="Times New Roman" panose="02020603050405020304" pitchFamily="18" charset="0"/>
              </a:rPr>
              <a:t>Why</a:t>
            </a:r>
            <a:r>
              <a:rPr lang="en-US" sz="3200" kern="0" dirty="0">
                <a:solidFill>
                  <a:srgbClr val="000000"/>
                </a:solidFill>
                <a:effectLst/>
                <a:ea typeface="Times New Roman" panose="02020603050405020304" pitchFamily="18" charset="0"/>
                <a:cs typeface="Times New Roman" panose="02020603050405020304" pitchFamily="18" charset="0"/>
              </a:rPr>
              <a:t> are you in </a:t>
            </a:r>
            <a:r>
              <a:rPr lang="en-US" sz="3200" kern="0" dirty="0">
                <a:solidFill>
                  <a:schemeClr val="tx1"/>
                </a:solidFill>
                <a:effectLst/>
                <a:ea typeface="Times New Roman" panose="02020603050405020304" pitchFamily="18" charset="0"/>
                <a:cs typeface="Times New Roman" panose="02020603050405020304" pitchFamily="18" charset="0"/>
              </a:rPr>
              <a:t>despair</a:t>
            </a:r>
            <a:r>
              <a:rPr lang="en-US" sz="3200" kern="0" dirty="0">
                <a:solidFill>
                  <a:srgbClr val="000000"/>
                </a:solidFill>
                <a:effectLst/>
                <a:ea typeface="Times New Roman" panose="02020603050405020304" pitchFamily="18" charset="0"/>
                <a:cs typeface="Times New Roman" panose="02020603050405020304" pitchFamily="18" charset="0"/>
              </a:rPr>
              <a:t>, my soul?</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And why</a:t>
            </a:r>
            <a:r>
              <a:rPr lang="en-US" sz="3200" b="1" kern="0" dirty="0">
                <a:solidFill>
                  <a:srgbClr val="002060"/>
                </a:solidFill>
                <a:effectLst/>
                <a:ea typeface="Times New Roman" panose="02020603050405020304" pitchFamily="18" charset="0"/>
                <a:cs typeface="Times New Roman" panose="02020603050405020304" pitchFamily="18" charset="0"/>
              </a:rPr>
              <a:t> </a:t>
            </a:r>
            <a:r>
              <a:rPr lang="en-US" sz="3200" kern="0" dirty="0">
                <a:solidFill>
                  <a:srgbClr val="000000"/>
                </a:solidFill>
                <a:effectLst/>
                <a:ea typeface="Times New Roman" panose="02020603050405020304" pitchFamily="18" charset="0"/>
                <a:cs typeface="Times New Roman" panose="02020603050405020304" pitchFamily="18" charset="0"/>
              </a:rPr>
              <a:t>are you </a:t>
            </a:r>
            <a:r>
              <a:rPr lang="en-US" sz="3200" kern="0" dirty="0">
                <a:solidFill>
                  <a:schemeClr val="tx1"/>
                </a:solidFill>
                <a:effectLst/>
                <a:ea typeface="Times New Roman" panose="02020603050405020304" pitchFamily="18" charset="0"/>
                <a:cs typeface="Times New Roman" panose="02020603050405020304" pitchFamily="18" charset="0"/>
              </a:rPr>
              <a:t>restless</a:t>
            </a:r>
            <a:r>
              <a:rPr lang="en-US" sz="3200" kern="0" dirty="0">
                <a:solidFill>
                  <a:srgbClr val="000000"/>
                </a:solidFill>
                <a:effectLst/>
                <a:ea typeface="Times New Roman" panose="02020603050405020304" pitchFamily="18" charset="0"/>
                <a:cs typeface="Times New Roman" panose="02020603050405020304" pitchFamily="18" charset="0"/>
              </a:rPr>
              <a:t>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for I will again praise Him</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For the help of His presence, my God.</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998B339C-7CA7-FA19-FD7D-860BEAAA47B0}"/>
              </a:ext>
            </a:extLst>
          </p:cNvPr>
          <p:cNvSpPr/>
          <p:nvPr/>
        </p:nvSpPr>
        <p:spPr>
          <a:xfrm>
            <a:off x="533400" y="1422400"/>
            <a:ext cx="5029199" cy="825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“Metacognition”</a:t>
            </a:r>
            <a:endParaRPr lang="en-US" sz="4400" i="1" dirty="0">
              <a:solidFill>
                <a:schemeClr val="bg1"/>
              </a:solidFill>
            </a:endParaRPr>
          </a:p>
        </p:txBody>
      </p:sp>
      <p:sp>
        <p:nvSpPr>
          <p:cNvPr id="7" name="Rectangle: Rounded Corners 6">
            <a:extLst>
              <a:ext uri="{FF2B5EF4-FFF2-40B4-BE49-F238E27FC236}">
                <a16:creationId xmlns:a16="http://schemas.microsoft.com/office/drawing/2014/main" id="{0E5D0645-9EA1-90B6-B970-0CF6C73AAB83}"/>
              </a:ext>
            </a:extLst>
          </p:cNvPr>
          <p:cNvSpPr/>
          <p:nvPr/>
        </p:nvSpPr>
        <p:spPr>
          <a:xfrm>
            <a:off x="948556" y="2362200"/>
            <a:ext cx="10258791"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He’s </a:t>
            </a:r>
            <a:r>
              <a:rPr lang="en-US" sz="4400" b="1" i="1" dirty="0">
                <a:solidFill>
                  <a:schemeClr val="bg1"/>
                </a:solidFill>
              </a:rPr>
              <a:t>questioning</a:t>
            </a:r>
            <a:r>
              <a:rPr lang="en-US" sz="4400" b="1" dirty="0">
                <a:solidFill>
                  <a:schemeClr val="bg1"/>
                </a:solidFill>
              </a:rPr>
              <a:t> his thoughts and feelings</a:t>
            </a:r>
            <a:endParaRPr lang="en-US" sz="4400" i="1" dirty="0">
              <a:solidFill>
                <a:schemeClr val="bg1"/>
              </a:solidFill>
            </a:endParaRPr>
          </a:p>
        </p:txBody>
      </p:sp>
      <p:sp>
        <p:nvSpPr>
          <p:cNvPr id="4" name="Rectangle: Rounded Corners 3">
            <a:extLst>
              <a:ext uri="{FF2B5EF4-FFF2-40B4-BE49-F238E27FC236}">
                <a16:creationId xmlns:a16="http://schemas.microsoft.com/office/drawing/2014/main" id="{10385F7E-774A-F6CE-DC97-483713EC5AA6}"/>
              </a:ext>
            </a:extLst>
          </p:cNvPr>
          <p:cNvSpPr/>
          <p:nvPr/>
        </p:nvSpPr>
        <p:spPr>
          <a:xfrm>
            <a:off x="152400" y="3364319"/>
            <a:ext cx="10258791" cy="674281"/>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Sometimes our feelings are justified and appropriate</a:t>
            </a:r>
            <a:endParaRPr lang="en-US" sz="3600" i="1" dirty="0">
              <a:solidFill>
                <a:schemeClr val="bg1"/>
              </a:solidFill>
            </a:endParaRPr>
          </a:p>
        </p:txBody>
      </p:sp>
      <p:sp>
        <p:nvSpPr>
          <p:cNvPr id="5" name="Rectangle: Rounded Corners 4">
            <a:extLst>
              <a:ext uri="{FF2B5EF4-FFF2-40B4-BE49-F238E27FC236}">
                <a16:creationId xmlns:a16="http://schemas.microsoft.com/office/drawing/2014/main" id="{173E818B-323A-8C56-4FB7-6D4FF1F57B09}"/>
              </a:ext>
            </a:extLst>
          </p:cNvPr>
          <p:cNvSpPr/>
          <p:nvPr/>
        </p:nvSpPr>
        <p:spPr>
          <a:xfrm>
            <a:off x="7162800" y="4126319"/>
            <a:ext cx="4924791" cy="674281"/>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Sometimes they’re not!</a:t>
            </a:r>
            <a:endParaRPr lang="en-US" sz="3600" i="1" dirty="0">
              <a:solidFill>
                <a:schemeClr val="bg1"/>
              </a:solidFill>
            </a:endParaRPr>
          </a:p>
        </p:txBody>
      </p:sp>
      <p:sp>
        <p:nvSpPr>
          <p:cNvPr id="8" name="Rectangle: Rounded Corners 7">
            <a:extLst>
              <a:ext uri="{FF2B5EF4-FFF2-40B4-BE49-F238E27FC236}">
                <a16:creationId xmlns:a16="http://schemas.microsoft.com/office/drawing/2014/main" id="{6CE30774-FFF6-C520-874C-AFE086103F9F}"/>
              </a:ext>
            </a:extLst>
          </p:cNvPr>
          <p:cNvSpPr/>
          <p:nvPr/>
        </p:nvSpPr>
        <p:spPr>
          <a:xfrm>
            <a:off x="7010400" y="5114199"/>
            <a:ext cx="4924791" cy="14393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“Don’t believe everything you </a:t>
            </a:r>
            <a:r>
              <a:rPr lang="en-US" sz="4000" b="1" i="1" dirty="0">
                <a:solidFill>
                  <a:schemeClr val="tx1"/>
                </a:solidFill>
              </a:rPr>
              <a:t>feel</a:t>
            </a:r>
            <a:r>
              <a:rPr lang="en-US" sz="4000" b="1" dirty="0">
                <a:solidFill>
                  <a:schemeClr val="tx1"/>
                </a:solidFill>
              </a:rPr>
              <a:t>”</a:t>
            </a:r>
            <a:endParaRPr lang="en-US" sz="4000" dirty="0">
              <a:solidFill>
                <a:schemeClr val="tx1"/>
              </a:solidFill>
            </a:endParaRPr>
          </a:p>
        </p:txBody>
      </p:sp>
    </p:spTree>
    <p:extLst>
      <p:ext uri="{BB962C8B-B14F-4D97-AF65-F5344CB8AC3E}">
        <p14:creationId xmlns:p14="http://schemas.microsoft.com/office/powerpoint/2010/main" val="3913638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b="1" u="sng" kern="0" dirty="0">
                <a:solidFill>
                  <a:srgbClr val="002060"/>
                </a:solidFill>
                <a:effectLst/>
                <a:ea typeface="Times New Roman" panose="02020603050405020304" pitchFamily="18" charset="0"/>
                <a:cs typeface="Times New Roman" panose="02020603050405020304" pitchFamily="18" charset="0"/>
              </a:rPr>
              <a:t>Why</a:t>
            </a:r>
            <a:r>
              <a:rPr lang="en-US" sz="3200" kern="0" dirty="0">
                <a:solidFill>
                  <a:srgbClr val="000000"/>
                </a:solidFill>
                <a:effectLst/>
                <a:ea typeface="Times New Roman" panose="02020603050405020304" pitchFamily="18" charset="0"/>
                <a:cs typeface="Times New Roman" panose="02020603050405020304" pitchFamily="18" charset="0"/>
              </a:rPr>
              <a:t> are you in </a:t>
            </a:r>
            <a:r>
              <a:rPr lang="en-US" sz="3200" kern="0" dirty="0">
                <a:solidFill>
                  <a:schemeClr val="tx1"/>
                </a:solidFill>
                <a:effectLst/>
                <a:ea typeface="Times New Roman" panose="02020603050405020304" pitchFamily="18" charset="0"/>
                <a:cs typeface="Times New Roman" panose="02020603050405020304" pitchFamily="18" charset="0"/>
              </a:rPr>
              <a:t>despair</a:t>
            </a:r>
            <a:r>
              <a:rPr lang="en-US" sz="3200" kern="0" dirty="0">
                <a:solidFill>
                  <a:srgbClr val="000000"/>
                </a:solidFill>
                <a:effectLst/>
                <a:ea typeface="Times New Roman" panose="02020603050405020304" pitchFamily="18" charset="0"/>
                <a:cs typeface="Times New Roman" panose="02020603050405020304" pitchFamily="18" charset="0"/>
              </a:rPr>
              <a:t>, my soul?</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And why</a:t>
            </a:r>
            <a:r>
              <a:rPr lang="en-US" sz="3200" b="1" kern="0" dirty="0">
                <a:solidFill>
                  <a:srgbClr val="002060"/>
                </a:solidFill>
                <a:effectLst/>
                <a:ea typeface="Times New Roman" panose="02020603050405020304" pitchFamily="18" charset="0"/>
                <a:cs typeface="Times New Roman" panose="02020603050405020304" pitchFamily="18" charset="0"/>
              </a:rPr>
              <a:t> </a:t>
            </a:r>
            <a:r>
              <a:rPr lang="en-US" sz="3200" kern="0" dirty="0">
                <a:solidFill>
                  <a:srgbClr val="000000"/>
                </a:solidFill>
                <a:effectLst/>
                <a:ea typeface="Times New Roman" panose="02020603050405020304" pitchFamily="18" charset="0"/>
                <a:cs typeface="Times New Roman" panose="02020603050405020304" pitchFamily="18" charset="0"/>
              </a:rPr>
              <a:t>are you </a:t>
            </a:r>
            <a:r>
              <a:rPr lang="en-US" sz="3200" kern="0" dirty="0">
                <a:solidFill>
                  <a:schemeClr val="tx1"/>
                </a:solidFill>
                <a:effectLst/>
                <a:ea typeface="Times New Roman" panose="02020603050405020304" pitchFamily="18" charset="0"/>
                <a:cs typeface="Times New Roman" panose="02020603050405020304" pitchFamily="18" charset="0"/>
              </a:rPr>
              <a:t>restless</a:t>
            </a:r>
            <a:r>
              <a:rPr lang="en-US" sz="3200" kern="0" dirty="0">
                <a:solidFill>
                  <a:srgbClr val="000000"/>
                </a:solidFill>
                <a:effectLst/>
                <a:ea typeface="Times New Roman" panose="02020603050405020304" pitchFamily="18" charset="0"/>
                <a:cs typeface="Times New Roman" panose="02020603050405020304" pitchFamily="18" charset="0"/>
              </a:rPr>
              <a:t>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for I will again praise Him</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For the help of His presence, my God.</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6CE30774-FFF6-C520-874C-AFE086103F9F}"/>
              </a:ext>
            </a:extLst>
          </p:cNvPr>
          <p:cNvSpPr/>
          <p:nvPr/>
        </p:nvSpPr>
        <p:spPr>
          <a:xfrm>
            <a:off x="7010400" y="5114199"/>
            <a:ext cx="4924791" cy="14393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“Don’t believe everything you </a:t>
            </a:r>
            <a:r>
              <a:rPr lang="en-US" sz="4000" b="1" i="1" dirty="0">
                <a:solidFill>
                  <a:schemeClr val="tx1"/>
                </a:solidFill>
              </a:rPr>
              <a:t>feel</a:t>
            </a:r>
            <a:r>
              <a:rPr lang="en-US" sz="4000" b="1" dirty="0">
                <a:solidFill>
                  <a:schemeClr val="tx1"/>
                </a:solidFill>
              </a:rPr>
              <a:t>”</a:t>
            </a:r>
            <a:endParaRPr lang="en-US" sz="4000" dirty="0">
              <a:solidFill>
                <a:schemeClr val="tx1"/>
              </a:solidFill>
            </a:endParaRPr>
          </a:p>
        </p:txBody>
      </p:sp>
      <p:sp>
        <p:nvSpPr>
          <p:cNvPr id="9" name="Speech Bubble: Rectangle with Corners Rounded 8">
            <a:extLst>
              <a:ext uri="{FF2B5EF4-FFF2-40B4-BE49-F238E27FC236}">
                <a16:creationId xmlns:a16="http://schemas.microsoft.com/office/drawing/2014/main" id="{6978C6EF-F55C-2E28-5E09-0E9D54CCC66C}"/>
              </a:ext>
            </a:extLst>
          </p:cNvPr>
          <p:cNvSpPr/>
          <p:nvPr/>
        </p:nvSpPr>
        <p:spPr>
          <a:xfrm>
            <a:off x="609600" y="1444587"/>
            <a:ext cx="3124200" cy="1295400"/>
          </a:xfrm>
          <a:prstGeom prst="wedgeRoundRectCallout">
            <a:avLst>
              <a:gd name="adj1" fmla="val -73728"/>
              <a:gd name="adj2" fmla="val 74406"/>
              <a:gd name="adj3" fmla="val 1666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But Ben, what you feel </a:t>
            </a:r>
            <a:r>
              <a:rPr lang="en-US" sz="3200" i="1" dirty="0">
                <a:solidFill>
                  <a:schemeClr val="tx1"/>
                </a:solidFill>
              </a:rPr>
              <a:t>is truth</a:t>
            </a:r>
            <a:r>
              <a:rPr lang="en-US" sz="3200" dirty="0">
                <a:solidFill>
                  <a:schemeClr val="tx1"/>
                </a:solidFill>
              </a:rPr>
              <a:t>!</a:t>
            </a:r>
          </a:p>
        </p:txBody>
      </p:sp>
      <p:sp>
        <p:nvSpPr>
          <p:cNvPr id="10" name="Rectangle: Rounded Corners 9">
            <a:extLst>
              <a:ext uri="{FF2B5EF4-FFF2-40B4-BE49-F238E27FC236}">
                <a16:creationId xmlns:a16="http://schemas.microsoft.com/office/drawing/2014/main" id="{F4E37722-E660-F3F2-D880-5F619D09F771}"/>
              </a:ext>
            </a:extLst>
          </p:cNvPr>
          <p:cNvSpPr/>
          <p:nvPr/>
        </p:nvSpPr>
        <p:spPr>
          <a:xfrm>
            <a:off x="5325486" y="1538234"/>
            <a:ext cx="6256914"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True, feelings are </a:t>
            </a:r>
            <a:r>
              <a:rPr lang="en-US" sz="4000" b="1" i="1" dirty="0">
                <a:solidFill>
                  <a:schemeClr val="bg1"/>
                </a:solidFill>
              </a:rPr>
              <a:t>authentic</a:t>
            </a:r>
            <a:endParaRPr lang="en-US" sz="4000" i="1" dirty="0">
              <a:solidFill>
                <a:schemeClr val="bg1"/>
              </a:solidFill>
            </a:endParaRPr>
          </a:p>
        </p:txBody>
      </p:sp>
      <p:sp>
        <p:nvSpPr>
          <p:cNvPr id="11" name="Rectangle: Rounded Corners 10">
            <a:extLst>
              <a:ext uri="{FF2B5EF4-FFF2-40B4-BE49-F238E27FC236}">
                <a16:creationId xmlns:a16="http://schemas.microsoft.com/office/drawing/2014/main" id="{D9F0C886-8091-2F15-B3BB-CA0815B77229}"/>
              </a:ext>
            </a:extLst>
          </p:cNvPr>
          <p:cNvSpPr/>
          <p:nvPr/>
        </p:nvSpPr>
        <p:spPr>
          <a:xfrm>
            <a:off x="452943" y="3253268"/>
            <a:ext cx="11286114"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But we shouldn’t take the leap from authenticity to the idea that my feelings are always correct, legitimate, and any conclusions I draw from them are necessarily true</a:t>
            </a:r>
            <a:endParaRPr lang="en-US" sz="3200" i="1" dirty="0">
              <a:solidFill>
                <a:schemeClr val="bg1"/>
              </a:solidFill>
            </a:endParaRPr>
          </a:p>
        </p:txBody>
      </p:sp>
    </p:spTree>
    <p:extLst>
      <p:ext uri="{BB962C8B-B14F-4D97-AF65-F5344CB8AC3E}">
        <p14:creationId xmlns:p14="http://schemas.microsoft.com/office/powerpoint/2010/main" val="187611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P spid="11"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b="1" u="sng" kern="0" dirty="0">
                <a:solidFill>
                  <a:srgbClr val="002060"/>
                </a:solidFill>
                <a:effectLst/>
                <a:ea typeface="Times New Roman" panose="02020603050405020304" pitchFamily="18" charset="0"/>
                <a:cs typeface="Times New Roman" panose="02020603050405020304" pitchFamily="18" charset="0"/>
              </a:rPr>
              <a:t>Why</a:t>
            </a:r>
            <a:r>
              <a:rPr lang="en-US" sz="3200" kern="0" dirty="0">
                <a:solidFill>
                  <a:srgbClr val="000000"/>
                </a:solidFill>
                <a:effectLst/>
                <a:ea typeface="Times New Roman" panose="02020603050405020304" pitchFamily="18" charset="0"/>
                <a:cs typeface="Times New Roman" panose="02020603050405020304" pitchFamily="18" charset="0"/>
              </a:rPr>
              <a:t> are you in </a:t>
            </a:r>
            <a:r>
              <a:rPr lang="en-US" sz="3200" kern="0" dirty="0">
                <a:solidFill>
                  <a:schemeClr val="tx1"/>
                </a:solidFill>
                <a:effectLst/>
                <a:ea typeface="Times New Roman" panose="02020603050405020304" pitchFamily="18" charset="0"/>
                <a:cs typeface="Times New Roman" panose="02020603050405020304" pitchFamily="18" charset="0"/>
              </a:rPr>
              <a:t>despair</a:t>
            </a:r>
            <a:r>
              <a:rPr lang="en-US" sz="3200" kern="0" dirty="0">
                <a:solidFill>
                  <a:srgbClr val="000000"/>
                </a:solidFill>
                <a:effectLst/>
                <a:ea typeface="Times New Roman" panose="02020603050405020304" pitchFamily="18" charset="0"/>
                <a:cs typeface="Times New Roman" panose="02020603050405020304" pitchFamily="18" charset="0"/>
              </a:rPr>
              <a:t>, my soul?</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And why</a:t>
            </a:r>
            <a:r>
              <a:rPr lang="en-US" sz="3200" b="1" kern="0" dirty="0">
                <a:solidFill>
                  <a:srgbClr val="002060"/>
                </a:solidFill>
                <a:effectLst/>
                <a:ea typeface="Times New Roman" panose="02020603050405020304" pitchFamily="18" charset="0"/>
                <a:cs typeface="Times New Roman" panose="02020603050405020304" pitchFamily="18" charset="0"/>
              </a:rPr>
              <a:t> </a:t>
            </a:r>
            <a:r>
              <a:rPr lang="en-US" sz="3200" kern="0" dirty="0">
                <a:solidFill>
                  <a:srgbClr val="000000"/>
                </a:solidFill>
                <a:effectLst/>
                <a:ea typeface="Times New Roman" panose="02020603050405020304" pitchFamily="18" charset="0"/>
                <a:cs typeface="Times New Roman" panose="02020603050405020304" pitchFamily="18" charset="0"/>
              </a:rPr>
              <a:t>are you </a:t>
            </a:r>
            <a:r>
              <a:rPr lang="en-US" sz="3200" kern="0" dirty="0">
                <a:solidFill>
                  <a:schemeClr val="tx1"/>
                </a:solidFill>
                <a:effectLst/>
                <a:ea typeface="Times New Roman" panose="02020603050405020304" pitchFamily="18" charset="0"/>
                <a:cs typeface="Times New Roman" panose="02020603050405020304" pitchFamily="18" charset="0"/>
              </a:rPr>
              <a:t>restless</a:t>
            </a:r>
            <a:r>
              <a:rPr lang="en-US" sz="3200" kern="0" dirty="0">
                <a:solidFill>
                  <a:srgbClr val="000000"/>
                </a:solidFill>
                <a:effectLst/>
                <a:ea typeface="Times New Roman" panose="02020603050405020304" pitchFamily="18" charset="0"/>
                <a:cs typeface="Times New Roman" panose="02020603050405020304" pitchFamily="18" charset="0"/>
              </a:rPr>
              <a:t>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for I will again praise Him</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For the help of His presence, my God.</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6CE30774-FFF6-C520-874C-AFE086103F9F}"/>
              </a:ext>
            </a:extLst>
          </p:cNvPr>
          <p:cNvSpPr/>
          <p:nvPr/>
        </p:nvSpPr>
        <p:spPr>
          <a:xfrm>
            <a:off x="7010400" y="5114199"/>
            <a:ext cx="4924791" cy="14393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“Don’t believe everything you </a:t>
            </a:r>
            <a:r>
              <a:rPr lang="en-US" sz="4000" b="1" i="1" dirty="0">
                <a:solidFill>
                  <a:schemeClr val="tx1"/>
                </a:solidFill>
              </a:rPr>
              <a:t>feel</a:t>
            </a:r>
            <a:r>
              <a:rPr lang="en-US" sz="4000" b="1" dirty="0">
                <a:solidFill>
                  <a:schemeClr val="tx1"/>
                </a:solidFill>
              </a:rPr>
              <a:t>”</a:t>
            </a:r>
            <a:endParaRPr lang="en-US" sz="4000" dirty="0">
              <a:solidFill>
                <a:schemeClr val="tx1"/>
              </a:solidFill>
            </a:endParaRPr>
          </a:p>
        </p:txBody>
      </p:sp>
      <p:sp>
        <p:nvSpPr>
          <p:cNvPr id="9" name="Speech Bubble: Rectangle with Corners Rounded 8">
            <a:extLst>
              <a:ext uri="{FF2B5EF4-FFF2-40B4-BE49-F238E27FC236}">
                <a16:creationId xmlns:a16="http://schemas.microsoft.com/office/drawing/2014/main" id="{6978C6EF-F55C-2E28-5E09-0E9D54CCC66C}"/>
              </a:ext>
            </a:extLst>
          </p:cNvPr>
          <p:cNvSpPr/>
          <p:nvPr/>
        </p:nvSpPr>
        <p:spPr>
          <a:xfrm>
            <a:off x="609600" y="1444587"/>
            <a:ext cx="3124200" cy="1295400"/>
          </a:xfrm>
          <a:prstGeom prst="wedgeRoundRectCallout">
            <a:avLst>
              <a:gd name="adj1" fmla="val -73728"/>
              <a:gd name="adj2" fmla="val 74406"/>
              <a:gd name="adj3" fmla="val 1666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But Ben, what you feel </a:t>
            </a:r>
            <a:r>
              <a:rPr lang="en-US" sz="3200" i="1" dirty="0">
                <a:solidFill>
                  <a:schemeClr val="tx1"/>
                </a:solidFill>
              </a:rPr>
              <a:t>is truth</a:t>
            </a:r>
            <a:r>
              <a:rPr lang="en-US" sz="3200" dirty="0">
                <a:solidFill>
                  <a:schemeClr val="tx1"/>
                </a:solidFill>
              </a:rPr>
              <a:t>!</a:t>
            </a:r>
          </a:p>
        </p:txBody>
      </p:sp>
      <p:sp>
        <p:nvSpPr>
          <p:cNvPr id="10" name="Rectangle: Rounded Corners 9">
            <a:extLst>
              <a:ext uri="{FF2B5EF4-FFF2-40B4-BE49-F238E27FC236}">
                <a16:creationId xmlns:a16="http://schemas.microsoft.com/office/drawing/2014/main" id="{F4E37722-E660-F3F2-D880-5F619D09F771}"/>
              </a:ext>
            </a:extLst>
          </p:cNvPr>
          <p:cNvSpPr/>
          <p:nvPr/>
        </p:nvSpPr>
        <p:spPr>
          <a:xfrm>
            <a:off x="5325486" y="1538234"/>
            <a:ext cx="6256914"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True, feelings are </a:t>
            </a:r>
            <a:r>
              <a:rPr lang="en-US" sz="4000" b="1" i="1" dirty="0">
                <a:solidFill>
                  <a:schemeClr val="bg1"/>
                </a:solidFill>
              </a:rPr>
              <a:t>authentic</a:t>
            </a:r>
            <a:endParaRPr lang="en-US" sz="4000" i="1" dirty="0">
              <a:solidFill>
                <a:schemeClr val="bg1"/>
              </a:solidFill>
            </a:endParaRPr>
          </a:p>
        </p:txBody>
      </p:sp>
      <p:sp>
        <p:nvSpPr>
          <p:cNvPr id="11" name="Rectangle: Rounded Corners 10">
            <a:extLst>
              <a:ext uri="{FF2B5EF4-FFF2-40B4-BE49-F238E27FC236}">
                <a16:creationId xmlns:a16="http://schemas.microsoft.com/office/drawing/2014/main" id="{D9F0C886-8091-2F15-B3BB-CA0815B77229}"/>
              </a:ext>
            </a:extLst>
          </p:cNvPr>
          <p:cNvSpPr/>
          <p:nvPr/>
        </p:nvSpPr>
        <p:spPr>
          <a:xfrm>
            <a:off x="2743200" y="3079991"/>
            <a:ext cx="9207940"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But they are also narrowly informed, subjective, biased, changeable, reactive, prone to exaggeration, and subject to our sin nature</a:t>
            </a:r>
            <a:endParaRPr lang="en-US" sz="3600" i="1" dirty="0">
              <a:solidFill>
                <a:schemeClr val="bg1"/>
              </a:solidFill>
            </a:endParaRPr>
          </a:p>
        </p:txBody>
      </p:sp>
    </p:spTree>
    <p:extLst>
      <p:ext uri="{BB962C8B-B14F-4D97-AF65-F5344CB8AC3E}">
        <p14:creationId xmlns:p14="http://schemas.microsoft.com/office/powerpoint/2010/main" val="3828923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b="1" u="sng" kern="0" dirty="0">
                <a:solidFill>
                  <a:srgbClr val="002060"/>
                </a:solidFill>
                <a:effectLst/>
                <a:ea typeface="Times New Roman" panose="02020603050405020304" pitchFamily="18" charset="0"/>
                <a:cs typeface="Times New Roman" panose="02020603050405020304" pitchFamily="18" charset="0"/>
              </a:rPr>
              <a:t>Why</a:t>
            </a:r>
            <a:r>
              <a:rPr lang="en-US" sz="3200" kern="0" dirty="0">
                <a:solidFill>
                  <a:srgbClr val="000000"/>
                </a:solidFill>
                <a:effectLst/>
                <a:ea typeface="Times New Roman" panose="02020603050405020304" pitchFamily="18" charset="0"/>
                <a:cs typeface="Times New Roman" panose="02020603050405020304" pitchFamily="18" charset="0"/>
              </a:rPr>
              <a:t> are you in </a:t>
            </a:r>
            <a:r>
              <a:rPr lang="en-US" sz="3200" kern="0" dirty="0">
                <a:solidFill>
                  <a:schemeClr val="tx1"/>
                </a:solidFill>
                <a:effectLst/>
                <a:ea typeface="Times New Roman" panose="02020603050405020304" pitchFamily="18" charset="0"/>
                <a:cs typeface="Times New Roman" panose="02020603050405020304" pitchFamily="18" charset="0"/>
              </a:rPr>
              <a:t>despair</a:t>
            </a:r>
            <a:r>
              <a:rPr lang="en-US" sz="3200" kern="0" dirty="0">
                <a:solidFill>
                  <a:srgbClr val="000000"/>
                </a:solidFill>
                <a:effectLst/>
                <a:ea typeface="Times New Roman" panose="02020603050405020304" pitchFamily="18" charset="0"/>
                <a:cs typeface="Times New Roman" panose="02020603050405020304" pitchFamily="18" charset="0"/>
              </a:rPr>
              <a:t>, my soul?</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And why</a:t>
            </a:r>
            <a:r>
              <a:rPr lang="en-US" sz="3200" b="1" kern="0" dirty="0">
                <a:solidFill>
                  <a:srgbClr val="002060"/>
                </a:solidFill>
                <a:effectLst/>
                <a:ea typeface="Times New Roman" panose="02020603050405020304" pitchFamily="18" charset="0"/>
                <a:cs typeface="Times New Roman" panose="02020603050405020304" pitchFamily="18" charset="0"/>
              </a:rPr>
              <a:t> </a:t>
            </a:r>
            <a:r>
              <a:rPr lang="en-US" sz="3200" kern="0" dirty="0">
                <a:solidFill>
                  <a:srgbClr val="000000"/>
                </a:solidFill>
                <a:effectLst/>
                <a:ea typeface="Times New Roman" panose="02020603050405020304" pitchFamily="18" charset="0"/>
                <a:cs typeface="Times New Roman" panose="02020603050405020304" pitchFamily="18" charset="0"/>
              </a:rPr>
              <a:t>are you </a:t>
            </a:r>
            <a:r>
              <a:rPr lang="en-US" sz="3200" kern="0" dirty="0">
                <a:solidFill>
                  <a:schemeClr val="tx1"/>
                </a:solidFill>
                <a:effectLst/>
                <a:ea typeface="Times New Roman" panose="02020603050405020304" pitchFamily="18" charset="0"/>
                <a:cs typeface="Times New Roman" panose="02020603050405020304" pitchFamily="18" charset="0"/>
              </a:rPr>
              <a:t>restless</a:t>
            </a:r>
            <a:r>
              <a:rPr lang="en-US" sz="3200" kern="0" dirty="0">
                <a:solidFill>
                  <a:srgbClr val="000000"/>
                </a:solidFill>
                <a:effectLst/>
                <a:ea typeface="Times New Roman" panose="02020603050405020304" pitchFamily="18" charset="0"/>
                <a:cs typeface="Times New Roman" panose="02020603050405020304" pitchFamily="18" charset="0"/>
              </a:rPr>
              <a:t>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for I will again praise Him</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For the help of His presence, my God.</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6CE30774-FFF6-C520-874C-AFE086103F9F}"/>
              </a:ext>
            </a:extLst>
          </p:cNvPr>
          <p:cNvSpPr/>
          <p:nvPr/>
        </p:nvSpPr>
        <p:spPr>
          <a:xfrm>
            <a:off x="7010400" y="5114199"/>
            <a:ext cx="4924791" cy="14393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“Don’t believe everything you </a:t>
            </a:r>
            <a:r>
              <a:rPr lang="en-US" sz="4000" b="1" i="1" dirty="0">
                <a:solidFill>
                  <a:schemeClr val="tx1"/>
                </a:solidFill>
              </a:rPr>
              <a:t>feel</a:t>
            </a:r>
            <a:r>
              <a:rPr lang="en-US" sz="4000" b="1" dirty="0">
                <a:solidFill>
                  <a:schemeClr val="tx1"/>
                </a:solidFill>
              </a:rPr>
              <a:t>”</a:t>
            </a:r>
            <a:endParaRPr lang="en-US" sz="4000" dirty="0">
              <a:solidFill>
                <a:schemeClr val="tx1"/>
              </a:solidFill>
            </a:endParaRPr>
          </a:p>
        </p:txBody>
      </p:sp>
      <p:sp>
        <p:nvSpPr>
          <p:cNvPr id="11" name="Rectangle: Rounded Corners 10">
            <a:extLst>
              <a:ext uri="{FF2B5EF4-FFF2-40B4-BE49-F238E27FC236}">
                <a16:creationId xmlns:a16="http://schemas.microsoft.com/office/drawing/2014/main" id="{D9F0C886-8091-2F15-B3BB-CA0815B77229}"/>
              </a:ext>
            </a:extLst>
          </p:cNvPr>
          <p:cNvSpPr/>
          <p:nvPr/>
        </p:nvSpPr>
        <p:spPr>
          <a:xfrm>
            <a:off x="284623" y="1828800"/>
            <a:ext cx="1158665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We need to make an important distinction between what we </a:t>
            </a:r>
            <a:r>
              <a:rPr lang="en-US" sz="3600" b="1" i="1" dirty="0">
                <a:solidFill>
                  <a:schemeClr val="bg1"/>
                </a:solidFill>
              </a:rPr>
              <a:t>feel</a:t>
            </a:r>
            <a:r>
              <a:rPr lang="en-US" sz="3600" b="1" dirty="0">
                <a:solidFill>
                  <a:schemeClr val="bg1"/>
                </a:solidFill>
              </a:rPr>
              <a:t> and what </a:t>
            </a:r>
            <a:r>
              <a:rPr lang="en-US" sz="3600" b="1" i="1" dirty="0">
                <a:solidFill>
                  <a:schemeClr val="bg1"/>
                </a:solidFill>
              </a:rPr>
              <a:t>conclusions</a:t>
            </a:r>
            <a:r>
              <a:rPr lang="en-US" sz="3600" b="1" dirty="0">
                <a:solidFill>
                  <a:schemeClr val="bg1"/>
                </a:solidFill>
              </a:rPr>
              <a:t> we draw from those feelings  </a:t>
            </a:r>
            <a:endParaRPr lang="en-US" sz="3600" i="1" dirty="0">
              <a:solidFill>
                <a:schemeClr val="bg1"/>
              </a:solidFill>
            </a:endParaRPr>
          </a:p>
        </p:txBody>
      </p:sp>
    </p:spTree>
    <p:extLst>
      <p:ext uri="{BB962C8B-B14F-4D97-AF65-F5344CB8AC3E}">
        <p14:creationId xmlns:p14="http://schemas.microsoft.com/office/powerpoint/2010/main" val="3221414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b="1" u="sng" kern="0" dirty="0">
                <a:solidFill>
                  <a:srgbClr val="002060"/>
                </a:solidFill>
                <a:effectLst/>
                <a:ea typeface="Times New Roman" panose="02020603050405020304" pitchFamily="18" charset="0"/>
                <a:cs typeface="Times New Roman" panose="02020603050405020304" pitchFamily="18" charset="0"/>
              </a:rPr>
              <a:t>Why are you in despair, my soul?</a:t>
            </a:r>
            <a:br>
              <a:rPr lang="en-US" sz="3200" b="1" u="sng" kern="0" dirty="0">
                <a:solidFill>
                  <a:srgbClr val="002060"/>
                </a:solidFill>
                <a:effectLst/>
                <a:ea typeface="Times New Roman" panose="02020603050405020304" pitchFamily="18" charset="0"/>
                <a:cs typeface="Times New Roman" panose="02020603050405020304" pitchFamily="18" charset="0"/>
              </a:rPr>
            </a:br>
            <a:r>
              <a:rPr lang="en-US" sz="3200" kern="0" dirty="0">
                <a:solidFill>
                  <a:schemeClr val="tx1"/>
                </a:solidFill>
                <a:effectLst/>
                <a:ea typeface="Times New Roman" panose="02020603050405020304" pitchFamily="18" charset="0"/>
                <a:cs typeface="Times New Roman" panose="02020603050405020304" pitchFamily="18" charset="0"/>
              </a:rPr>
              <a:t>And why </a:t>
            </a:r>
            <a:r>
              <a:rPr lang="en-US" sz="3200" kern="0" dirty="0">
                <a:solidFill>
                  <a:srgbClr val="000000"/>
                </a:solidFill>
                <a:effectLst/>
                <a:ea typeface="Times New Roman" panose="02020603050405020304" pitchFamily="18" charset="0"/>
                <a:cs typeface="Times New Roman" panose="02020603050405020304" pitchFamily="18" charset="0"/>
              </a:rPr>
              <a:t>are you </a:t>
            </a:r>
            <a:r>
              <a:rPr lang="en-US" sz="3200" kern="0" dirty="0">
                <a:solidFill>
                  <a:schemeClr val="tx1"/>
                </a:solidFill>
                <a:effectLst/>
                <a:ea typeface="Times New Roman" panose="02020603050405020304" pitchFamily="18" charset="0"/>
                <a:cs typeface="Times New Roman" panose="02020603050405020304" pitchFamily="18" charset="0"/>
              </a:rPr>
              <a:t>restless</a:t>
            </a:r>
            <a:r>
              <a:rPr lang="en-US" sz="3200" kern="0" dirty="0">
                <a:solidFill>
                  <a:srgbClr val="000000"/>
                </a:solidFill>
                <a:effectLst/>
                <a:ea typeface="Times New Roman" panose="02020603050405020304" pitchFamily="18" charset="0"/>
                <a:cs typeface="Times New Roman" panose="02020603050405020304" pitchFamily="18" charset="0"/>
              </a:rPr>
              <a:t>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for I will again praise Him</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For the help of His presence, my God.</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36E5066F-6644-0EBA-9AFE-617918D92FAB}"/>
              </a:ext>
            </a:extLst>
          </p:cNvPr>
          <p:cNvSpPr/>
          <p:nvPr/>
        </p:nvSpPr>
        <p:spPr>
          <a:xfrm>
            <a:off x="284623" y="1828800"/>
            <a:ext cx="1158665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We need to make an important distinction between what we </a:t>
            </a:r>
            <a:r>
              <a:rPr lang="en-US" sz="3600" b="1" i="1" dirty="0">
                <a:solidFill>
                  <a:schemeClr val="bg1"/>
                </a:solidFill>
              </a:rPr>
              <a:t>feel</a:t>
            </a:r>
            <a:r>
              <a:rPr lang="en-US" sz="3600" b="1" dirty="0">
                <a:solidFill>
                  <a:schemeClr val="bg1"/>
                </a:solidFill>
              </a:rPr>
              <a:t> and what </a:t>
            </a:r>
            <a:r>
              <a:rPr lang="en-US" sz="3600" b="1" i="1" dirty="0">
                <a:solidFill>
                  <a:schemeClr val="bg1"/>
                </a:solidFill>
              </a:rPr>
              <a:t>conclusions</a:t>
            </a:r>
            <a:r>
              <a:rPr lang="en-US" sz="3600" b="1" dirty="0">
                <a:solidFill>
                  <a:schemeClr val="bg1"/>
                </a:solidFill>
              </a:rPr>
              <a:t> we draw from those feelings  </a:t>
            </a:r>
            <a:endParaRPr lang="en-US" sz="3600" i="1" dirty="0">
              <a:solidFill>
                <a:schemeClr val="bg1"/>
              </a:solidFill>
            </a:endParaRPr>
          </a:p>
        </p:txBody>
      </p:sp>
    </p:spTree>
    <p:extLst>
      <p:ext uri="{BB962C8B-B14F-4D97-AF65-F5344CB8AC3E}">
        <p14:creationId xmlns:p14="http://schemas.microsoft.com/office/powerpoint/2010/main" val="4280606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chemeClr val="tx1"/>
                </a:solidFill>
                <a:effectLst/>
                <a:ea typeface="Times New Roman" panose="02020603050405020304" pitchFamily="18" charset="0"/>
                <a:cs typeface="Times New Roman" panose="02020603050405020304" pitchFamily="18" charset="0"/>
              </a:rPr>
              <a:t>Why are you in despair, my soul?</a:t>
            </a:r>
            <a:br>
              <a:rPr lang="en-US" sz="3200" kern="0" dirty="0">
                <a:solidFill>
                  <a:schemeClr val="tx1"/>
                </a:solidFill>
                <a:effectLst/>
                <a:ea typeface="Times New Roman" panose="02020603050405020304" pitchFamily="18" charset="0"/>
                <a:cs typeface="Times New Roman" panose="02020603050405020304" pitchFamily="18" charset="0"/>
              </a:rPr>
            </a:br>
            <a:r>
              <a:rPr lang="en-US" sz="3200" kern="0" dirty="0">
                <a:solidFill>
                  <a:schemeClr val="tx1"/>
                </a:solidFill>
                <a:effectLst/>
                <a:ea typeface="Times New Roman" panose="02020603050405020304" pitchFamily="18" charset="0"/>
                <a:cs typeface="Times New Roman" panose="02020603050405020304" pitchFamily="18" charset="0"/>
              </a:rPr>
              <a:t>And why </a:t>
            </a:r>
            <a:r>
              <a:rPr lang="en-US" sz="3200" kern="0" dirty="0">
                <a:solidFill>
                  <a:srgbClr val="000000"/>
                </a:solidFill>
                <a:effectLst/>
                <a:ea typeface="Times New Roman" panose="02020603050405020304" pitchFamily="18" charset="0"/>
                <a:cs typeface="Times New Roman" panose="02020603050405020304" pitchFamily="18" charset="0"/>
              </a:rPr>
              <a:t>are you </a:t>
            </a:r>
            <a:r>
              <a:rPr lang="en-US" sz="3200" kern="0" dirty="0">
                <a:solidFill>
                  <a:schemeClr val="tx1"/>
                </a:solidFill>
                <a:effectLst/>
                <a:ea typeface="Times New Roman" panose="02020603050405020304" pitchFamily="18" charset="0"/>
                <a:cs typeface="Times New Roman" panose="02020603050405020304" pitchFamily="18" charset="0"/>
              </a:rPr>
              <a:t>restless</a:t>
            </a:r>
            <a:r>
              <a:rPr lang="en-US" sz="3200" kern="0" dirty="0">
                <a:solidFill>
                  <a:srgbClr val="000000"/>
                </a:solidFill>
                <a:effectLst/>
                <a:ea typeface="Times New Roman" panose="02020603050405020304" pitchFamily="18" charset="0"/>
                <a:cs typeface="Times New Roman" panose="02020603050405020304" pitchFamily="18" charset="0"/>
              </a:rPr>
              <a:t>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a:t>
            </a:r>
            <a:r>
              <a:rPr lang="en-US" sz="3200" b="1" u="sng" kern="0" dirty="0">
                <a:solidFill>
                  <a:srgbClr val="002060"/>
                </a:solidFill>
                <a:effectLst/>
                <a:ea typeface="Times New Roman" panose="02020603050405020304" pitchFamily="18" charset="0"/>
                <a:cs typeface="Times New Roman" panose="02020603050405020304" pitchFamily="18" charset="0"/>
              </a:rPr>
              <a:t>for I will again praise Him</a:t>
            </a:r>
            <a:br>
              <a:rPr lang="en-US" sz="3200" b="1" u="sng" kern="0" dirty="0">
                <a:solidFill>
                  <a:srgbClr val="00206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For the help of His presence, my God</a:t>
            </a:r>
            <a:r>
              <a:rPr lang="en-US" sz="3200" kern="0" dirty="0">
                <a:solidFill>
                  <a:srgbClr val="000000"/>
                </a:solidFill>
                <a:effectLst/>
                <a:ea typeface="Times New Roman" panose="02020603050405020304" pitchFamily="18" charset="0"/>
                <a:cs typeface="Times New Roman" panose="02020603050405020304" pitchFamily="18" charset="0"/>
              </a:rPr>
              <a:t>.</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0424DA7C-9F22-067A-08BB-E0137DD0729A}"/>
              </a:ext>
            </a:extLst>
          </p:cNvPr>
          <p:cNvSpPr/>
          <p:nvPr/>
        </p:nvSpPr>
        <p:spPr>
          <a:xfrm>
            <a:off x="2667000" y="2609850"/>
            <a:ext cx="9220200" cy="1638299"/>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kern="0" baseline="30000" dirty="0">
                <a:solidFill>
                  <a:schemeClr val="bg1"/>
                </a:solidFill>
                <a:effectLst/>
                <a:ea typeface="Times New Roman" panose="02020603050405020304" pitchFamily="18" charset="0"/>
              </a:rPr>
              <a:t>Joshua 1:5 </a:t>
            </a:r>
            <a:r>
              <a:rPr lang="en-US" sz="3200" kern="0" dirty="0">
                <a:solidFill>
                  <a:schemeClr val="bg1"/>
                </a:solidFill>
                <a:effectLst/>
                <a:ea typeface="Times New Roman" panose="02020603050405020304" pitchFamily="18" charset="0"/>
              </a:rPr>
              <a:t>I will never desert you nor will I ever forsake you… </a:t>
            </a:r>
            <a:r>
              <a:rPr lang="en-US" sz="3200" b="1" i="0" baseline="30000" dirty="0">
                <a:solidFill>
                  <a:schemeClr val="bg1"/>
                </a:solidFill>
                <a:effectLst/>
              </a:rPr>
              <a:t>9</a:t>
            </a:r>
            <a:r>
              <a:rPr lang="en-US" sz="3200" b="0" i="0" dirty="0">
                <a:solidFill>
                  <a:schemeClr val="bg1"/>
                </a:solidFill>
                <a:effectLst/>
              </a:rPr>
              <a:t> Do not be frightened, and do not be dismayed, for the Lord your God is with you wherever you go.</a:t>
            </a:r>
          </a:p>
          <a:p>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B67BA8BF-6595-B44D-897C-8104C2AB9894}"/>
              </a:ext>
            </a:extLst>
          </p:cNvPr>
          <p:cNvSpPr/>
          <p:nvPr/>
        </p:nvSpPr>
        <p:spPr>
          <a:xfrm>
            <a:off x="533400" y="1422400"/>
            <a:ext cx="9296400" cy="8255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i="1" dirty="0">
                <a:solidFill>
                  <a:schemeClr val="bg1"/>
                </a:solidFill>
              </a:rPr>
              <a:t>But how can he be confident of that? </a:t>
            </a:r>
            <a:endParaRPr lang="en-US" sz="4400" i="1" dirty="0">
              <a:solidFill>
                <a:schemeClr val="bg1"/>
              </a:solidFill>
            </a:endParaRPr>
          </a:p>
        </p:txBody>
      </p:sp>
    </p:spTree>
    <p:extLst>
      <p:ext uri="{BB962C8B-B14F-4D97-AF65-F5344CB8AC3E}">
        <p14:creationId xmlns:p14="http://schemas.microsoft.com/office/powerpoint/2010/main" val="132026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B72C073-90F0-4741-5872-6F3515768170}"/>
              </a:ext>
            </a:extLst>
          </p:cNvPr>
          <p:cNvSpPr txBox="1">
            <a:spLocks/>
          </p:cNvSpPr>
          <p:nvPr/>
        </p:nvSpPr>
        <p:spPr bwMode="auto">
          <a:xfrm>
            <a:off x="152400" y="127611"/>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6000" b="1" dirty="0">
                <a:solidFill>
                  <a:schemeClr val="bg1"/>
                </a:solidFill>
              </a:rPr>
              <a:t>Psalm 42</a:t>
            </a:r>
          </a:p>
        </p:txBody>
      </p:sp>
      <p:sp>
        <p:nvSpPr>
          <p:cNvPr id="6" name="Title 1">
            <a:extLst>
              <a:ext uri="{FF2B5EF4-FFF2-40B4-BE49-F238E27FC236}">
                <a16:creationId xmlns:a16="http://schemas.microsoft.com/office/drawing/2014/main" id="{A52A1D2B-616C-06E8-5BA1-98E4C669D835}"/>
              </a:ext>
            </a:extLst>
          </p:cNvPr>
          <p:cNvSpPr txBox="1">
            <a:spLocks/>
          </p:cNvSpPr>
          <p:nvPr/>
        </p:nvSpPr>
        <p:spPr bwMode="auto">
          <a:xfrm>
            <a:off x="3048000" y="152399"/>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200" b="1" dirty="0">
                <a:solidFill>
                  <a:schemeClr val="bg1"/>
                </a:solidFill>
              </a:rPr>
              <a:t>For the music director. A Maskil of the sons of Korah.</a:t>
            </a:r>
            <a:endParaRPr lang="en-US" sz="3200" dirty="0">
              <a:solidFill>
                <a:schemeClr val="bg1"/>
              </a:solidFill>
            </a:endParaRPr>
          </a:p>
        </p:txBody>
      </p:sp>
      <p:sp>
        <p:nvSpPr>
          <p:cNvPr id="2" name="Title 1">
            <a:extLst>
              <a:ext uri="{FF2B5EF4-FFF2-40B4-BE49-F238E27FC236}">
                <a16:creationId xmlns:a16="http://schemas.microsoft.com/office/drawing/2014/main" id="{CA231671-4D9D-98AE-BE4E-7E4B38884E61}"/>
              </a:ext>
            </a:extLst>
          </p:cNvPr>
          <p:cNvSpPr txBox="1">
            <a:spLocks/>
          </p:cNvSpPr>
          <p:nvPr/>
        </p:nvSpPr>
        <p:spPr bwMode="auto">
          <a:xfrm>
            <a:off x="32133" y="365760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000" b="1" baseline="30000" dirty="0">
                <a:solidFill>
                  <a:schemeClr val="bg1"/>
                </a:solidFill>
                <a:latin typeface="+mn-lt"/>
              </a:rPr>
              <a:t>42:1</a:t>
            </a:r>
            <a:r>
              <a:rPr lang="en-US" sz="3000" b="1" dirty="0">
                <a:solidFill>
                  <a:schemeClr val="bg1"/>
                </a:solidFill>
                <a:latin typeface="+mn-lt"/>
              </a:rPr>
              <a:t> </a:t>
            </a:r>
            <a:r>
              <a:rPr lang="en-US" sz="3000" dirty="0">
                <a:solidFill>
                  <a:schemeClr val="bg1"/>
                </a:solidFill>
                <a:latin typeface="+mn-lt"/>
              </a:rPr>
              <a:t>As the deer pants for the water brooks, so my soul pants for You, God.</a:t>
            </a:r>
            <a:br>
              <a:rPr lang="en-US" sz="3000" dirty="0">
                <a:solidFill>
                  <a:schemeClr val="bg1"/>
                </a:solidFill>
                <a:latin typeface="+mn-lt"/>
              </a:rPr>
            </a:br>
            <a:r>
              <a:rPr lang="en-US" sz="3000" b="1" baseline="30000" dirty="0">
                <a:solidFill>
                  <a:schemeClr val="bg1"/>
                </a:solidFill>
                <a:latin typeface="+mn-lt"/>
              </a:rPr>
              <a:t>2 </a:t>
            </a:r>
            <a:r>
              <a:rPr lang="en-US" sz="3000" dirty="0">
                <a:solidFill>
                  <a:schemeClr val="bg1"/>
                </a:solidFill>
                <a:latin typeface="+mn-lt"/>
              </a:rPr>
              <a:t>My soul thirsts for God, for the living God;</a:t>
            </a:r>
            <a:br>
              <a:rPr lang="en-US" sz="3000" dirty="0">
                <a:solidFill>
                  <a:schemeClr val="bg1"/>
                </a:solidFill>
                <a:latin typeface="+mn-lt"/>
              </a:rPr>
            </a:br>
            <a:r>
              <a:rPr lang="en-US" sz="3000" dirty="0">
                <a:solidFill>
                  <a:schemeClr val="bg1"/>
                </a:solidFill>
                <a:latin typeface="+mn-lt"/>
              </a:rPr>
              <a:t>When shall I come and appear before God?</a:t>
            </a:r>
            <a:br>
              <a:rPr lang="en-US" sz="3000" dirty="0">
                <a:solidFill>
                  <a:schemeClr val="bg1"/>
                </a:solidFill>
                <a:latin typeface="+mn-lt"/>
              </a:rPr>
            </a:br>
            <a:r>
              <a:rPr lang="en-US" sz="3000" b="1" baseline="30000" dirty="0">
                <a:solidFill>
                  <a:schemeClr val="bg1"/>
                </a:solidFill>
                <a:latin typeface="+mn-lt"/>
              </a:rPr>
              <a:t>3 </a:t>
            </a:r>
            <a:r>
              <a:rPr lang="en-US" sz="3000" dirty="0">
                <a:solidFill>
                  <a:schemeClr val="bg1"/>
                </a:solidFill>
                <a:latin typeface="+mn-lt"/>
              </a:rPr>
              <a:t>My tears have been my food day and night,</a:t>
            </a:r>
            <a:br>
              <a:rPr lang="en-US" sz="3000" dirty="0">
                <a:solidFill>
                  <a:schemeClr val="bg1"/>
                </a:solidFill>
                <a:latin typeface="+mn-lt"/>
              </a:rPr>
            </a:br>
            <a:r>
              <a:rPr lang="en-US" sz="3000" dirty="0">
                <a:solidFill>
                  <a:schemeClr val="bg1"/>
                </a:solidFill>
                <a:latin typeface="+mn-lt"/>
              </a:rPr>
              <a:t>While they say to me all day long, “Where is your God?”</a:t>
            </a:r>
            <a:br>
              <a:rPr lang="en-US" sz="3000" dirty="0">
                <a:solidFill>
                  <a:schemeClr val="bg1"/>
                </a:solidFill>
                <a:latin typeface="+mn-lt"/>
              </a:rPr>
            </a:br>
            <a:r>
              <a:rPr lang="en-US" sz="3000" b="1" baseline="30000" dirty="0">
                <a:solidFill>
                  <a:schemeClr val="bg1"/>
                </a:solidFill>
                <a:latin typeface="+mn-lt"/>
              </a:rPr>
              <a:t>4 </a:t>
            </a:r>
            <a:r>
              <a:rPr lang="en-US" sz="3000" dirty="0">
                <a:solidFill>
                  <a:schemeClr val="bg1"/>
                </a:solidFill>
                <a:latin typeface="+mn-lt"/>
              </a:rPr>
              <a:t>I remember these things and pour out my soul within me.</a:t>
            </a:r>
            <a:br>
              <a:rPr lang="en-US" sz="3000" dirty="0">
                <a:solidFill>
                  <a:schemeClr val="bg1"/>
                </a:solidFill>
                <a:latin typeface="+mn-lt"/>
              </a:rPr>
            </a:br>
            <a:r>
              <a:rPr lang="en-US" sz="3000" dirty="0">
                <a:solidFill>
                  <a:schemeClr val="bg1"/>
                </a:solidFill>
                <a:latin typeface="+mn-lt"/>
              </a:rPr>
              <a:t>For I used to go over with the multitude and walk them to the house of God,</a:t>
            </a:r>
            <a:br>
              <a:rPr lang="en-US" sz="3000" dirty="0">
                <a:solidFill>
                  <a:schemeClr val="bg1"/>
                </a:solidFill>
                <a:latin typeface="+mn-lt"/>
              </a:rPr>
            </a:br>
            <a:r>
              <a:rPr lang="en-US" sz="3000" dirty="0">
                <a:solidFill>
                  <a:schemeClr val="bg1"/>
                </a:solidFill>
                <a:latin typeface="+mn-lt"/>
              </a:rPr>
              <a:t>With a voice of joy and thanksgiving, a multitude celebrating a festival.</a:t>
            </a:r>
          </a:p>
          <a:p>
            <a:pPr algn="l"/>
            <a:r>
              <a:rPr lang="en-US" sz="3000" b="1" baseline="30000" dirty="0">
                <a:solidFill>
                  <a:schemeClr val="bg1"/>
                </a:solidFill>
                <a:latin typeface="+mn-lt"/>
              </a:rPr>
              <a:t>5 </a:t>
            </a:r>
            <a:r>
              <a:rPr lang="en-US" sz="3000" dirty="0">
                <a:solidFill>
                  <a:schemeClr val="bg1"/>
                </a:solidFill>
                <a:latin typeface="+mn-lt"/>
              </a:rPr>
              <a:t>Why are you in despair, my soul?</a:t>
            </a:r>
            <a:br>
              <a:rPr lang="en-US" sz="3000" dirty="0">
                <a:solidFill>
                  <a:schemeClr val="bg1"/>
                </a:solidFill>
                <a:latin typeface="+mn-lt"/>
              </a:rPr>
            </a:br>
            <a:r>
              <a:rPr lang="en-US" sz="3000" dirty="0">
                <a:solidFill>
                  <a:schemeClr val="bg1"/>
                </a:solidFill>
                <a:latin typeface="+mn-lt"/>
              </a:rPr>
              <a:t>And why are you restless within me?</a:t>
            </a:r>
            <a:br>
              <a:rPr lang="en-US" sz="3000" dirty="0">
                <a:solidFill>
                  <a:schemeClr val="bg1"/>
                </a:solidFill>
                <a:latin typeface="+mn-lt"/>
              </a:rPr>
            </a:br>
            <a:r>
              <a:rPr lang="en-US" sz="3000" dirty="0">
                <a:solidFill>
                  <a:schemeClr val="bg1"/>
                </a:solidFill>
                <a:latin typeface="+mn-lt"/>
              </a:rPr>
              <a:t>Wait for God, for I will again praise Him</a:t>
            </a:r>
            <a:br>
              <a:rPr lang="en-US" sz="3000" dirty="0">
                <a:solidFill>
                  <a:schemeClr val="bg1"/>
                </a:solidFill>
                <a:latin typeface="+mn-lt"/>
              </a:rPr>
            </a:br>
            <a:r>
              <a:rPr lang="en-US" sz="3000" dirty="0">
                <a:solidFill>
                  <a:schemeClr val="bg1"/>
                </a:solidFill>
                <a:latin typeface="+mn-lt"/>
              </a:rPr>
              <a:t>For the help of His presence, my God.</a:t>
            </a:r>
            <a:br>
              <a:rPr lang="en-US" sz="3000" dirty="0">
                <a:solidFill>
                  <a:schemeClr val="bg1"/>
                </a:solidFill>
                <a:latin typeface="+mn-lt"/>
              </a:rPr>
            </a:br>
            <a:endParaRPr lang="en-US" sz="3000" dirty="0">
              <a:solidFill>
                <a:schemeClr val="bg1"/>
              </a:solidFill>
              <a:latin typeface="+mn-lt"/>
            </a:endParaRPr>
          </a:p>
        </p:txBody>
      </p:sp>
      <p:sp>
        <p:nvSpPr>
          <p:cNvPr id="3" name="Rectangle: Rounded Corners 2">
            <a:extLst>
              <a:ext uri="{FF2B5EF4-FFF2-40B4-BE49-F238E27FC236}">
                <a16:creationId xmlns:a16="http://schemas.microsoft.com/office/drawing/2014/main" id="{2E50A622-158C-E400-222E-07BB19521879}"/>
              </a:ext>
            </a:extLst>
          </p:cNvPr>
          <p:cNvSpPr/>
          <p:nvPr/>
        </p:nvSpPr>
        <p:spPr>
          <a:xfrm>
            <a:off x="6400800" y="5029200"/>
            <a:ext cx="5404979" cy="801869"/>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The Psalmist is in pain </a:t>
            </a:r>
            <a:endParaRPr lang="en-US" sz="4400" dirty="0">
              <a:solidFill>
                <a:schemeClr val="bg1"/>
              </a:solidFill>
            </a:endParaRPr>
          </a:p>
        </p:txBody>
      </p:sp>
      <p:sp>
        <p:nvSpPr>
          <p:cNvPr id="4" name="Rectangle: Rounded Corners 3">
            <a:extLst>
              <a:ext uri="{FF2B5EF4-FFF2-40B4-BE49-F238E27FC236}">
                <a16:creationId xmlns:a16="http://schemas.microsoft.com/office/drawing/2014/main" id="{59A3CFE6-AD73-E3B8-6D38-DC5534FE2EEE}"/>
              </a:ext>
            </a:extLst>
          </p:cNvPr>
          <p:cNvSpPr/>
          <p:nvPr/>
        </p:nvSpPr>
        <p:spPr>
          <a:xfrm>
            <a:off x="6286499" y="5929438"/>
            <a:ext cx="5633579" cy="801869"/>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Which doesn’t resolve</a:t>
            </a:r>
            <a:endParaRPr lang="en-US" sz="4400" dirty="0">
              <a:solidFill>
                <a:schemeClr val="bg1"/>
              </a:solidFill>
            </a:endParaRPr>
          </a:p>
        </p:txBody>
      </p:sp>
    </p:spTree>
    <p:extLst>
      <p:ext uri="{BB962C8B-B14F-4D97-AF65-F5344CB8AC3E}">
        <p14:creationId xmlns:p14="http://schemas.microsoft.com/office/powerpoint/2010/main" val="421534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4724400"/>
            <a:ext cx="12228095"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cs typeface="Times New Roman" panose="02020603050405020304" pitchFamily="18" charset="0"/>
              </a:rPr>
              <a:t>5 </a:t>
            </a:r>
            <a:r>
              <a:rPr lang="en-US" sz="3200" kern="0" dirty="0">
                <a:solidFill>
                  <a:schemeClr val="tx1"/>
                </a:solidFill>
                <a:effectLst/>
                <a:ea typeface="Times New Roman" panose="02020603050405020304" pitchFamily="18" charset="0"/>
                <a:cs typeface="Times New Roman" panose="02020603050405020304" pitchFamily="18" charset="0"/>
              </a:rPr>
              <a:t>Why are you in despair, my soul?</a:t>
            </a:r>
            <a:br>
              <a:rPr lang="en-US" sz="3200" kern="0" dirty="0">
                <a:solidFill>
                  <a:schemeClr val="tx1"/>
                </a:solidFill>
                <a:effectLst/>
                <a:ea typeface="Times New Roman" panose="02020603050405020304" pitchFamily="18" charset="0"/>
                <a:cs typeface="Times New Roman" panose="02020603050405020304" pitchFamily="18" charset="0"/>
              </a:rPr>
            </a:br>
            <a:r>
              <a:rPr lang="en-US" sz="3200" kern="0" dirty="0">
                <a:solidFill>
                  <a:schemeClr val="tx1"/>
                </a:solidFill>
                <a:effectLst/>
                <a:ea typeface="Times New Roman" panose="02020603050405020304" pitchFamily="18" charset="0"/>
                <a:cs typeface="Times New Roman" panose="02020603050405020304" pitchFamily="18" charset="0"/>
              </a:rPr>
              <a:t>And why </a:t>
            </a:r>
            <a:r>
              <a:rPr lang="en-US" sz="3200" kern="0" dirty="0">
                <a:solidFill>
                  <a:srgbClr val="000000"/>
                </a:solidFill>
                <a:effectLst/>
                <a:ea typeface="Times New Roman" panose="02020603050405020304" pitchFamily="18" charset="0"/>
                <a:cs typeface="Times New Roman" panose="02020603050405020304" pitchFamily="18" charset="0"/>
              </a:rPr>
              <a:t>are you </a:t>
            </a:r>
            <a:r>
              <a:rPr lang="en-US" sz="3200" kern="0" dirty="0">
                <a:solidFill>
                  <a:schemeClr val="tx1"/>
                </a:solidFill>
                <a:effectLst/>
                <a:ea typeface="Times New Roman" panose="02020603050405020304" pitchFamily="18" charset="0"/>
                <a:cs typeface="Times New Roman" panose="02020603050405020304" pitchFamily="18" charset="0"/>
              </a:rPr>
              <a:t>restless</a:t>
            </a:r>
            <a:r>
              <a:rPr lang="en-US" sz="3200" kern="0" dirty="0">
                <a:solidFill>
                  <a:srgbClr val="000000"/>
                </a:solidFill>
                <a:effectLst/>
                <a:ea typeface="Times New Roman" panose="02020603050405020304" pitchFamily="18" charset="0"/>
                <a:cs typeface="Times New Roman" panose="02020603050405020304" pitchFamily="18" charset="0"/>
              </a:rPr>
              <a:t> within me?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Wait for God, </a:t>
            </a:r>
            <a:r>
              <a:rPr lang="en-US" sz="3200" b="1" u="sng" kern="0" dirty="0">
                <a:solidFill>
                  <a:srgbClr val="002060"/>
                </a:solidFill>
                <a:effectLst/>
                <a:ea typeface="Times New Roman" panose="02020603050405020304" pitchFamily="18" charset="0"/>
                <a:cs typeface="Times New Roman" panose="02020603050405020304" pitchFamily="18" charset="0"/>
              </a:rPr>
              <a:t>for I will again praise Him</a:t>
            </a:r>
            <a:br>
              <a:rPr lang="en-US" sz="3200" b="1" u="sng" kern="0" dirty="0">
                <a:solidFill>
                  <a:srgbClr val="00206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For the help of His presence, my God</a:t>
            </a:r>
            <a:r>
              <a:rPr lang="en-US" sz="3200" kern="0" dirty="0">
                <a:solidFill>
                  <a:srgbClr val="000000"/>
                </a:solidFill>
                <a:effectLst/>
                <a:ea typeface="Times New Roman" panose="02020603050405020304" pitchFamily="18" charset="0"/>
                <a:cs typeface="Times New Roman" panose="02020603050405020304" pitchFamily="18" charset="0"/>
              </a:rPr>
              <a:t>.</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FD170AA6-577C-923F-72F5-41E7A24C70B7}"/>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6" name="Rectangle: Rounded Corners 5">
            <a:extLst>
              <a:ext uri="{FF2B5EF4-FFF2-40B4-BE49-F238E27FC236}">
                <a16:creationId xmlns:a16="http://schemas.microsoft.com/office/drawing/2014/main" id="{B362E1B7-99D5-525E-4FD4-C7F333142B12}"/>
              </a:ext>
            </a:extLst>
          </p:cNvPr>
          <p:cNvSpPr/>
          <p:nvPr/>
        </p:nvSpPr>
        <p:spPr>
          <a:xfrm>
            <a:off x="284623" y="1676400"/>
            <a:ext cx="87069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 which may take </a:t>
            </a:r>
            <a:r>
              <a:rPr lang="en-US" sz="4000" b="1" i="1" dirty="0">
                <a:solidFill>
                  <a:schemeClr val="bg1"/>
                </a:solidFill>
              </a:rPr>
              <a:t>arguing with yourself</a:t>
            </a:r>
            <a:endParaRPr lang="en-US" sz="4000" i="1" dirty="0">
              <a:solidFill>
                <a:schemeClr val="bg1"/>
              </a:solidFill>
            </a:endParaRPr>
          </a:p>
        </p:txBody>
      </p:sp>
      <p:sp>
        <p:nvSpPr>
          <p:cNvPr id="8" name="Rectangle: Rounded Corners 7">
            <a:extLst>
              <a:ext uri="{FF2B5EF4-FFF2-40B4-BE49-F238E27FC236}">
                <a16:creationId xmlns:a16="http://schemas.microsoft.com/office/drawing/2014/main" id="{8C083300-6C62-3552-B1BF-9B58BCB2B336}"/>
              </a:ext>
            </a:extLst>
          </p:cNvPr>
          <p:cNvSpPr/>
          <p:nvPr/>
        </p:nvSpPr>
        <p:spPr>
          <a:xfrm>
            <a:off x="2494423" y="2514600"/>
            <a:ext cx="96975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Since often, what God says doesn’t </a:t>
            </a:r>
            <a:r>
              <a:rPr lang="en-US" sz="4000" b="1" i="1" dirty="0">
                <a:solidFill>
                  <a:schemeClr val="bg1"/>
                </a:solidFill>
              </a:rPr>
              <a:t>feel</a:t>
            </a:r>
            <a:r>
              <a:rPr lang="en-US" sz="4000" b="1" dirty="0">
                <a:solidFill>
                  <a:schemeClr val="bg1"/>
                </a:solidFill>
              </a:rPr>
              <a:t> true</a:t>
            </a:r>
            <a:endParaRPr lang="en-US" sz="4000" i="1" dirty="0">
              <a:solidFill>
                <a:schemeClr val="bg1"/>
              </a:solidFill>
            </a:endParaRPr>
          </a:p>
        </p:txBody>
      </p:sp>
    </p:spTree>
    <p:extLst>
      <p:ext uri="{BB962C8B-B14F-4D97-AF65-F5344CB8AC3E}">
        <p14:creationId xmlns:p14="http://schemas.microsoft.com/office/powerpoint/2010/main" val="1628756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4" name="Rectangle 3">
            <a:extLst>
              <a:ext uri="{FF2B5EF4-FFF2-40B4-BE49-F238E27FC236}">
                <a16:creationId xmlns:a16="http://schemas.microsoft.com/office/drawing/2014/main" id="{FD170AA6-577C-923F-72F5-41E7A24C70B7}"/>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6" name="Rectangle: Rounded Corners 5">
            <a:extLst>
              <a:ext uri="{FF2B5EF4-FFF2-40B4-BE49-F238E27FC236}">
                <a16:creationId xmlns:a16="http://schemas.microsoft.com/office/drawing/2014/main" id="{B362E1B7-99D5-525E-4FD4-C7F333142B12}"/>
              </a:ext>
            </a:extLst>
          </p:cNvPr>
          <p:cNvSpPr/>
          <p:nvPr/>
        </p:nvSpPr>
        <p:spPr>
          <a:xfrm>
            <a:off x="284623" y="1676400"/>
            <a:ext cx="87069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 which may take </a:t>
            </a:r>
            <a:r>
              <a:rPr lang="en-US" sz="4000" b="1" i="1" dirty="0">
                <a:solidFill>
                  <a:schemeClr val="bg1"/>
                </a:solidFill>
              </a:rPr>
              <a:t>arguing with yourself</a:t>
            </a:r>
            <a:endParaRPr lang="en-US" sz="4000" i="1" dirty="0">
              <a:solidFill>
                <a:schemeClr val="bg1"/>
              </a:solidFill>
            </a:endParaRPr>
          </a:p>
        </p:txBody>
      </p:sp>
      <p:sp>
        <p:nvSpPr>
          <p:cNvPr id="8" name="Rectangle: Rounded Corners 7">
            <a:extLst>
              <a:ext uri="{FF2B5EF4-FFF2-40B4-BE49-F238E27FC236}">
                <a16:creationId xmlns:a16="http://schemas.microsoft.com/office/drawing/2014/main" id="{8C083300-6C62-3552-B1BF-9B58BCB2B336}"/>
              </a:ext>
            </a:extLst>
          </p:cNvPr>
          <p:cNvSpPr/>
          <p:nvPr/>
        </p:nvSpPr>
        <p:spPr>
          <a:xfrm>
            <a:off x="2494423" y="2514600"/>
            <a:ext cx="96975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Since often, what God says doesn’t </a:t>
            </a:r>
            <a:r>
              <a:rPr lang="en-US" sz="4000" b="1" i="1" dirty="0">
                <a:solidFill>
                  <a:schemeClr val="bg1"/>
                </a:solidFill>
              </a:rPr>
              <a:t>feel</a:t>
            </a:r>
            <a:r>
              <a:rPr lang="en-US" sz="4000" b="1" dirty="0">
                <a:solidFill>
                  <a:schemeClr val="bg1"/>
                </a:solidFill>
              </a:rPr>
              <a:t> true</a:t>
            </a:r>
            <a:endParaRPr lang="en-US" sz="4000" i="1" dirty="0">
              <a:solidFill>
                <a:schemeClr val="bg1"/>
              </a:solidFill>
            </a:endParaRPr>
          </a:p>
        </p:txBody>
      </p:sp>
      <p:sp>
        <p:nvSpPr>
          <p:cNvPr id="5" name="Rectangle 4">
            <a:extLst>
              <a:ext uri="{FF2B5EF4-FFF2-40B4-BE49-F238E27FC236}">
                <a16:creationId xmlns:a16="http://schemas.microsoft.com/office/drawing/2014/main" id="{62D6DE1C-F892-C35D-DE03-D9BBA1DE0186}"/>
              </a:ext>
            </a:extLst>
          </p:cNvPr>
          <p:cNvSpPr/>
          <p:nvPr/>
        </p:nvSpPr>
        <p:spPr>
          <a:xfrm>
            <a:off x="0" y="3505200"/>
            <a:ext cx="12192000" cy="2038350"/>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kern="0" baseline="30000" dirty="0">
                <a:solidFill>
                  <a:schemeClr val="bg1"/>
                </a:solidFill>
                <a:effectLst/>
                <a:ea typeface="Times New Roman" panose="02020603050405020304" pitchFamily="18" charset="0"/>
              </a:rPr>
              <a:t>Psalm </a:t>
            </a:r>
            <a:r>
              <a:rPr lang="en-US" sz="3200" b="1" baseline="30000" dirty="0"/>
              <a:t>77:7 </a:t>
            </a:r>
            <a:r>
              <a:rPr lang="en-US" sz="3200" dirty="0"/>
              <a:t>Will the Lord reject forever? And will He never be favorable again? </a:t>
            </a:r>
            <a:r>
              <a:rPr lang="en-US" sz="3200" b="1" baseline="30000" dirty="0"/>
              <a:t>8 </a:t>
            </a:r>
            <a:r>
              <a:rPr lang="en-US" sz="3200" dirty="0"/>
              <a:t>Has His favor ceased forever? Has His promise come to an end forever? </a:t>
            </a:r>
            <a:r>
              <a:rPr lang="en-US" sz="3200" b="1" baseline="30000" dirty="0"/>
              <a:t>9 </a:t>
            </a:r>
            <a:r>
              <a:rPr lang="en-US" sz="3200" dirty="0"/>
              <a:t>Has God forgotten to be gracious, Or has He in anger withdrawn His compassion? </a:t>
            </a:r>
            <a:r>
              <a:rPr lang="en-US" sz="3200" i="1" dirty="0"/>
              <a:t>Selah</a:t>
            </a:r>
            <a:endParaRPr lang="en-US" sz="3200" dirty="0"/>
          </a:p>
          <a:p>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8CFBAAF9-884D-DE3E-9979-EECB1DC5761A}"/>
              </a:ext>
            </a:extLst>
          </p:cNvPr>
          <p:cNvSpPr/>
          <p:nvPr/>
        </p:nvSpPr>
        <p:spPr>
          <a:xfrm>
            <a:off x="-12405" y="5715000"/>
            <a:ext cx="12192000" cy="1066800"/>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kern="0" baseline="30000" dirty="0">
                <a:solidFill>
                  <a:schemeClr val="bg1"/>
                </a:solidFill>
                <a:effectLst/>
                <a:ea typeface="Times New Roman" panose="02020603050405020304" pitchFamily="18" charset="0"/>
              </a:rPr>
              <a:t>Psalm </a:t>
            </a:r>
            <a:r>
              <a:rPr lang="en-US" sz="3200" b="1" baseline="30000" dirty="0"/>
              <a:t>77:10 </a:t>
            </a:r>
            <a:r>
              <a:rPr lang="en-US" sz="3200" b="1" u="sng" dirty="0"/>
              <a:t>Then I said</a:t>
            </a:r>
            <a:r>
              <a:rPr lang="en-US" sz="3200" dirty="0"/>
              <a:t>, “It is my grief, that the right hand of the Most High has changed.”</a:t>
            </a:r>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9668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4" name="Rectangle 3">
            <a:extLst>
              <a:ext uri="{FF2B5EF4-FFF2-40B4-BE49-F238E27FC236}">
                <a16:creationId xmlns:a16="http://schemas.microsoft.com/office/drawing/2014/main" id="{FD170AA6-577C-923F-72F5-41E7A24C70B7}"/>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6" name="Rectangle: Rounded Corners 5">
            <a:extLst>
              <a:ext uri="{FF2B5EF4-FFF2-40B4-BE49-F238E27FC236}">
                <a16:creationId xmlns:a16="http://schemas.microsoft.com/office/drawing/2014/main" id="{B362E1B7-99D5-525E-4FD4-C7F333142B12}"/>
              </a:ext>
            </a:extLst>
          </p:cNvPr>
          <p:cNvSpPr/>
          <p:nvPr/>
        </p:nvSpPr>
        <p:spPr>
          <a:xfrm>
            <a:off x="284623" y="1676400"/>
            <a:ext cx="87069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 which may take </a:t>
            </a:r>
            <a:r>
              <a:rPr lang="en-US" sz="4000" b="1" i="1" dirty="0">
                <a:solidFill>
                  <a:schemeClr val="bg1"/>
                </a:solidFill>
              </a:rPr>
              <a:t>arguing with yourself</a:t>
            </a:r>
            <a:endParaRPr lang="en-US" sz="4000" i="1" dirty="0">
              <a:solidFill>
                <a:schemeClr val="bg1"/>
              </a:solidFill>
            </a:endParaRPr>
          </a:p>
        </p:txBody>
      </p:sp>
      <p:sp>
        <p:nvSpPr>
          <p:cNvPr id="8" name="Rectangle: Rounded Corners 7">
            <a:extLst>
              <a:ext uri="{FF2B5EF4-FFF2-40B4-BE49-F238E27FC236}">
                <a16:creationId xmlns:a16="http://schemas.microsoft.com/office/drawing/2014/main" id="{8C083300-6C62-3552-B1BF-9B58BCB2B336}"/>
              </a:ext>
            </a:extLst>
          </p:cNvPr>
          <p:cNvSpPr/>
          <p:nvPr/>
        </p:nvSpPr>
        <p:spPr>
          <a:xfrm>
            <a:off x="2494423" y="2514600"/>
            <a:ext cx="96975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Since often, what God says doesn’t </a:t>
            </a:r>
            <a:r>
              <a:rPr lang="en-US" sz="4000" b="1" i="1" dirty="0">
                <a:solidFill>
                  <a:schemeClr val="bg1"/>
                </a:solidFill>
              </a:rPr>
              <a:t>feel</a:t>
            </a:r>
            <a:r>
              <a:rPr lang="en-US" sz="4000" b="1" dirty="0">
                <a:solidFill>
                  <a:schemeClr val="bg1"/>
                </a:solidFill>
              </a:rPr>
              <a:t> true</a:t>
            </a:r>
            <a:endParaRPr lang="en-US" sz="4000" i="1" dirty="0">
              <a:solidFill>
                <a:schemeClr val="bg1"/>
              </a:solidFill>
            </a:endParaRPr>
          </a:p>
        </p:txBody>
      </p:sp>
      <p:sp>
        <p:nvSpPr>
          <p:cNvPr id="5" name="Rectangle 4">
            <a:extLst>
              <a:ext uri="{FF2B5EF4-FFF2-40B4-BE49-F238E27FC236}">
                <a16:creationId xmlns:a16="http://schemas.microsoft.com/office/drawing/2014/main" id="{62D6DE1C-F892-C35D-DE03-D9BBA1DE0186}"/>
              </a:ext>
            </a:extLst>
          </p:cNvPr>
          <p:cNvSpPr/>
          <p:nvPr/>
        </p:nvSpPr>
        <p:spPr>
          <a:xfrm>
            <a:off x="0" y="3505200"/>
            <a:ext cx="12192000" cy="2038350"/>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kern="0" baseline="30000" dirty="0">
                <a:solidFill>
                  <a:schemeClr val="bg1"/>
                </a:solidFill>
                <a:effectLst/>
                <a:ea typeface="Times New Roman" panose="02020603050405020304" pitchFamily="18" charset="0"/>
              </a:rPr>
              <a:t>Psalm </a:t>
            </a:r>
            <a:r>
              <a:rPr lang="en-US" sz="3200" b="1" baseline="30000" dirty="0"/>
              <a:t>77:7 </a:t>
            </a:r>
            <a:r>
              <a:rPr lang="en-US" sz="3200" dirty="0"/>
              <a:t>Will the Lord reject forever? And will He never be favorable again? </a:t>
            </a:r>
            <a:r>
              <a:rPr lang="en-US" sz="3200" b="1" baseline="30000" dirty="0"/>
              <a:t>8 </a:t>
            </a:r>
            <a:r>
              <a:rPr lang="en-US" sz="3200" dirty="0"/>
              <a:t>Has His favor ceased forever? Has His promise come to an end forever? </a:t>
            </a:r>
            <a:r>
              <a:rPr lang="en-US" sz="3200" b="1" baseline="30000" dirty="0"/>
              <a:t>9 </a:t>
            </a:r>
            <a:r>
              <a:rPr lang="en-US" sz="3200" dirty="0"/>
              <a:t>Has God forgotten to be gracious, Or has He in anger withdrawn His compassion? </a:t>
            </a:r>
            <a:r>
              <a:rPr lang="en-US" sz="3200" i="1" dirty="0"/>
              <a:t>Selah</a:t>
            </a:r>
            <a:endParaRPr lang="en-US" sz="3200" dirty="0"/>
          </a:p>
          <a:p>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8CFBAAF9-884D-DE3E-9979-EECB1DC5761A}"/>
              </a:ext>
            </a:extLst>
          </p:cNvPr>
          <p:cNvSpPr/>
          <p:nvPr/>
        </p:nvSpPr>
        <p:spPr>
          <a:xfrm>
            <a:off x="-12405" y="5715000"/>
            <a:ext cx="12192000" cy="1066800"/>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kern="0" baseline="30000" dirty="0">
                <a:solidFill>
                  <a:schemeClr val="bg1"/>
                </a:solidFill>
                <a:effectLst/>
                <a:ea typeface="Times New Roman" panose="02020603050405020304" pitchFamily="18" charset="0"/>
              </a:rPr>
              <a:t>Psalm </a:t>
            </a:r>
            <a:r>
              <a:rPr lang="en-US" sz="3200" b="1" baseline="30000" dirty="0"/>
              <a:t>77:10 </a:t>
            </a:r>
            <a:r>
              <a:rPr lang="en-US" sz="3200" dirty="0"/>
              <a:t>Then I said, “</a:t>
            </a:r>
            <a:r>
              <a:rPr lang="en-US" sz="3200" b="1" u="sng" dirty="0"/>
              <a:t>It is my grief</a:t>
            </a:r>
            <a:r>
              <a:rPr lang="en-US" sz="3200" dirty="0"/>
              <a:t>, that the right hand of the Most High has changed.”</a:t>
            </a:r>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666568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4" name="Rectangle 3">
            <a:extLst>
              <a:ext uri="{FF2B5EF4-FFF2-40B4-BE49-F238E27FC236}">
                <a16:creationId xmlns:a16="http://schemas.microsoft.com/office/drawing/2014/main" id="{FD170AA6-577C-923F-72F5-41E7A24C70B7}"/>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6" name="Rectangle: Rounded Corners 5">
            <a:extLst>
              <a:ext uri="{FF2B5EF4-FFF2-40B4-BE49-F238E27FC236}">
                <a16:creationId xmlns:a16="http://schemas.microsoft.com/office/drawing/2014/main" id="{B362E1B7-99D5-525E-4FD4-C7F333142B12}"/>
              </a:ext>
            </a:extLst>
          </p:cNvPr>
          <p:cNvSpPr/>
          <p:nvPr/>
        </p:nvSpPr>
        <p:spPr>
          <a:xfrm>
            <a:off x="284623" y="1676400"/>
            <a:ext cx="87069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 which may take </a:t>
            </a:r>
            <a:r>
              <a:rPr lang="en-US" sz="4000" b="1" i="1" dirty="0">
                <a:solidFill>
                  <a:schemeClr val="bg1"/>
                </a:solidFill>
              </a:rPr>
              <a:t>arguing with yourself</a:t>
            </a:r>
            <a:endParaRPr lang="en-US" sz="4000" i="1" dirty="0">
              <a:solidFill>
                <a:schemeClr val="bg1"/>
              </a:solidFill>
            </a:endParaRPr>
          </a:p>
        </p:txBody>
      </p:sp>
      <p:sp>
        <p:nvSpPr>
          <p:cNvPr id="8" name="Rectangle: Rounded Corners 7">
            <a:extLst>
              <a:ext uri="{FF2B5EF4-FFF2-40B4-BE49-F238E27FC236}">
                <a16:creationId xmlns:a16="http://schemas.microsoft.com/office/drawing/2014/main" id="{8C083300-6C62-3552-B1BF-9B58BCB2B336}"/>
              </a:ext>
            </a:extLst>
          </p:cNvPr>
          <p:cNvSpPr/>
          <p:nvPr/>
        </p:nvSpPr>
        <p:spPr>
          <a:xfrm>
            <a:off x="2494423" y="2514600"/>
            <a:ext cx="96975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Since often, what God says doesn’t </a:t>
            </a:r>
            <a:r>
              <a:rPr lang="en-US" sz="4000" b="1" i="1" dirty="0">
                <a:solidFill>
                  <a:schemeClr val="bg1"/>
                </a:solidFill>
              </a:rPr>
              <a:t>feel</a:t>
            </a:r>
            <a:r>
              <a:rPr lang="en-US" sz="4000" b="1" dirty="0">
                <a:solidFill>
                  <a:schemeClr val="bg1"/>
                </a:solidFill>
              </a:rPr>
              <a:t> true</a:t>
            </a:r>
            <a:endParaRPr lang="en-US" sz="4000" i="1" dirty="0">
              <a:solidFill>
                <a:schemeClr val="bg1"/>
              </a:solidFill>
            </a:endParaRPr>
          </a:p>
        </p:txBody>
      </p:sp>
      <p:sp>
        <p:nvSpPr>
          <p:cNvPr id="5" name="Rectangle 4">
            <a:extLst>
              <a:ext uri="{FF2B5EF4-FFF2-40B4-BE49-F238E27FC236}">
                <a16:creationId xmlns:a16="http://schemas.microsoft.com/office/drawing/2014/main" id="{62D6DE1C-F892-C35D-DE03-D9BBA1DE0186}"/>
              </a:ext>
            </a:extLst>
          </p:cNvPr>
          <p:cNvSpPr/>
          <p:nvPr/>
        </p:nvSpPr>
        <p:spPr>
          <a:xfrm>
            <a:off x="0" y="4343400"/>
            <a:ext cx="12192000" cy="1676400"/>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Psalm 77:11 </a:t>
            </a:r>
            <a:r>
              <a:rPr lang="en-US" sz="3200" dirty="0">
                <a:solidFill>
                  <a:schemeClr val="bg1"/>
                </a:solidFill>
                <a:effectLst/>
                <a:ea typeface="Times New Roman" panose="02020603050405020304" pitchFamily="18" charset="0"/>
              </a:rPr>
              <a:t>I shall remember the deeds of the </a:t>
            </a:r>
            <a:r>
              <a:rPr lang="en-US" sz="3200" cap="small" dirty="0">
                <a:solidFill>
                  <a:schemeClr val="bg1"/>
                </a:solidFill>
                <a:effectLst/>
                <a:ea typeface="Times New Roman" panose="02020603050405020304" pitchFamily="18" charset="0"/>
              </a:rPr>
              <a:t>Lord</a:t>
            </a:r>
            <a:r>
              <a:rPr lang="en-US" sz="3200" dirty="0">
                <a:solidFill>
                  <a:schemeClr val="bg1"/>
                </a:solidFill>
                <a:effectLst/>
                <a:ea typeface="Times New Roman" panose="02020603050405020304" pitchFamily="18" charset="0"/>
              </a:rPr>
              <a:t>; I will certainly remember Your wonders of old. </a:t>
            </a:r>
            <a:r>
              <a:rPr lang="en-US" sz="3200" b="1" baseline="30000" dirty="0">
                <a:solidFill>
                  <a:schemeClr val="bg1"/>
                </a:solidFill>
                <a:effectLst/>
                <a:ea typeface="Times New Roman" panose="02020603050405020304" pitchFamily="18" charset="0"/>
              </a:rPr>
              <a:t>12 </a:t>
            </a:r>
            <a:r>
              <a:rPr lang="en-US" sz="3200" dirty="0">
                <a:solidFill>
                  <a:schemeClr val="bg1"/>
                </a:solidFill>
                <a:effectLst/>
                <a:ea typeface="Times New Roman" panose="02020603050405020304" pitchFamily="18" charset="0"/>
              </a:rPr>
              <a:t>I will meditate on all Your work, and on Your deeds with thanksgiving.</a:t>
            </a:r>
            <a:br>
              <a:rPr lang="en-US" sz="1800" dirty="0">
                <a:solidFill>
                  <a:srgbClr val="000000"/>
                </a:solidFill>
                <a:effectLst/>
                <a:highlight>
                  <a:srgbClr val="FFFFFF"/>
                </a:highlight>
                <a:latin typeface="Segoe UI" panose="020B0502040204020203" pitchFamily="34" charset="0"/>
                <a:ea typeface="Times New Roman" panose="02020603050405020304" pitchFamily="18" charset="0"/>
              </a:rPr>
            </a:br>
            <a:endParaRPr lang="en-US" sz="1800" dirty="0">
              <a:effectLst/>
              <a:highlight>
                <a:srgbClr val="FFFFFF"/>
              </a:highlight>
              <a:latin typeface="Times New Roman" panose="02020603050405020304" pitchFamily="18" charset="0"/>
              <a:ea typeface="Times New Roman" panose="02020603050405020304" pitchFamily="18" charset="0"/>
            </a:endParaRPr>
          </a:p>
          <a:p>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197371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4" name="Rectangle 3">
            <a:extLst>
              <a:ext uri="{FF2B5EF4-FFF2-40B4-BE49-F238E27FC236}">
                <a16:creationId xmlns:a16="http://schemas.microsoft.com/office/drawing/2014/main" id="{FD170AA6-577C-923F-72F5-41E7A24C70B7}"/>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6" name="Rectangle: Rounded Corners 5">
            <a:extLst>
              <a:ext uri="{FF2B5EF4-FFF2-40B4-BE49-F238E27FC236}">
                <a16:creationId xmlns:a16="http://schemas.microsoft.com/office/drawing/2014/main" id="{B362E1B7-99D5-525E-4FD4-C7F333142B12}"/>
              </a:ext>
            </a:extLst>
          </p:cNvPr>
          <p:cNvSpPr/>
          <p:nvPr/>
        </p:nvSpPr>
        <p:spPr>
          <a:xfrm>
            <a:off x="284623" y="1676400"/>
            <a:ext cx="87069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 which may take </a:t>
            </a:r>
            <a:r>
              <a:rPr lang="en-US" sz="4000" b="1" i="1" dirty="0">
                <a:solidFill>
                  <a:schemeClr val="bg1"/>
                </a:solidFill>
              </a:rPr>
              <a:t>arguing with yourself</a:t>
            </a:r>
            <a:endParaRPr lang="en-US" sz="4000" i="1" dirty="0">
              <a:solidFill>
                <a:schemeClr val="bg1"/>
              </a:solidFill>
            </a:endParaRPr>
          </a:p>
        </p:txBody>
      </p:sp>
      <p:sp>
        <p:nvSpPr>
          <p:cNvPr id="8" name="Rectangle: Rounded Corners 7">
            <a:extLst>
              <a:ext uri="{FF2B5EF4-FFF2-40B4-BE49-F238E27FC236}">
                <a16:creationId xmlns:a16="http://schemas.microsoft.com/office/drawing/2014/main" id="{8C083300-6C62-3552-B1BF-9B58BCB2B336}"/>
              </a:ext>
            </a:extLst>
          </p:cNvPr>
          <p:cNvSpPr/>
          <p:nvPr/>
        </p:nvSpPr>
        <p:spPr>
          <a:xfrm>
            <a:off x="2494423" y="2514600"/>
            <a:ext cx="96975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Since often, what God says doesn’t </a:t>
            </a:r>
            <a:r>
              <a:rPr lang="en-US" sz="4000" b="1" i="1" dirty="0">
                <a:solidFill>
                  <a:schemeClr val="bg1"/>
                </a:solidFill>
              </a:rPr>
              <a:t>feel</a:t>
            </a:r>
            <a:r>
              <a:rPr lang="en-US" sz="4000" b="1" dirty="0">
                <a:solidFill>
                  <a:schemeClr val="bg1"/>
                </a:solidFill>
              </a:rPr>
              <a:t> true</a:t>
            </a:r>
            <a:endParaRPr lang="en-US" sz="4000" i="1" dirty="0">
              <a:solidFill>
                <a:schemeClr val="bg1"/>
              </a:solidFill>
            </a:endParaRPr>
          </a:p>
        </p:txBody>
      </p:sp>
      <p:sp>
        <p:nvSpPr>
          <p:cNvPr id="5" name="Rectangle 4">
            <a:extLst>
              <a:ext uri="{FF2B5EF4-FFF2-40B4-BE49-F238E27FC236}">
                <a16:creationId xmlns:a16="http://schemas.microsoft.com/office/drawing/2014/main" id="{62D6DE1C-F892-C35D-DE03-D9BBA1DE0186}"/>
              </a:ext>
            </a:extLst>
          </p:cNvPr>
          <p:cNvSpPr/>
          <p:nvPr/>
        </p:nvSpPr>
        <p:spPr>
          <a:xfrm>
            <a:off x="-1772" y="1830388"/>
            <a:ext cx="12192000" cy="4037012"/>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Psalm 31:9 </a:t>
            </a:r>
            <a:r>
              <a:rPr lang="en-US" sz="3200" dirty="0">
                <a:solidFill>
                  <a:schemeClr val="bg1"/>
                </a:solidFill>
                <a:effectLst/>
                <a:ea typeface="Times New Roman" panose="02020603050405020304" pitchFamily="18" charset="0"/>
              </a:rPr>
              <a:t>O </a:t>
            </a:r>
            <a:r>
              <a:rPr lang="en-US" sz="3200" cap="small" dirty="0">
                <a:solidFill>
                  <a:schemeClr val="bg1"/>
                </a:solidFill>
                <a:effectLst/>
                <a:ea typeface="Times New Roman" panose="02020603050405020304" pitchFamily="18" charset="0"/>
              </a:rPr>
              <a:t>Lord</a:t>
            </a:r>
            <a:r>
              <a:rPr lang="en-US" sz="3200" dirty="0">
                <a:solidFill>
                  <a:schemeClr val="bg1"/>
                </a:solidFill>
                <a:effectLst/>
                <a:ea typeface="Times New Roman" panose="02020603050405020304" pitchFamily="18" charset="0"/>
              </a:rPr>
              <a:t>, for I am in distress;</a:t>
            </a:r>
            <a:r>
              <a:rPr lang="en-US" sz="3200" dirty="0">
                <a:solidFill>
                  <a:schemeClr val="bg1"/>
                </a:solidFill>
                <a:ea typeface="Times New Roman" panose="02020603050405020304" pitchFamily="18" charset="0"/>
              </a:rPr>
              <a:t> m</a:t>
            </a:r>
            <a:r>
              <a:rPr lang="en-US" sz="3200" dirty="0">
                <a:solidFill>
                  <a:schemeClr val="bg1"/>
                </a:solidFill>
                <a:effectLst/>
                <a:ea typeface="Times New Roman" panose="02020603050405020304" pitchFamily="18" charset="0"/>
              </a:rPr>
              <a:t>y eye is wasted away from grief, my soul and my body also… </a:t>
            </a:r>
            <a:r>
              <a:rPr lang="en-US" sz="3200" b="1" baseline="30000" dirty="0">
                <a:solidFill>
                  <a:schemeClr val="bg1"/>
                </a:solidFill>
                <a:effectLst/>
                <a:ea typeface="Times New Roman" panose="02020603050405020304" pitchFamily="18" charset="0"/>
              </a:rPr>
              <a:t>10  </a:t>
            </a:r>
            <a:r>
              <a:rPr lang="en-US" sz="3200" dirty="0">
                <a:solidFill>
                  <a:schemeClr val="bg1"/>
                </a:solidFill>
                <a:effectLst/>
                <a:ea typeface="Times New Roman" panose="02020603050405020304" pitchFamily="18" charset="0"/>
              </a:rPr>
              <a:t>my strength has failed because of my iniquity, and my body has wasted away.</a:t>
            </a:r>
            <a:r>
              <a:rPr lang="en-US" sz="3200" b="1" dirty="0">
                <a:solidFill>
                  <a:schemeClr val="bg1"/>
                </a:solidFill>
                <a:ea typeface="Times New Roman" panose="02020603050405020304" pitchFamily="18" charset="0"/>
              </a:rPr>
              <a:t> </a:t>
            </a:r>
            <a:r>
              <a:rPr lang="en-US" sz="3200" b="1" baseline="30000" dirty="0">
                <a:solidFill>
                  <a:schemeClr val="bg1"/>
                </a:solidFill>
                <a:effectLst/>
                <a:ea typeface="Times New Roman" panose="02020603050405020304" pitchFamily="18" charset="0"/>
              </a:rPr>
              <a:t>11</a:t>
            </a:r>
            <a:r>
              <a:rPr lang="en-US" sz="3200" b="1"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Because of all my adversaries, I have become a reproach… </a:t>
            </a:r>
            <a:r>
              <a:rPr lang="en-US" sz="3200" dirty="0">
                <a:solidFill>
                  <a:schemeClr val="bg1"/>
                </a:solidFill>
                <a:ea typeface="Times New Roman" panose="02020603050405020304" pitchFamily="18" charset="0"/>
              </a:rPr>
              <a:t>a</a:t>
            </a:r>
            <a:r>
              <a:rPr lang="en-US" sz="3200" dirty="0">
                <a:solidFill>
                  <a:schemeClr val="bg1"/>
                </a:solidFill>
                <a:effectLst/>
                <a:ea typeface="Times New Roman" panose="02020603050405020304" pitchFamily="18" charset="0"/>
              </a:rPr>
              <a:t>nd an object of dread to my acquaintances;</a:t>
            </a:r>
            <a:r>
              <a:rPr lang="en-US" sz="3200" dirty="0">
                <a:solidFill>
                  <a:schemeClr val="bg1"/>
                </a:solidFill>
                <a:ea typeface="Times New Roman" panose="02020603050405020304" pitchFamily="18" charset="0"/>
              </a:rPr>
              <a:t> t</a:t>
            </a:r>
            <a:r>
              <a:rPr lang="en-US" sz="3200" dirty="0">
                <a:solidFill>
                  <a:schemeClr val="bg1"/>
                </a:solidFill>
                <a:effectLst/>
                <a:ea typeface="Times New Roman" panose="02020603050405020304" pitchFamily="18" charset="0"/>
              </a:rPr>
              <a:t>hose who see me in the street flee from me.</a:t>
            </a:r>
            <a:r>
              <a:rPr lang="en-US" sz="3200" b="1" dirty="0">
                <a:solidFill>
                  <a:schemeClr val="bg1"/>
                </a:solidFill>
                <a:ea typeface="Times New Roman" panose="02020603050405020304" pitchFamily="18" charset="0"/>
              </a:rPr>
              <a:t> </a:t>
            </a:r>
            <a:r>
              <a:rPr lang="en-US" sz="3200" b="1" baseline="30000" dirty="0">
                <a:solidFill>
                  <a:schemeClr val="bg1"/>
                </a:solidFill>
                <a:effectLst/>
                <a:ea typeface="Times New Roman" panose="02020603050405020304" pitchFamily="18" charset="0"/>
              </a:rPr>
              <a:t>12</a:t>
            </a:r>
            <a:r>
              <a:rPr lang="en-US" sz="3200" b="1"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I am forgotten as a dead man, out of mind; I am like a broken vessel.</a:t>
            </a:r>
            <a:r>
              <a:rPr lang="en-US" sz="3200" b="1" dirty="0">
                <a:solidFill>
                  <a:schemeClr val="bg1"/>
                </a:solidFill>
                <a:ea typeface="Times New Roman" panose="02020603050405020304" pitchFamily="18" charset="0"/>
              </a:rPr>
              <a:t> </a:t>
            </a:r>
            <a:r>
              <a:rPr lang="en-US" sz="3200" b="1" baseline="30000" dirty="0">
                <a:solidFill>
                  <a:schemeClr val="bg1"/>
                </a:solidFill>
                <a:effectLst/>
                <a:ea typeface="Times New Roman" panose="02020603050405020304" pitchFamily="18" charset="0"/>
              </a:rPr>
              <a:t>13 </a:t>
            </a:r>
            <a:r>
              <a:rPr lang="en-US" sz="3200" dirty="0">
                <a:solidFill>
                  <a:schemeClr val="bg1"/>
                </a:solidFill>
                <a:effectLst/>
                <a:ea typeface="Times New Roman" panose="02020603050405020304" pitchFamily="18" charset="0"/>
              </a:rPr>
              <a:t>For I have heard the slander of many, terror is on every side;</a:t>
            </a:r>
            <a:r>
              <a:rPr lang="en-US" sz="3200" dirty="0">
                <a:solidFill>
                  <a:schemeClr val="bg1"/>
                </a:solidFill>
                <a:ea typeface="Times New Roman" panose="02020603050405020304" pitchFamily="18" charset="0"/>
              </a:rPr>
              <a:t> w</a:t>
            </a:r>
            <a:r>
              <a:rPr lang="en-US" sz="3200" dirty="0">
                <a:solidFill>
                  <a:schemeClr val="bg1"/>
                </a:solidFill>
                <a:effectLst/>
                <a:ea typeface="Times New Roman" panose="02020603050405020304" pitchFamily="18" charset="0"/>
              </a:rPr>
              <a:t>hile they took counsel together against me,</a:t>
            </a:r>
            <a:r>
              <a:rPr lang="en-US" sz="3200" dirty="0">
                <a:solidFill>
                  <a:schemeClr val="bg1"/>
                </a:solidFill>
                <a:ea typeface="Times New Roman" panose="02020603050405020304" pitchFamily="18" charset="0"/>
              </a:rPr>
              <a:t> t</a:t>
            </a:r>
            <a:r>
              <a:rPr lang="en-US" sz="3200" dirty="0">
                <a:solidFill>
                  <a:schemeClr val="bg1"/>
                </a:solidFill>
                <a:effectLst/>
                <a:ea typeface="Times New Roman" panose="02020603050405020304" pitchFamily="18" charset="0"/>
              </a:rPr>
              <a:t>hey schemed to take away my life. </a:t>
            </a:r>
            <a:br>
              <a:rPr lang="en-US" sz="3200" dirty="0">
                <a:solidFill>
                  <a:schemeClr val="bg1"/>
                </a:solidFill>
                <a:effectLst/>
                <a:ea typeface="Times New Roman" panose="02020603050405020304" pitchFamily="18" charset="0"/>
              </a:rPr>
            </a:br>
            <a:endParaRPr lang="en-US" sz="3200" dirty="0">
              <a:solidFill>
                <a:schemeClr val="bg1"/>
              </a:solidFill>
              <a:effectLst/>
              <a:ea typeface="Times New Roman" panose="02020603050405020304" pitchFamily="18" charset="0"/>
            </a:endParaRPr>
          </a:p>
          <a:p>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06C916F4-86CC-B4F6-F443-78A0B6FED701}"/>
              </a:ext>
            </a:extLst>
          </p:cNvPr>
          <p:cNvSpPr/>
          <p:nvPr/>
        </p:nvSpPr>
        <p:spPr>
          <a:xfrm>
            <a:off x="0" y="6019800"/>
            <a:ext cx="12192000" cy="685800"/>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Psalm 31:14 </a:t>
            </a:r>
            <a:r>
              <a:rPr lang="en-US" sz="3200" dirty="0">
                <a:solidFill>
                  <a:schemeClr val="bg1"/>
                </a:solidFill>
                <a:effectLst/>
                <a:ea typeface="Times New Roman" panose="02020603050405020304" pitchFamily="18" charset="0"/>
              </a:rPr>
              <a:t>But as for me, I trust in You, O </a:t>
            </a:r>
            <a:r>
              <a:rPr lang="en-US" sz="3200" cap="small" dirty="0">
                <a:solidFill>
                  <a:schemeClr val="bg1"/>
                </a:solidFill>
                <a:effectLst/>
                <a:ea typeface="Times New Roman" panose="02020603050405020304" pitchFamily="18" charset="0"/>
              </a:rPr>
              <a:t>Lord</a:t>
            </a:r>
            <a:r>
              <a:rPr lang="en-US" sz="3200" dirty="0">
                <a:solidFill>
                  <a:schemeClr val="bg1"/>
                </a:solidFill>
                <a:effectLst/>
                <a:ea typeface="Times New Roman" panose="02020603050405020304" pitchFamily="18" charset="0"/>
              </a:rPr>
              <a:t>, I say, “You are my God.”</a:t>
            </a:r>
          </a:p>
          <a:p>
            <a:pPr marL="0" marR="0">
              <a:lnSpc>
                <a:spcPct val="107000"/>
              </a:lnSpc>
              <a:spcBef>
                <a:spcPts val="0"/>
              </a:spcBef>
              <a:spcAft>
                <a:spcPts val="0"/>
              </a:spcAft>
            </a:pPr>
            <a:r>
              <a:rPr lang="en-US" sz="3200" b="1" kern="0" dirty="0">
                <a:solidFill>
                  <a:schemeClr val="bg1"/>
                </a:solidFill>
                <a:effectLst/>
                <a:ea typeface="Times New Roman" panose="02020603050405020304" pitchFamily="18" charset="0"/>
                <a:cs typeface="Times New Roman" panose="02020603050405020304" pitchFamily="18" charset="0"/>
              </a:rPr>
              <a:t> </a:t>
            </a:r>
            <a:endParaRPr lang="en-US" sz="3200" kern="100" dirty="0">
              <a:solidFill>
                <a:schemeClr val="bg1"/>
              </a:solidFill>
              <a:effectLst/>
              <a:ea typeface="Aptos" panose="020B0004020202020204" pitchFamily="34" charset="0"/>
              <a:cs typeface="Times New Roman" panose="02020603050405020304" pitchFamily="18" charset="0"/>
            </a:endParaRPr>
          </a:p>
          <a:p>
            <a:pPr marL="0" marR="0">
              <a:spcBef>
                <a:spcPts val="0"/>
              </a:spcBef>
              <a:spcAft>
                <a:spcPts val="0"/>
              </a:spcAft>
            </a:pPr>
            <a:br>
              <a:rPr lang="en-US" sz="3200" dirty="0">
                <a:solidFill>
                  <a:schemeClr val="bg1"/>
                </a:solidFill>
                <a:effectLst/>
                <a:ea typeface="Times New Roman" panose="02020603050405020304" pitchFamily="18" charset="0"/>
              </a:rPr>
            </a:br>
            <a:endParaRPr lang="en-US" sz="3200" dirty="0">
              <a:solidFill>
                <a:schemeClr val="bg1"/>
              </a:solidFill>
              <a:effectLst/>
              <a:ea typeface="Times New Roman" panose="02020603050405020304" pitchFamily="18" charset="0"/>
            </a:endParaRPr>
          </a:p>
          <a:p>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823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4" name="Rectangle 3">
            <a:extLst>
              <a:ext uri="{FF2B5EF4-FFF2-40B4-BE49-F238E27FC236}">
                <a16:creationId xmlns:a16="http://schemas.microsoft.com/office/drawing/2014/main" id="{FD170AA6-577C-923F-72F5-41E7A24C70B7}"/>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6" name="Rectangle: Rounded Corners 5">
            <a:extLst>
              <a:ext uri="{FF2B5EF4-FFF2-40B4-BE49-F238E27FC236}">
                <a16:creationId xmlns:a16="http://schemas.microsoft.com/office/drawing/2014/main" id="{B362E1B7-99D5-525E-4FD4-C7F333142B12}"/>
              </a:ext>
            </a:extLst>
          </p:cNvPr>
          <p:cNvSpPr/>
          <p:nvPr/>
        </p:nvSpPr>
        <p:spPr>
          <a:xfrm>
            <a:off x="284623" y="1676400"/>
            <a:ext cx="87069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 which may take </a:t>
            </a:r>
            <a:r>
              <a:rPr lang="en-US" sz="4000" b="1" i="1" dirty="0">
                <a:solidFill>
                  <a:schemeClr val="bg1"/>
                </a:solidFill>
              </a:rPr>
              <a:t>arguing with yourself</a:t>
            </a:r>
            <a:endParaRPr lang="en-US" sz="4000" i="1" dirty="0">
              <a:solidFill>
                <a:schemeClr val="bg1"/>
              </a:solidFill>
            </a:endParaRPr>
          </a:p>
        </p:txBody>
      </p:sp>
      <p:sp>
        <p:nvSpPr>
          <p:cNvPr id="8" name="Rectangle: Rounded Corners 7">
            <a:extLst>
              <a:ext uri="{FF2B5EF4-FFF2-40B4-BE49-F238E27FC236}">
                <a16:creationId xmlns:a16="http://schemas.microsoft.com/office/drawing/2014/main" id="{8C083300-6C62-3552-B1BF-9B58BCB2B336}"/>
              </a:ext>
            </a:extLst>
          </p:cNvPr>
          <p:cNvSpPr/>
          <p:nvPr/>
        </p:nvSpPr>
        <p:spPr>
          <a:xfrm>
            <a:off x="2494423" y="2514600"/>
            <a:ext cx="96975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Since often, what God says doesn’t </a:t>
            </a:r>
            <a:r>
              <a:rPr lang="en-US" sz="4000" b="1" i="1" dirty="0">
                <a:solidFill>
                  <a:schemeClr val="bg1"/>
                </a:solidFill>
              </a:rPr>
              <a:t>feel</a:t>
            </a:r>
            <a:r>
              <a:rPr lang="en-US" sz="4000" b="1" dirty="0">
                <a:solidFill>
                  <a:schemeClr val="bg1"/>
                </a:solidFill>
              </a:rPr>
              <a:t> true</a:t>
            </a:r>
            <a:endParaRPr lang="en-US" sz="4000" i="1" dirty="0">
              <a:solidFill>
                <a:schemeClr val="bg1"/>
              </a:solidFill>
            </a:endParaRPr>
          </a:p>
        </p:txBody>
      </p:sp>
      <p:sp>
        <p:nvSpPr>
          <p:cNvPr id="5" name="Rectangle 4">
            <a:extLst>
              <a:ext uri="{FF2B5EF4-FFF2-40B4-BE49-F238E27FC236}">
                <a16:creationId xmlns:a16="http://schemas.microsoft.com/office/drawing/2014/main" id="{62D6DE1C-F892-C35D-DE03-D9BBA1DE0186}"/>
              </a:ext>
            </a:extLst>
          </p:cNvPr>
          <p:cNvSpPr/>
          <p:nvPr/>
        </p:nvSpPr>
        <p:spPr>
          <a:xfrm>
            <a:off x="-1772" y="1830388"/>
            <a:ext cx="12192000" cy="4037012"/>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Psalm 31:9 </a:t>
            </a:r>
            <a:r>
              <a:rPr lang="en-US" sz="3200" dirty="0">
                <a:solidFill>
                  <a:schemeClr val="bg1"/>
                </a:solidFill>
                <a:effectLst/>
                <a:ea typeface="Times New Roman" panose="02020603050405020304" pitchFamily="18" charset="0"/>
              </a:rPr>
              <a:t>O </a:t>
            </a:r>
            <a:r>
              <a:rPr lang="en-US" sz="3200" cap="small" dirty="0">
                <a:solidFill>
                  <a:schemeClr val="bg1"/>
                </a:solidFill>
                <a:effectLst/>
                <a:ea typeface="Times New Roman" panose="02020603050405020304" pitchFamily="18" charset="0"/>
              </a:rPr>
              <a:t>Lord</a:t>
            </a:r>
            <a:r>
              <a:rPr lang="en-US" sz="3200" dirty="0">
                <a:solidFill>
                  <a:schemeClr val="bg1"/>
                </a:solidFill>
                <a:effectLst/>
                <a:ea typeface="Times New Roman" panose="02020603050405020304" pitchFamily="18" charset="0"/>
              </a:rPr>
              <a:t>, for I am in distress;</a:t>
            </a:r>
            <a:r>
              <a:rPr lang="en-US" sz="3200" dirty="0">
                <a:solidFill>
                  <a:schemeClr val="bg1"/>
                </a:solidFill>
                <a:ea typeface="Times New Roman" panose="02020603050405020304" pitchFamily="18" charset="0"/>
              </a:rPr>
              <a:t> m</a:t>
            </a:r>
            <a:r>
              <a:rPr lang="en-US" sz="3200" dirty="0">
                <a:solidFill>
                  <a:schemeClr val="bg1"/>
                </a:solidFill>
                <a:effectLst/>
                <a:ea typeface="Times New Roman" panose="02020603050405020304" pitchFamily="18" charset="0"/>
              </a:rPr>
              <a:t>y eye is wasted away from grief, my soul and my body also… </a:t>
            </a:r>
            <a:r>
              <a:rPr lang="en-US" sz="3200" b="1" baseline="30000" dirty="0">
                <a:solidFill>
                  <a:schemeClr val="bg1"/>
                </a:solidFill>
                <a:effectLst/>
                <a:ea typeface="Times New Roman" panose="02020603050405020304" pitchFamily="18" charset="0"/>
              </a:rPr>
              <a:t>10  </a:t>
            </a:r>
            <a:r>
              <a:rPr lang="en-US" sz="3200" dirty="0">
                <a:solidFill>
                  <a:schemeClr val="bg1"/>
                </a:solidFill>
                <a:effectLst/>
                <a:ea typeface="Times New Roman" panose="02020603050405020304" pitchFamily="18" charset="0"/>
              </a:rPr>
              <a:t>my strength has failed because of my iniquity, and my body has wasted away.</a:t>
            </a:r>
            <a:r>
              <a:rPr lang="en-US" sz="3200" b="1" dirty="0">
                <a:solidFill>
                  <a:schemeClr val="bg1"/>
                </a:solidFill>
                <a:ea typeface="Times New Roman" panose="02020603050405020304" pitchFamily="18" charset="0"/>
              </a:rPr>
              <a:t> </a:t>
            </a:r>
            <a:r>
              <a:rPr lang="en-US" sz="3200" b="1" baseline="30000" dirty="0">
                <a:solidFill>
                  <a:schemeClr val="bg1"/>
                </a:solidFill>
                <a:effectLst/>
                <a:ea typeface="Times New Roman" panose="02020603050405020304" pitchFamily="18" charset="0"/>
              </a:rPr>
              <a:t>11</a:t>
            </a:r>
            <a:r>
              <a:rPr lang="en-US" sz="3200" b="1"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Because of all my adversaries, I have become a reproach… </a:t>
            </a:r>
            <a:r>
              <a:rPr lang="en-US" sz="3200" dirty="0">
                <a:solidFill>
                  <a:schemeClr val="bg1"/>
                </a:solidFill>
                <a:ea typeface="Times New Roman" panose="02020603050405020304" pitchFamily="18" charset="0"/>
              </a:rPr>
              <a:t>a</a:t>
            </a:r>
            <a:r>
              <a:rPr lang="en-US" sz="3200" dirty="0">
                <a:solidFill>
                  <a:schemeClr val="bg1"/>
                </a:solidFill>
                <a:effectLst/>
                <a:ea typeface="Times New Roman" panose="02020603050405020304" pitchFamily="18" charset="0"/>
              </a:rPr>
              <a:t>nd an object of dread to my acquaintances;</a:t>
            </a:r>
            <a:r>
              <a:rPr lang="en-US" sz="3200" dirty="0">
                <a:solidFill>
                  <a:schemeClr val="bg1"/>
                </a:solidFill>
                <a:ea typeface="Times New Roman" panose="02020603050405020304" pitchFamily="18" charset="0"/>
              </a:rPr>
              <a:t> t</a:t>
            </a:r>
            <a:r>
              <a:rPr lang="en-US" sz="3200" dirty="0">
                <a:solidFill>
                  <a:schemeClr val="bg1"/>
                </a:solidFill>
                <a:effectLst/>
                <a:ea typeface="Times New Roman" panose="02020603050405020304" pitchFamily="18" charset="0"/>
              </a:rPr>
              <a:t>hose who see me in the street flee from me.</a:t>
            </a:r>
            <a:r>
              <a:rPr lang="en-US" sz="3200" b="1" dirty="0">
                <a:solidFill>
                  <a:schemeClr val="bg1"/>
                </a:solidFill>
                <a:ea typeface="Times New Roman" panose="02020603050405020304" pitchFamily="18" charset="0"/>
              </a:rPr>
              <a:t> </a:t>
            </a:r>
            <a:r>
              <a:rPr lang="en-US" sz="3200" b="1" baseline="30000" dirty="0">
                <a:solidFill>
                  <a:schemeClr val="bg1"/>
                </a:solidFill>
                <a:effectLst/>
                <a:ea typeface="Times New Roman" panose="02020603050405020304" pitchFamily="18" charset="0"/>
              </a:rPr>
              <a:t>12</a:t>
            </a:r>
            <a:r>
              <a:rPr lang="en-US" sz="3200" b="1" dirty="0">
                <a:solidFill>
                  <a:schemeClr val="bg1"/>
                </a:solidFill>
                <a:effectLst/>
                <a:ea typeface="Times New Roman" panose="02020603050405020304" pitchFamily="18" charset="0"/>
              </a:rPr>
              <a:t> </a:t>
            </a:r>
            <a:r>
              <a:rPr lang="en-US" sz="3200" dirty="0">
                <a:solidFill>
                  <a:schemeClr val="bg1"/>
                </a:solidFill>
                <a:effectLst/>
                <a:ea typeface="Times New Roman" panose="02020603050405020304" pitchFamily="18" charset="0"/>
              </a:rPr>
              <a:t>I am forgotten as a dead man, out of mind; I am like a broken vessel.</a:t>
            </a:r>
            <a:r>
              <a:rPr lang="en-US" sz="3200" b="1" dirty="0">
                <a:solidFill>
                  <a:schemeClr val="bg1"/>
                </a:solidFill>
                <a:ea typeface="Times New Roman" panose="02020603050405020304" pitchFamily="18" charset="0"/>
              </a:rPr>
              <a:t> </a:t>
            </a:r>
            <a:r>
              <a:rPr lang="en-US" sz="3200" b="1" baseline="30000" dirty="0">
                <a:solidFill>
                  <a:schemeClr val="bg1"/>
                </a:solidFill>
                <a:effectLst/>
                <a:ea typeface="Times New Roman" panose="02020603050405020304" pitchFamily="18" charset="0"/>
              </a:rPr>
              <a:t>13 </a:t>
            </a:r>
            <a:r>
              <a:rPr lang="en-US" sz="3200" dirty="0">
                <a:solidFill>
                  <a:schemeClr val="bg1"/>
                </a:solidFill>
                <a:effectLst/>
                <a:ea typeface="Times New Roman" panose="02020603050405020304" pitchFamily="18" charset="0"/>
              </a:rPr>
              <a:t>For I have heard the slander of many, terror is on every side;</a:t>
            </a:r>
            <a:r>
              <a:rPr lang="en-US" sz="3200" dirty="0">
                <a:solidFill>
                  <a:schemeClr val="bg1"/>
                </a:solidFill>
                <a:ea typeface="Times New Roman" panose="02020603050405020304" pitchFamily="18" charset="0"/>
              </a:rPr>
              <a:t> w</a:t>
            </a:r>
            <a:r>
              <a:rPr lang="en-US" sz="3200" dirty="0">
                <a:solidFill>
                  <a:schemeClr val="bg1"/>
                </a:solidFill>
                <a:effectLst/>
                <a:ea typeface="Times New Roman" panose="02020603050405020304" pitchFamily="18" charset="0"/>
              </a:rPr>
              <a:t>hile they took counsel together against me,</a:t>
            </a:r>
            <a:r>
              <a:rPr lang="en-US" sz="3200" dirty="0">
                <a:solidFill>
                  <a:schemeClr val="bg1"/>
                </a:solidFill>
                <a:ea typeface="Times New Roman" panose="02020603050405020304" pitchFamily="18" charset="0"/>
              </a:rPr>
              <a:t> t</a:t>
            </a:r>
            <a:r>
              <a:rPr lang="en-US" sz="3200" dirty="0">
                <a:solidFill>
                  <a:schemeClr val="bg1"/>
                </a:solidFill>
                <a:effectLst/>
                <a:ea typeface="Times New Roman" panose="02020603050405020304" pitchFamily="18" charset="0"/>
              </a:rPr>
              <a:t>hey schemed to take away my life. </a:t>
            </a:r>
            <a:br>
              <a:rPr lang="en-US" sz="3200" dirty="0">
                <a:solidFill>
                  <a:schemeClr val="bg1"/>
                </a:solidFill>
                <a:effectLst/>
                <a:ea typeface="Times New Roman" panose="02020603050405020304" pitchFamily="18" charset="0"/>
              </a:rPr>
            </a:br>
            <a:endParaRPr lang="en-US" sz="3200" dirty="0">
              <a:solidFill>
                <a:schemeClr val="bg1"/>
              </a:solidFill>
              <a:effectLst/>
              <a:ea typeface="Times New Roman" panose="02020603050405020304" pitchFamily="18" charset="0"/>
            </a:endParaRPr>
          </a:p>
          <a:p>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06C916F4-86CC-B4F6-F443-78A0B6FED701}"/>
              </a:ext>
            </a:extLst>
          </p:cNvPr>
          <p:cNvSpPr/>
          <p:nvPr/>
        </p:nvSpPr>
        <p:spPr>
          <a:xfrm>
            <a:off x="0" y="6019800"/>
            <a:ext cx="12192000" cy="685800"/>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Psalm 31:14 </a:t>
            </a:r>
            <a:r>
              <a:rPr lang="en-US" sz="3200" b="1" u="sng" dirty="0">
                <a:solidFill>
                  <a:schemeClr val="bg1"/>
                </a:solidFill>
                <a:effectLst/>
                <a:ea typeface="Times New Roman" panose="02020603050405020304" pitchFamily="18" charset="0"/>
              </a:rPr>
              <a:t>But</a:t>
            </a:r>
            <a:r>
              <a:rPr lang="en-US" sz="3200" dirty="0">
                <a:solidFill>
                  <a:schemeClr val="bg1"/>
                </a:solidFill>
                <a:effectLst/>
                <a:ea typeface="Times New Roman" panose="02020603050405020304" pitchFamily="18" charset="0"/>
              </a:rPr>
              <a:t> as for me, I trust in You, O </a:t>
            </a:r>
            <a:r>
              <a:rPr lang="en-US" sz="3200" cap="small" dirty="0">
                <a:solidFill>
                  <a:schemeClr val="bg1"/>
                </a:solidFill>
                <a:effectLst/>
                <a:ea typeface="Times New Roman" panose="02020603050405020304" pitchFamily="18" charset="0"/>
              </a:rPr>
              <a:t>Lord</a:t>
            </a:r>
            <a:r>
              <a:rPr lang="en-US" sz="3200" dirty="0">
                <a:solidFill>
                  <a:schemeClr val="bg1"/>
                </a:solidFill>
                <a:effectLst/>
                <a:ea typeface="Times New Roman" panose="02020603050405020304" pitchFamily="18" charset="0"/>
              </a:rPr>
              <a:t>, I say, “You are my God.”</a:t>
            </a:r>
          </a:p>
          <a:p>
            <a:pPr marL="0" marR="0">
              <a:lnSpc>
                <a:spcPct val="107000"/>
              </a:lnSpc>
              <a:spcBef>
                <a:spcPts val="0"/>
              </a:spcBef>
              <a:spcAft>
                <a:spcPts val="0"/>
              </a:spcAft>
            </a:pPr>
            <a:r>
              <a:rPr lang="en-US" sz="3200" b="1" kern="0" dirty="0">
                <a:solidFill>
                  <a:schemeClr val="bg1"/>
                </a:solidFill>
                <a:effectLst/>
                <a:ea typeface="Times New Roman" panose="02020603050405020304" pitchFamily="18" charset="0"/>
                <a:cs typeface="Times New Roman" panose="02020603050405020304" pitchFamily="18" charset="0"/>
              </a:rPr>
              <a:t> </a:t>
            </a:r>
            <a:endParaRPr lang="en-US" sz="3200" kern="100" dirty="0">
              <a:solidFill>
                <a:schemeClr val="bg1"/>
              </a:solidFill>
              <a:effectLst/>
              <a:ea typeface="Aptos" panose="020B0004020202020204" pitchFamily="34" charset="0"/>
              <a:cs typeface="Times New Roman" panose="02020603050405020304" pitchFamily="18" charset="0"/>
            </a:endParaRPr>
          </a:p>
          <a:p>
            <a:pPr marL="0" marR="0">
              <a:spcBef>
                <a:spcPts val="0"/>
              </a:spcBef>
              <a:spcAft>
                <a:spcPts val="0"/>
              </a:spcAft>
            </a:pPr>
            <a:br>
              <a:rPr lang="en-US" sz="3200" dirty="0">
                <a:solidFill>
                  <a:schemeClr val="bg1"/>
                </a:solidFill>
                <a:effectLst/>
                <a:ea typeface="Times New Roman" panose="02020603050405020304" pitchFamily="18" charset="0"/>
              </a:rPr>
            </a:br>
            <a:endParaRPr lang="en-US" sz="3200" dirty="0">
              <a:solidFill>
                <a:schemeClr val="bg1"/>
              </a:solidFill>
              <a:effectLst/>
              <a:ea typeface="Times New Roman" panose="02020603050405020304" pitchFamily="18" charset="0"/>
            </a:endParaRPr>
          </a:p>
          <a:p>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7930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4" name="Rectangle 3">
            <a:extLst>
              <a:ext uri="{FF2B5EF4-FFF2-40B4-BE49-F238E27FC236}">
                <a16:creationId xmlns:a16="http://schemas.microsoft.com/office/drawing/2014/main" id="{FD170AA6-577C-923F-72F5-41E7A24C70B7}"/>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6" name="Rectangle: Rounded Corners 5">
            <a:extLst>
              <a:ext uri="{FF2B5EF4-FFF2-40B4-BE49-F238E27FC236}">
                <a16:creationId xmlns:a16="http://schemas.microsoft.com/office/drawing/2014/main" id="{B362E1B7-99D5-525E-4FD4-C7F333142B12}"/>
              </a:ext>
            </a:extLst>
          </p:cNvPr>
          <p:cNvSpPr/>
          <p:nvPr/>
        </p:nvSpPr>
        <p:spPr>
          <a:xfrm>
            <a:off x="284623" y="1676400"/>
            <a:ext cx="87069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 which may take </a:t>
            </a:r>
            <a:r>
              <a:rPr lang="en-US" sz="4000" b="1" i="1" dirty="0">
                <a:solidFill>
                  <a:schemeClr val="bg1"/>
                </a:solidFill>
              </a:rPr>
              <a:t>arguing with yourself</a:t>
            </a:r>
            <a:endParaRPr lang="en-US" sz="4000" i="1" dirty="0">
              <a:solidFill>
                <a:schemeClr val="bg1"/>
              </a:solidFill>
            </a:endParaRPr>
          </a:p>
        </p:txBody>
      </p:sp>
      <p:sp>
        <p:nvSpPr>
          <p:cNvPr id="8" name="Rectangle: Rounded Corners 7">
            <a:extLst>
              <a:ext uri="{FF2B5EF4-FFF2-40B4-BE49-F238E27FC236}">
                <a16:creationId xmlns:a16="http://schemas.microsoft.com/office/drawing/2014/main" id="{8C083300-6C62-3552-B1BF-9B58BCB2B336}"/>
              </a:ext>
            </a:extLst>
          </p:cNvPr>
          <p:cNvSpPr/>
          <p:nvPr/>
        </p:nvSpPr>
        <p:spPr>
          <a:xfrm>
            <a:off x="2494423" y="2514600"/>
            <a:ext cx="96975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Since often, what God says doesn’t </a:t>
            </a:r>
            <a:r>
              <a:rPr lang="en-US" sz="4000" b="1" i="1" dirty="0">
                <a:solidFill>
                  <a:schemeClr val="bg1"/>
                </a:solidFill>
              </a:rPr>
              <a:t>feel</a:t>
            </a:r>
            <a:r>
              <a:rPr lang="en-US" sz="4000" b="1" dirty="0">
                <a:solidFill>
                  <a:schemeClr val="bg1"/>
                </a:solidFill>
              </a:rPr>
              <a:t> true</a:t>
            </a:r>
            <a:endParaRPr lang="en-US" sz="4000" i="1" dirty="0">
              <a:solidFill>
                <a:schemeClr val="bg1"/>
              </a:solidFill>
            </a:endParaRPr>
          </a:p>
        </p:txBody>
      </p:sp>
      <p:sp>
        <p:nvSpPr>
          <p:cNvPr id="3" name="Rectangle 2">
            <a:extLst>
              <a:ext uri="{FF2B5EF4-FFF2-40B4-BE49-F238E27FC236}">
                <a16:creationId xmlns:a16="http://schemas.microsoft.com/office/drawing/2014/main" id="{06C916F4-86CC-B4F6-F443-78A0B6FED701}"/>
              </a:ext>
            </a:extLst>
          </p:cNvPr>
          <p:cNvSpPr/>
          <p:nvPr/>
        </p:nvSpPr>
        <p:spPr>
          <a:xfrm>
            <a:off x="0" y="6019800"/>
            <a:ext cx="12192000" cy="685800"/>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bg1"/>
                </a:solidFill>
                <a:effectLst/>
                <a:ea typeface="Times New Roman" panose="02020603050405020304" pitchFamily="18" charset="0"/>
              </a:rPr>
              <a:t>Psalm 31:14 </a:t>
            </a:r>
            <a:r>
              <a:rPr lang="en-US" sz="3200" b="1" u="sng" dirty="0">
                <a:solidFill>
                  <a:schemeClr val="bg1"/>
                </a:solidFill>
                <a:effectLst/>
                <a:ea typeface="Times New Roman" panose="02020603050405020304" pitchFamily="18" charset="0"/>
              </a:rPr>
              <a:t>But</a:t>
            </a:r>
            <a:r>
              <a:rPr lang="en-US" sz="3200" dirty="0">
                <a:solidFill>
                  <a:schemeClr val="bg1"/>
                </a:solidFill>
                <a:effectLst/>
                <a:ea typeface="Times New Roman" panose="02020603050405020304" pitchFamily="18" charset="0"/>
              </a:rPr>
              <a:t> as for me, I trust in You, O </a:t>
            </a:r>
            <a:r>
              <a:rPr lang="en-US" sz="3200" cap="small" dirty="0">
                <a:solidFill>
                  <a:schemeClr val="bg1"/>
                </a:solidFill>
                <a:effectLst/>
                <a:ea typeface="Times New Roman" panose="02020603050405020304" pitchFamily="18" charset="0"/>
              </a:rPr>
              <a:t>Lord</a:t>
            </a:r>
            <a:r>
              <a:rPr lang="en-US" sz="3200" dirty="0">
                <a:solidFill>
                  <a:schemeClr val="bg1"/>
                </a:solidFill>
                <a:effectLst/>
                <a:ea typeface="Times New Roman" panose="02020603050405020304" pitchFamily="18" charset="0"/>
              </a:rPr>
              <a:t>, I say, “You are my God.”</a:t>
            </a:r>
          </a:p>
          <a:p>
            <a:pPr marL="0" marR="0">
              <a:lnSpc>
                <a:spcPct val="107000"/>
              </a:lnSpc>
              <a:spcBef>
                <a:spcPts val="0"/>
              </a:spcBef>
              <a:spcAft>
                <a:spcPts val="0"/>
              </a:spcAft>
            </a:pPr>
            <a:r>
              <a:rPr lang="en-US" sz="3200" b="1" kern="0" dirty="0">
                <a:solidFill>
                  <a:schemeClr val="bg1"/>
                </a:solidFill>
                <a:effectLst/>
                <a:ea typeface="Times New Roman" panose="02020603050405020304" pitchFamily="18" charset="0"/>
                <a:cs typeface="Times New Roman" panose="02020603050405020304" pitchFamily="18" charset="0"/>
              </a:rPr>
              <a:t> </a:t>
            </a:r>
            <a:endParaRPr lang="en-US" sz="3200" kern="100" dirty="0">
              <a:solidFill>
                <a:schemeClr val="bg1"/>
              </a:solidFill>
              <a:effectLst/>
              <a:ea typeface="Aptos" panose="020B0004020202020204" pitchFamily="34" charset="0"/>
              <a:cs typeface="Times New Roman" panose="02020603050405020304" pitchFamily="18" charset="0"/>
            </a:endParaRPr>
          </a:p>
          <a:p>
            <a:pPr marL="0" marR="0">
              <a:spcBef>
                <a:spcPts val="0"/>
              </a:spcBef>
              <a:spcAft>
                <a:spcPts val="0"/>
              </a:spcAft>
            </a:pPr>
            <a:br>
              <a:rPr lang="en-US" sz="3200" dirty="0">
                <a:solidFill>
                  <a:schemeClr val="bg1"/>
                </a:solidFill>
                <a:effectLst/>
                <a:ea typeface="Times New Roman" panose="02020603050405020304" pitchFamily="18" charset="0"/>
              </a:rPr>
            </a:br>
            <a:endParaRPr lang="en-US" sz="3200" dirty="0">
              <a:solidFill>
                <a:schemeClr val="bg1"/>
              </a:solidFill>
              <a:effectLst/>
              <a:ea typeface="Times New Roman" panose="02020603050405020304" pitchFamily="18" charset="0"/>
            </a:endParaRPr>
          </a:p>
          <a:p>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62CE3447-3423-887B-922D-CED218C9C556}"/>
              </a:ext>
            </a:extLst>
          </p:cNvPr>
          <p:cNvSpPr/>
          <p:nvPr/>
        </p:nvSpPr>
        <p:spPr>
          <a:xfrm>
            <a:off x="609600" y="3815205"/>
            <a:ext cx="10844396" cy="1061595"/>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“Feel the feel’s, remember the but’s” </a:t>
            </a:r>
            <a:endParaRPr lang="en-US" sz="5400" i="1" dirty="0">
              <a:solidFill>
                <a:schemeClr val="bg1"/>
              </a:solidFill>
            </a:endParaRPr>
          </a:p>
        </p:txBody>
      </p:sp>
    </p:spTree>
    <p:extLst>
      <p:ext uri="{BB962C8B-B14F-4D97-AF65-F5344CB8AC3E}">
        <p14:creationId xmlns:p14="http://schemas.microsoft.com/office/powerpoint/2010/main" val="3993866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4" name="Rectangle 3">
            <a:extLst>
              <a:ext uri="{FF2B5EF4-FFF2-40B4-BE49-F238E27FC236}">
                <a16:creationId xmlns:a16="http://schemas.microsoft.com/office/drawing/2014/main" id="{FD170AA6-577C-923F-72F5-41E7A24C70B7}"/>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6" name="Rectangle: Rounded Corners 5">
            <a:extLst>
              <a:ext uri="{FF2B5EF4-FFF2-40B4-BE49-F238E27FC236}">
                <a16:creationId xmlns:a16="http://schemas.microsoft.com/office/drawing/2014/main" id="{B362E1B7-99D5-525E-4FD4-C7F333142B12}"/>
              </a:ext>
            </a:extLst>
          </p:cNvPr>
          <p:cNvSpPr/>
          <p:nvPr/>
        </p:nvSpPr>
        <p:spPr>
          <a:xfrm>
            <a:off x="284623" y="1676400"/>
            <a:ext cx="87069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 which may take </a:t>
            </a:r>
            <a:r>
              <a:rPr lang="en-US" sz="4000" b="1" i="1" dirty="0">
                <a:solidFill>
                  <a:schemeClr val="bg1"/>
                </a:solidFill>
              </a:rPr>
              <a:t>arguing with yourself</a:t>
            </a:r>
            <a:endParaRPr lang="en-US" sz="4000" i="1" dirty="0">
              <a:solidFill>
                <a:schemeClr val="bg1"/>
              </a:solidFill>
            </a:endParaRPr>
          </a:p>
        </p:txBody>
      </p:sp>
      <p:sp>
        <p:nvSpPr>
          <p:cNvPr id="8" name="Rectangle: Rounded Corners 7">
            <a:extLst>
              <a:ext uri="{FF2B5EF4-FFF2-40B4-BE49-F238E27FC236}">
                <a16:creationId xmlns:a16="http://schemas.microsoft.com/office/drawing/2014/main" id="{8C083300-6C62-3552-B1BF-9B58BCB2B336}"/>
              </a:ext>
            </a:extLst>
          </p:cNvPr>
          <p:cNvSpPr/>
          <p:nvPr/>
        </p:nvSpPr>
        <p:spPr>
          <a:xfrm>
            <a:off x="2494423" y="2514600"/>
            <a:ext cx="96975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Since often, what God says doesn’t </a:t>
            </a:r>
            <a:r>
              <a:rPr lang="en-US" sz="4000" b="1" i="1" dirty="0">
                <a:solidFill>
                  <a:schemeClr val="bg1"/>
                </a:solidFill>
              </a:rPr>
              <a:t>feel</a:t>
            </a:r>
            <a:r>
              <a:rPr lang="en-US" sz="4000" b="1" dirty="0">
                <a:solidFill>
                  <a:schemeClr val="bg1"/>
                </a:solidFill>
              </a:rPr>
              <a:t> true</a:t>
            </a:r>
            <a:endParaRPr lang="en-US" sz="4000" i="1" dirty="0">
              <a:solidFill>
                <a:schemeClr val="bg1"/>
              </a:solidFill>
            </a:endParaRPr>
          </a:p>
        </p:txBody>
      </p:sp>
      <p:sp>
        <p:nvSpPr>
          <p:cNvPr id="10" name="Rectangle: Rounded Corners 9">
            <a:extLst>
              <a:ext uri="{FF2B5EF4-FFF2-40B4-BE49-F238E27FC236}">
                <a16:creationId xmlns:a16="http://schemas.microsoft.com/office/drawing/2014/main" id="{50AD6EFC-B95B-D985-85BC-E8D8B08E0E3B}"/>
              </a:ext>
            </a:extLst>
          </p:cNvPr>
          <p:cNvSpPr/>
          <p:nvPr/>
        </p:nvSpPr>
        <p:spPr>
          <a:xfrm>
            <a:off x="8458200" y="3916805"/>
            <a:ext cx="3124200" cy="1295400"/>
          </a:xfrm>
          <a:prstGeom prst="roundRect">
            <a:avLst/>
          </a:prstGeom>
          <a:solidFill>
            <a:srgbClr val="7030A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What I feel </a:t>
            </a:r>
          </a:p>
        </p:txBody>
      </p:sp>
      <p:sp>
        <p:nvSpPr>
          <p:cNvPr id="11" name="Rectangle: Rounded Corners 10">
            <a:extLst>
              <a:ext uri="{FF2B5EF4-FFF2-40B4-BE49-F238E27FC236}">
                <a16:creationId xmlns:a16="http://schemas.microsoft.com/office/drawing/2014/main" id="{B18CD8E3-AB6E-6B61-F070-0879E790CCD4}"/>
              </a:ext>
            </a:extLst>
          </p:cNvPr>
          <p:cNvSpPr/>
          <p:nvPr/>
        </p:nvSpPr>
        <p:spPr>
          <a:xfrm>
            <a:off x="533400" y="3916805"/>
            <a:ext cx="3390901" cy="1295400"/>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What God says </a:t>
            </a:r>
          </a:p>
        </p:txBody>
      </p:sp>
      <p:sp>
        <p:nvSpPr>
          <p:cNvPr id="12" name="Rectangle: Rounded Corners 11">
            <a:extLst>
              <a:ext uri="{FF2B5EF4-FFF2-40B4-BE49-F238E27FC236}">
                <a16:creationId xmlns:a16="http://schemas.microsoft.com/office/drawing/2014/main" id="{08911C06-143D-A16E-30FC-2BB3BD44CE39}"/>
              </a:ext>
            </a:extLst>
          </p:cNvPr>
          <p:cNvSpPr/>
          <p:nvPr/>
        </p:nvSpPr>
        <p:spPr>
          <a:xfrm>
            <a:off x="4381501" y="5224906"/>
            <a:ext cx="3619499" cy="1295400"/>
          </a:xfrm>
          <a:prstGeom prst="roundRect">
            <a:avLst/>
          </a:prstGeom>
          <a:solidFill>
            <a:srgbClr val="0070C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What I believe </a:t>
            </a:r>
          </a:p>
        </p:txBody>
      </p:sp>
      <p:cxnSp>
        <p:nvCxnSpPr>
          <p:cNvPr id="13" name="Straight Arrow Connector 12">
            <a:extLst>
              <a:ext uri="{FF2B5EF4-FFF2-40B4-BE49-F238E27FC236}">
                <a16:creationId xmlns:a16="http://schemas.microsoft.com/office/drawing/2014/main" id="{1734680F-797B-53AE-6F1F-1B21AF322F06}"/>
              </a:ext>
            </a:extLst>
          </p:cNvPr>
          <p:cNvCxnSpPr>
            <a:cxnSpLocks/>
          </p:cNvCxnSpPr>
          <p:nvPr/>
        </p:nvCxnSpPr>
        <p:spPr>
          <a:xfrm>
            <a:off x="4114800" y="4648200"/>
            <a:ext cx="4114800" cy="0"/>
          </a:xfrm>
          <a:prstGeom prst="straightConnector1">
            <a:avLst/>
          </a:prstGeom>
          <a:ln w="1397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Rectangle: Rounded Corners 14">
            <a:extLst>
              <a:ext uri="{FF2B5EF4-FFF2-40B4-BE49-F238E27FC236}">
                <a16:creationId xmlns:a16="http://schemas.microsoft.com/office/drawing/2014/main" id="{E58BBED8-2DDF-85BC-530A-38DB4A3E70E7}"/>
              </a:ext>
            </a:extLst>
          </p:cNvPr>
          <p:cNvSpPr/>
          <p:nvPr/>
        </p:nvSpPr>
        <p:spPr>
          <a:xfrm>
            <a:off x="4574611" y="3893696"/>
            <a:ext cx="3124200" cy="540895"/>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i="1" dirty="0"/>
              <a:t>Tension</a:t>
            </a:r>
          </a:p>
        </p:txBody>
      </p:sp>
    </p:spTree>
    <p:extLst>
      <p:ext uri="{BB962C8B-B14F-4D97-AF65-F5344CB8AC3E}">
        <p14:creationId xmlns:p14="http://schemas.microsoft.com/office/powerpoint/2010/main" val="594648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outVertical)">
                                      <p:cBhvr>
                                        <p:cTn id="7" dur="500"/>
                                        <p:tgtEl>
                                          <p:spTgt spid="13"/>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4" name="Rectangle 3">
            <a:extLst>
              <a:ext uri="{FF2B5EF4-FFF2-40B4-BE49-F238E27FC236}">
                <a16:creationId xmlns:a16="http://schemas.microsoft.com/office/drawing/2014/main" id="{FD170AA6-577C-923F-72F5-41E7A24C70B7}"/>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6" name="Rectangle: Rounded Corners 5">
            <a:extLst>
              <a:ext uri="{FF2B5EF4-FFF2-40B4-BE49-F238E27FC236}">
                <a16:creationId xmlns:a16="http://schemas.microsoft.com/office/drawing/2014/main" id="{B362E1B7-99D5-525E-4FD4-C7F333142B12}"/>
              </a:ext>
            </a:extLst>
          </p:cNvPr>
          <p:cNvSpPr/>
          <p:nvPr/>
        </p:nvSpPr>
        <p:spPr>
          <a:xfrm>
            <a:off x="284623" y="1676400"/>
            <a:ext cx="87069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 which may take </a:t>
            </a:r>
            <a:r>
              <a:rPr lang="en-US" sz="4000" b="1" i="1" dirty="0">
                <a:solidFill>
                  <a:schemeClr val="bg1"/>
                </a:solidFill>
              </a:rPr>
              <a:t>arguing with yourself</a:t>
            </a:r>
            <a:endParaRPr lang="en-US" sz="4000" i="1" dirty="0">
              <a:solidFill>
                <a:schemeClr val="bg1"/>
              </a:solidFill>
            </a:endParaRPr>
          </a:p>
        </p:txBody>
      </p:sp>
      <p:sp>
        <p:nvSpPr>
          <p:cNvPr id="8" name="Rectangle: Rounded Corners 7">
            <a:extLst>
              <a:ext uri="{FF2B5EF4-FFF2-40B4-BE49-F238E27FC236}">
                <a16:creationId xmlns:a16="http://schemas.microsoft.com/office/drawing/2014/main" id="{8C083300-6C62-3552-B1BF-9B58BCB2B336}"/>
              </a:ext>
            </a:extLst>
          </p:cNvPr>
          <p:cNvSpPr/>
          <p:nvPr/>
        </p:nvSpPr>
        <p:spPr>
          <a:xfrm>
            <a:off x="2494423" y="2514600"/>
            <a:ext cx="96975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Since often, what God says doesn’t </a:t>
            </a:r>
            <a:r>
              <a:rPr lang="en-US" sz="4000" b="1" i="1" dirty="0">
                <a:solidFill>
                  <a:schemeClr val="bg1"/>
                </a:solidFill>
              </a:rPr>
              <a:t>feel</a:t>
            </a:r>
            <a:r>
              <a:rPr lang="en-US" sz="4000" b="1" dirty="0">
                <a:solidFill>
                  <a:schemeClr val="bg1"/>
                </a:solidFill>
              </a:rPr>
              <a:t> true</a:t>
            </a:r>
            <a:endParaRPr lang="en-US" sz="4000" i="1" dirty="0">
              <a:solidFill>
                <a:schemeClr val="bg1"/>
              </a:solidFill>
            </a:endParaRPr>
          </a:p>
        </p:txBody>
      </p:sp>
      <p:sp>
        <p:nvSpPr>
          <p:cNvPr id="11" name="Rectangle: Rounded Corners 10">
            <a:extLst>
              <a:ext uri="{FF2B5EF4-FFF2-40B4-BE49-F238E27FC236}">
                <a16:creationId xmlns:a16="http://schemas.microsoft.com/office/drawing/2014/main" id="{B18CD8E3-AB6E-6B61-F070-0879E790CCD4}"/>
              </a:ext>
            </a:extLst>
          </p:cNvPr>
          <p:cNvSpPr/>
          <p:nvPr/>
        </p:nvSpPr>
        <p:spPr>
          <a:xfrm>
            <a:off x="227219" y="4038600"/>
            <a:ext cx="3390901" cy="12954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FACT</a:t>
            </a:r>
          </a:p>
        </p:txBody>
      </p:sp>
      <p:sp>
        <p:nvSpPr>
          <p:cNvPr id="3" name="Rectangle: Rounded Corners 2">
            <a:extLst>
              <a:ext uri="{FF2B5EF4-FFF2-40B4-BE49-F238E27FC236}">
                <a16:creationId xmlns:a16="http://schemas.microsoft.com/office/drawing/2014/main" id="{6EAFF626-F5DF-7373-370F-CD77D54DCA33}"/>
              </a:ext>
            </a:extLst>
          </p:cNvPr>
          <p:cNvSpPr/>
          <p:nvPr/>
        </p:nvSpPr>
        <p:spPr>
          <a:xfrm>
            <a:off x="4387918" y="3946680"/>
            <a:ext cx="3390901" cy="12954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FAITH</a:t>
            </a:r>
          </a:p>
        </p:txBody>
      </p:sp>
      <p:sp>
        <p:nvSpPr>
          <p:cNvPr id="5" name="Rectangle: Rounded Corners 4">
            <a:extLst>
              <a:ext uri="{FF2B5EF4-FFF2-40B4-BE49-F238E27FC236}">
                <a16:creationId xmlns:a16="http://schemas.microsoft.com/office/drawing/2014/main" id="{CDDDD7CD-8438-FC4F-2FE5-389C8154EBCA}"/>
              </a:ext>
            </a:extLst>
          </p:cNvPr>
          <p:cNvSpPr/>
          <p:nvPr/>
        </p:nvSpPr>
        <p:spPr>
          <a:xfrm>
            <a:off x="8500623" y="4114800"/>
            <a:ext cx="3390901" cy="12954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FEELING</a:t>
            </a:r>
          </a:p>
        </p:txBody>
      </p:sp>
      <p:sp>
        <p:nvSpPr>
          <p:cNvPr id="7" name="Arrow: Right 6">
            <a:extLst>
              <a:ext uri="{FF2B5EF4-FFF2-40B4-BE49-F238E27FC236}">
                <a16:creationId xmlns:a16="http://schemas.microsoft.com/office/drawing/2014/main" id="{1B8232BE-BFB1-67EA-007B-3AD9B6480894}"/>
              </a:ext>
            </a:extLst>
          </p:cNvPr>
          <p:cNvSpPr/>
          <p:nvPr/>
        </p:nvSpPr>
        <p:spPr>
          <a:xfrm rot="10800000">
            <a:off x="1371598" y="5993074"/>
            <a:ext cx="5181601" cy="483926"/>
          </a:xfrm>
          <a:prstGeom prst="rightArrow">
            <a:avLst/>
          </a:prstGeom>
          <a:solidFill>
            <a:srgbClr val="C0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7752A7A2-AAD3-B849-AC49-B9E8D4B480FB}"/>
              </a:ext>
            </a:extLst>
          </p:cNvPr>
          <p:cNvSpPr/>
          <p:nvPr/>
        </p:nvSpPr>
        <p:spPr>
          <a:xfrm rot="10800000">
            <a:off x="7315197" y="5993072"/>
            <a:ext cx="3657603" cy="483927"/>
          </a:xfrm>
          <a:prstGeom prst="rightArrow">
            <a:avLst/>
          </a:prstGeom>
          <a:solidFill>
            <a:srgbClr val="C0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6340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righ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4" name="Rectangle 3">
            <a:extLst>
              <a:ext uri="{FF2B5EF4-FFF2-40B4-BE49-F238E27FC236}">
                <a16:creationId xmlns:a16="http://schemas.microsoft.com/office/drawing/2014/main" id="{FD170AA6-577C-923F-72F5-41E7A24C70B7}"/>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6" name="Rectangle: Rounded Corners 5">
            <a:extLst>
              <a:ext uri="{FF2B5EF4-FFF2-40B4-BE49-F238E27FC236}">
                <a16:creationId xmlns:a16="http://schemas.microsoft.com/office/drawing/2014/main" id="{B362E1B7-99D5-525E-4FD4-C7F333142B12}"/>
              </a:ext>
            </a:extLst>
          </p:cNvPr>
          <p:cNvSpPr/>
          <p:nvPr/>
        </p:nvSpPr>
        <p:spPr>
          <a:xfrm>
            <a:off x="284623" y="1676400"/>
            <a:ext cx="87069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 which may take </a:t>
            </a:r>
            <a:r>
              <a:rPr lang="en-US" sz="4000" b="1" i="1" dirty="0">
                <a:solidFill>
                  <a:schemeClr val="bg1"/>
                </a:solidFill>
              </a:rPr>
              <a:t>arguing with yourself</a:t>
            </a:r>
            <a:endParaRPr lang="en-US" sz="4000" i="1" dirty="0">
              <a:solidFill>
                <a:schemeClr val="bg1"/>
              </a:solidFill>
            </a:endParaRPr>
          </a:p>
        </p:txBody>
      </p:sp>
      <p:sp>
        <p:nvSpPr>
          <p:cNvPr id="8" name="Rectangle: Rounded Corners 7">
            <a:extLst>
              <a:ext uri="{FF2B5EF4-FFF2-40B4-BE49-F238E27FC236}">
                <a16:creationId xmlns:a16="http://schemas.microsoft.com/office/drawing/2014/main" id="{8C083300-6C62-3552-B1BF-9B58BCB2B336}"/>
              </a:ext>
            </a:extLst>
          </p:cNvPr>
          <p:cNvSpPr/>
          <p:nvPr/>
        </p:nvSpPr>
        <p:spPr>
          <a:xfrm>
            <a:off x="2494423" y="2514600"/>
            <a:ext cx="96975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Since often, what God says doesn’t </a:t>
            </a:r>
            <a:r>
              <a:rPr lang="en-US" sz="4000" b="1" i="1" dirty="0">
                <a:solidFill>
                  <a:schemeClr val="bg1"/>
                </a:solidFill>
              </a:rPr>
              <a:t>feel</a:t>
            </a:r>
            <a:r>
              <a:rPr lang="en-US" sz="4000" b="1" dirty="0">
                <a:solidFill>
                  <a:schemeClr val="bg1"/>
                </a:solidFill>
              </a:rPr>
              <a:t> true</a:t>
            </a:r>
            <a:endParaRPr lang="en-US" sz="4000" i="1" dirty="0">
              <a:solidFill>
                <a:schemeClr val="bg1"/>
              </a:solidFill>
            </a:endParaRPr>
          </a:p>
        </p:txBody>
      </p:sp>
      <p:sp>
        <p:nvSpPr>
          <p:cNvPr id="11" name="Rectangle: Rounded Corners 10">
            <a:extLst>
              <a:ext uri="{FF2B5EF4-FFF2-40B4-BE49-F238E27FC236}">
                <a16:creationId xmlns:a16="http://schemas.microsoft.com/office/drawing/2014/main" id="{B18CD8E3-AB6E-6B61-F070-0879E790CCD4}"/>
              </a:ext>
            </a:extLst>
          </p:cNvPr>
          <p:cNvSpPr/>
          <p:nvPr/>
        </p:nvSpPr>
        <p:spPr>
          <a:xfrm>
            <a:off x="227219" y="4038600"/>
            <a:ext cx="3390901" cy="12954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FACT</a:t>
            </a:r>
          </a:p>
        </p:txBody>
      </p:sp>
      <p:sp>
        <p:nvSpPr>
          <p:cNvPr id="3" name="Rectangle: Rounded Corners 2">
            <a:extLst>
              <a:ext uri="{FF2B5EF4-FFF2-40B4-BE49-F238E27FC236}">
                <a16:creationId xmlns:a16="http://schemas.microsoft.com/office/drawing/2014/main" id="{6EAFF626-F5DF-7373-370F-CD77D54DCA33}"/>
              </a:ext>
            </a:extLst>
          </p:cNvPr>
          <p:cNvSpPr/>
          <p:nvPr/>
        </p:nvSpPr>
        <p:spPr>
          <a:xfrm>
            <a:off x="4387918" y="3946680"/>
            <a:ext cx="3390901" cy="12954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FAITH</a:t>
            </a:r>
          </a:p>
        </p:txBody>
      </p:sp>
      <p:sp>
        <p:nvSpPr>
          <p:cNvPr id="5" name="Rectangle: Rounded Corners 4">
            <a:extLst>
              <a:ext uri="{FF2B5EF4-FFF2-40B4-BE49-F238E27FC236}">
                <a16:creationId xmlns:a16="http://schemas.microsoft.com/office/drawing/2014/main" id="{CDDDD7CD-8438-FC4F-2FE5-389C8154EBCA}"/>
              </a:ext>
            </a:extLst>
          </p:cNvPr>
          <p:cNvSpPr/>
          <p:nvPr/>
        </p:nvSpPr>
        <p:spPr>
          <a:xfrm>
            <a:off x="8500623" y="4114800"/>
            <a:ext cx="3390901" cy="129540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FEELING</a:t>
            </a:r>
          </a:p>
        </p:txBody>
      </p:sp>
      <p:sp>
        <p:nvSpPr>
          <p:cNvPr id="7" name="Arrow: Right 6">
            <a:extLst>
              <a:ext uri="{FF2B5EF4-FFF2-40B4-BE49-F238E27FC236}">
                <a16:creationId xmlns:a16="http://schemas.microsoft.com/office/drawing/2014/main" id="{1B8232BE-BFB1-67EA-007B-3AD9B6480894}"/>
              </a:ext>
            </a:extLst>
          </p:cNvPr>
          <p:cNvSpPr/>
          <p:nvPr/>
        </p:nvSpPr>
        <p:spPr>
          <a:xfrm>
            <a:off x="5968633" y="5909312"/>
            <a:ext cx="5181601" cy="483926"/>
          </a:xfrm>
          <a:prstGeom prst="rightArrow">
            <a:avLst/>
          </a:prstGeom>
          <a:solidFill>
            <a:srgbClr val="C0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EE0D7B8-DF25-FE68-E873-5190457315CD}"/>
              </a:ext>
            </a:extLst>
          </p:cNvPr>
          <p:cNvCxnSpPr>
            <a:cxnSpLocks/>
          </p:cNvCxnSpPr>
          <p:nvPr/>
        </p:nvCxnSpPr>
        <p:spPr>
          <a:xfrm>
            <a:off x="3490820" y="4501875"/>
            <a:ext cx="897098" cy="740205"/>
          </a:xfrm>
          <a:prstGeom prst="line">
            <a:avLst/>
          </a:prstGeom>
          <a:ln w="165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1E42062-B887-62E6-6E3D-A325478F47C1}"/>
              </a:ext>
            </a:extLst>
          </p:cNvPr>
          <p:cNvCxnSpPr>
            <a:cxnSpLocks/>
          </p:cNvCxnSpPr>
          <p:nvPr/>
        </p:nvCxnSpPr>
        <p:spPr>
          <a:xfrm flipH="1">
            <a:off x="3515906" y="4493600"/>
            <a:ext cx="805705" cy="833430"/>
          </a:xfrm>
          <a:prstGeom prst="line">
            <a:avLst/>
          </a:prstGeom>
          <a:ln w="165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3173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B72C073-90F0-4741-5872-6F3515768170}"/>
              </a:ext>
            </a:extLst>
          </p:cNvPr>
          <p:cNvSpPr txBox="1">
            <a:spLocks/>
          </p:cNvSpPr>
          <p:nvPr/>
        </p:nvSpPr>
        <p:spPr bwMode="auto">
          <a:xfrm>
            <a:off x="381000" y="228600"/>
            <a:ext cx="350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Lament</a:t>
            </a:r>
          </a:p>
        </p:txBody>
      </p:sp>
      <p:sp>
        <p:nvSpPr>
          <p:cNvPr id="3" name="Rectangle: Rounded Corners 2">
            <a:extLst>
              <a:ext uri="{FF2B5EF4-FFF2-40B4-BE49-F238E27FC236}">
                <a16:creationId xmlns:a16="http://schemas.microsoft.com/office/drawing/2014/main" id="{2E50A622-158C-E400-222E-07BB19521879}"/>
              </a:ext>
            </a:extLst>
          </p:cNvPr>
          <p:cNvSpPr/>
          <p:nvPr/>
        </p:nvSpPr>
        <p:spPr>
          <a:xfrm>
            <a:off x="345558" y="1600200"/>
            <a:ext cx="11313090" cy="80186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solidFill>
                  <a:schemeClr val="bg1"/>
                </a:solidFill>
              </a:rPr>
              <a:t>What do we do with our sadness?</a:t>
            </a:r>
            <a:endParaRPr lang="en-US" sz="6000" i="1" dirty="0">
              <a:solidFill>
                <a:schemeClr val="bg1"/>
              </a:solidFill>
            </a:endParaRPr>
          </a:p>
        </p:txBody>
      </p:sp>
      <p:sp>
        <p:nvSpPr>
          <p:cNvPr id="7" name="Rectangle: Rounded Corners 6">
            <a:extLst>
              <a:ext uri="{FF2B5EF4-FFF2-40B4-BE49-F238E27FC236}">
                <a16:creationId xmlns:a16="http://schemas.microsoft.com/office/drawing/2014/main" id="{78C9BB66-D503-7149-F77F-DF90426DE183}"/>
              </a:ext>
            </a:extLst>
          </p:cNvPr>
          <p:cNvSpPr/>
          <p:nvPr/>
        </p:nvSpPr>
        <p:spPr>
          <a:xfrm>
            <a:off x="3030279" y="2600538"/>
            <a:ext cx="6189921" cy="91439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solidFill>
                  <a:schemeClr val="bg1"/>
                </a:solidFill>
              </a:rPr>
              <a:t>Stuff my emotions? </a:t>
            </a:r>
            <a:endParaRPr lang="en-US" sz="5400" i="1" dirty="0">
              <a:solidFill>
                <a:schemeClr val="bg1"/>
              </a:solidFill>
            </a:endParaRPr>
          </a:p>
        </p:txBody>
      </p:sp>
      <p:sp>
        <p:nvSpPr>
          <p:cNvPr id="8" name="Rectangle: Rounded Corners 7">
            <a:extLst>
              <a:ext uri="{FF2B5EF4-FFF2-40B4-BE49-F238E27FC236}">
                <a16:creationId xmlns:a16="http://schemas.microsoft.com/office/drawing/2014/main" id="{ABC4B1CE-6F7B-24B2-06C0-B216DDF0A2FD}"/>
              </a:ext>
            </a:extLst>
          </p:cNvPr>
          <p:cNvSpPr/>
          <p:nvPr/>
        </p:nvSpPr>
        <p:spPr>
          <a:xfrm>
            <a:off x="2667000" y="3541534"/>
            <a:ext cx="6629400" cy="91439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solidFill>
                  <a:schemeClr val="bg1"/>
                </a:solidFill>
              </a:rPr>
              <a:t>Elevate my emotions? </a:t>
            </a:r>
            <a:endParaRPr lang="en-US" sz="5400" i="1" dirty="0">
              <a:solidFill>
                <a:schemeClr val="bg1"/>
              </a:solidFill>
            </a:endParaRPr>
          </a:p>
        </p:txBody>
      </p:sp>
      <p:sp>
        <p:nvSpPr>
          <p:cNvPr id="15" name="Rectangle: Rounded Corners 14">
            <a:extLst>
              <a:ext uri="{FF2B5EF4-FFF2-40B4-BE49-F238E27FC236}">
                <a16:creationId xmlns:a16="http://schemas.microsoft.com/office/drawing/2014/main" id="{3C1BB5B5-B4CA-F28F-1232-9409D903FC22}"/>
              </a:ext>
            </a:extLst>
          </p:cNvPr>
          <p:cNvSpPr/>
          <p:nvPr/>
        </p:nvSpPr>
        <p:spPr>
          <a:xfrm>
            <a:off x="190500" y="5638800"/>
            <a:ext cx="11811000" cy="914398"/>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As usual, the Bible presents us with another way</a:t>
            </a:r>
            <a:endParaRPr lang="en-US" sz="4400" dirty="0">
              <a:solidFill>
                <a:schemeClr val="bg1"/>
              </a:solidFill>
            </a:endParaRPr>
          </a:p>
        </p:txBody>
      </p:sp>
    </p:spTree>
    <p:extLst>
      <p:ext uri="{BB962C8B-B14F-4D97-AF65-F5344CB8AC3E}">
        <p14:creationId xmlns:p14="http://schemas.microsoft.com/office/powerpoint/2010/main" val="283318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7" grpId="0" animBg="1"/>
      <p:bldP spid="8" grpId="0" animBg="1"/>
      <p:bldP spid="1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4" name="Rectangle 3">
            <a:extLst>
              <a:ext uri="{FF2B5EF4-FFF2-40B4-BE49-F238E27FC236}">
                <a16:creationId xmlns:a16="http://schemas.microsoft.com/office/drawing/2014/main" id="{FD170AA6-577C-923F-72F5-41E7A24C70B7}"/>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6" name="Rectangle: Rounded Corners 5">
            <a:extLst>
              <a:ext uri="{FF2B5EF4-FFF2-40B4-BE49-F238E27FC236}">
                <a16:creationId xmlns:a16="http://schemas.microsoft.com/office/drawing/2014/main" id="{B362E1B7-99D5-525E-4FD4-C7F333142B12}"/>
              </a:ext>
            </a:extLst>
          </p:cNvPr>
          <p:cNvSpPr/>
          <p:nvPr/>
        </p:nvSpPr>
        <p:spPr>
          <a:xfrm>
            <a:off x="457200" y="2286000"/>
            <a:ext cx="10992977" cy="9091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You can’t decide your feelings, but you can decide whether or not to put your faith in them </a:t>
            </a:r>
            <a:endParaRPr lang="en-US" sz="4000" i="1" dirty="0">
              <a:solidFill>
                <a:schemeClr val="bg1"/>
              </a:solidFill>
            </a:endParaRPr>
          </a:p>
        </p:txBody>
      </p:sp>
    </p:spTree>
    <p:extLst>
      <p:ext uri="{BB962C8B-B14F-4D97-AF65-F5344CB8AC3E}">
        <p14:creationId xmlns:p14="http://schemas.microsoft.com/office/powerpoint/2010/main" val="215787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4" name="Rectangle 3">
            <a:extLst>
              <a:ext uri="{FF2B5EF4-FFF2-40B4-BE49-F238E27FC236}">
                <a16:creationId xmlns:a16="http://schemas.microsoft.com/office/drawing/2014/main" id="{FD170AA6-577C-923F-72F5-41E7A24C70B7}"/>
              </a:ext>
            </a:extLst>
          </p:cNvPr>
          <p:cNvSpPr/>
          <p:nvPr/>
        </p:nvSpPr>
        <p:spPr>
          <a:xfrm>
            <a:off x="5638800" y="4559300"/>
            <a:ext cx="6232451"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Step 3: Affirm God’s character and promises </a:t>
            </a:r>
            <a:endParaRPr lang="en-US" sz="4400" dirty="0"/>
          </a:p>
        </p:txBody>
      </p:sp>
      <p:sp>
        <p:nvSpPr>
          <p:cNvPr id="3" name="Rectangle 2">
            <a:extLst>
              <a:ext uri="{FF2B5EF4-FFF2-40B4-BE49-F238E27FC236}">
                <a16:creationId xmlns:a16="http://schemas.microsoft.com/office/drawing/2014/main" id="{BC977DE1-294B-DBDC-F58D-25AC4F1A9DBF}"/>
              </a:ext>
            </a:extLst>
          </p:cNvPr>
          <p:cNvSpPr/>
          <p:nvPr/>
        </p:nvSpPr>
        <p:spPr>
          <a:xfrm>
            <a:off x="5629940" y="2806700"/>
            <a:ext cx="625726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Step 2: Pour out your sadness to God</a:t>
            </a:r>
            <a:endParaRPr lang="en-US" sz="4400" dirty="0"/>
          </a:p>
        </p:txBody>
      </p:sp>
      <p:sp>
        <p:nvSpPr>
          <p:cNvPr id="5" name="Rectangle 4">
            <a:extLst>
              <a:ext uri="{FF2B5EF4-FFF2-40B4-BE49-F238E27FC236}">
                <a16:creationId xmlns:a16="http://schemas.microsoft.com/office/drawing/2014/main" id="{86D7EB9F-ADB0-04BA-F878-D6C53C11F0E0}"/>
              </a:ext>
            </a:extLst>
          </p:cNvPr>
          <p:cNvSpPr/>
          <p:nvPr/>
        </p:nvSpPr>
        <p:spPr>
          <a:xfrm>
            <a:off x="5638800" y="1435100"/>
            <a:ext cx="6248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Step 1: Draw near to God</a:t>
            </a:r>
            <a:endParaRPr lang="en-US" sz="2400" dirty="0"/>
          </a:p>
        </p:txBody>
      </p:sp>
    </p:spTree>
    <p:extLst>
      <p:ext uri="{BB962C8B-B14F-4D97-AF65-F5344CB8AC3E}">
        <p14:creationId xmlns:p14="http://schemas.microsoft.com/office/powerpoint/2010/main" val="107748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42:6 </a:t>
            </a:r>
            <a:r>
              <a:rPr lang="en-US" sz="3200" dirty="0">
                <a:solidFill>
                  <a:schemeClr val="tx1"/>
                </a:solidFill>
              </a:rPr>
              <a:t>My soul is in </a:t>
            </a:r>
            <a:r>
              <a:rPr lang="en-US" sz="3200" b="1" u="sng" dirty="0">
                <a:solidFill>
                  <a:srgbClr val="002060"/>
                </a:solidFill>
              </a:rPr>
              <a:t>despair</a:t>
            </a:r>
            <a:r>
              <a:rPr lang="en-US" sz="3200" dirty="0">
                <a:solidFill>
                  <a:schemeClr val="tx1"/>
                </a:solidFill>
              </a:rPr>
              <a:t> within me;</a:t>
            </a:r>
            <a:br>
              <a:rPr lang="en-US" sz="3200" dirty="0">
                <a:solidFill>
                  <a:schemeClr val="tx1"/>
                </a:solidFill>
              </a:rPr>
            </a:br>
            <a:r>
              <a:rPr lang="en-US" sz="3200" dirty="0">
                <a:solidFill>
                  <a:schemeClr val="tx1"/>
                </a:solidFill>
              </a:rPr>
              <a:t>Therefore I remember You from the land of the Jordan</a:t>
            </a:r>
            <a:br>
              <a:rPr lang="en-US" sz="3200" dirty="0">
                <a:solidFill>
                  <a:schemeClr val="tx1"/>
                </a:solidFill>
              </a:rPr>
            </a:br>
            <a:r>
              <a:rPr lang="en-US" sz="3200" dirty="0">
                <a:solidFill>
                  <a:schemeClr val="tx1"/>
                </a:solidFill>
              </a:rPr>
              <a:t>And the peaks of Hermon, from Mount Mizar.</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755555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42:6 </a:t>
            </a:r>
            <a:r>
              <a:rPr lang="en-US" sz="3200" dirty="0">
                <a:solidFill>
                  <a:schemeClr val="tx1"/>
                </a:solidFill>
              </a:rPr>
              <a:t>My soul is in despair within me;</a:t>
            </a:r>
            <a:br>
              <a:rPr lang="en-US" sz="3200" dirty="0">
                <a:solidFill>
                  <a:schemeClr val="tx1"/>
                </a:solidFill>
              </a:rPr>
            </a:br>
            <a:r>
              <a:rPr lang="en-US" sz="3200" b="1" u="sng" dirty="0">
                <a:solidFill>
                  <a:srgbClr val="002060"/>
                </a:solidFill>
              </a:rPr>
              <a:t>Therefore</a:t>
            </a:r>
            <a:r>
              <a:rPr lang="en-US" sz="3200" dirty="0">
                <a:solidFill>
                  <a:schemeClr val="tx1"/>
                </a:solidFill>
              </a:rPr>
              <a:t> I remember You from the land of the Jordan</a:t>
            </a:r>
            <a:br>
              <a:rPr lang="en-US" sz="3200" dirty="0">
                <a:solidFill>
                  <a:schemeClr val="tx1"/>
                </a:solidFill>
              </a:rPr>
            </a:br>
            <a:r>
              <a:rPr lang="en-US" sz="3200" dirty="0">
                <a:solidFill>
                  <a:schemeClr val="tx1"/>
                </a:solidFill>
              </a:rPr>
              <a:t>And the peaks of Hermon, from Mount Mizar.</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1E3BFE5B-35A3-A630-71B3-D21830614352}"/>
              </a:ext>
            </a:extLst>
          </p:cNvPr>
          <p:cNvSpPr/>
          <p:nvPr/>
        </p:nvSpPr>
        <p:spPr>
          <a:xfrm>
            <a:off x="6680200" y="215900"/>
            <a:ext cx="54102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800" b="1" dirty="0">
                <a:solidFill>
                  <a:schemeClr val="bg1"/>
                </a:solidFill>
              </a:rPr>
              <a:t>Step 1: Draw near to God</a:t>
            </a:r>
            <a:endParaRPr lang="en-US" dirty="0"/>
          </a:p>
        </p:txBody>
      </p:sp>
    </p:spTree>
    <p:extLst>
      <p:ext uri="{BB962C8B-B14F-4D97-AF65-F5344CB8AC3E}">
        <p14:creationId xmlns:p14="http://schemas.microsoft.com/office/powerpoint/2010/main" val="427619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42:7 </a:t>
            </a:r>
            <a:r>
              <a:rPr lang="en-US" sz="3200" dirty="0">
                <a:solidFill>
                  <a:schemeClr val="tx1"/>
                </a:solidFill>
              </a:rPr>
              <a:t>Deep calls to deep at the sound of Your waterfalls;</a:t>
            </a:r>
            <a:br>
              <a:rPr lang="en-US" sz="3200" dirty="0">
                <a:solidFill>
                  <a:schemeClr val="tx1"/>
                </a:solidFill>
              </a:rPr>
            </a:br>
            <a:r>
              <a:rPr lang="en-US" sz="3200" dirty="0">
                <a:solidFill>
                  <a:schemeClr val="tx1"/>
                </a:solidFill>
              </a:rPr>
              <a:t>All Your breakers and Your waves have passed over me.</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1E3BFE5B-35A3-A630-71B3-D21830614352}"/>
              </a:ext>
            </a:extLst>
          </p:cNvPr>
          <p:cNvSpPr/>
          <p:nvPr/>
        </p:nvSpPr>
        <p:spPr>
          <a:xfrm>
            <a:off x="6680200" y="215900"/>
            <a:ext cx="54102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800" b="1" dirty="0">
                <a:solidFill>
                  <a:schemeClr val="bg1"/>
                </a:solidFill>
              </a:rPr>
              <a:t>Step 1: Draw near to God</a:t>
            </a:r>
            <a:endParaRPr lang="en-US" dirty="0"/>
          </a:p>
        </p:txBody>
      </p:sp>
    </p:spTree>
    <p:extLst>
      <p:ext uri="{BB962C8B-B14F-4D97-AF65-F5344CB8AC3E}">
        <p14:creationId xmlns:p14="http://schemas.microsoft.com/office/powerpoint/2010/main" val="8579299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42:7 </a:t>
            </a:r>
            <a:r>
              <a:rPr lang="en-US" sz="3200" dirty="0">
                <a:solidFill>
                  <a:schemeClr val="tx1"/>
                </a:solidFill>
              </a:rPr>
              <a:t>Deep calls to deep at the sound of Your waterfalls;</a:t>
            </a:r>
            <a:br>
              <a:rPr lang="en-US" sz="3200" dirty="0">
                <a:solidFill>
                  <a:schemeClr val="tx1"/>
                </a:solidFill>
              </a:rPr>
            </a:br>
            <a:r>
              <a:rPr lang="en-US" sz="3200" dirty="0">
                <a:solidFill>
                  <a:schemeClr val="tx1"/>
                </a:solidFill>
              </a:rPr>
              <a:t>All Your breakers and Your waves have passed over me.</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F1B9C20-EBC5-3507-B8F5-234BCA03B473}"/>
              </a:ext>
            </a:extLst>
          </p:cNvPr>
          <p:cNvSpPr/>
          <p:nvPr/>
        </p:nvSpPr>
        <p:spPr>
          <a:xfrm>
            <a:off x="6807200" y="1524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71630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42:7 </a:t>
            </a:r>
            <a:r>
              <a:rPr lang="en-US" sz="3200" dirty="0">
                <a:solidFill>
                  <a:schemeClr val="tx1"/>
                </a:solidFill>
              </a:rPr>
              <a:t>Deep calls to deep at the sound of Your waterfalls;</a:t>
            </a:r>
            <a:br>
              <a:rPr lang="en-US" sz="3200" dirty="0">
                <a:solidFill>
                  <a:schemeClr val="tx1"/>
                </a:solidFill>
              </a:rPr>
            </a:br>
            <a:r>
              <a:rPr lang="en-US" sz="3200" dirty="0">
                <a:solidFill>
                  <a:schemeClr val="tx1"/>
                </a:solidFill>
              </a:rPr>
              <a:t>All Your breakers and Your waves have passed over me.</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BA819EF-F7D7-4A50-D3A6-882998263347}"/>
              </a:ext>
            </a:extLst>
          </p:cNvPr>
          <p:cNvSpPr/>
          <p:nvPr/>
        </p:nvSpPr>
        <p:spPr>
          <a:xfrm>
            <a:off x="6807200" y="1524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
        <p:nvSpPr>
          <p:cNvPr id="4" name="Title 1">
            <a:extLst>
              <a:ext uri="{FF2B5EF4-FFF2-40B4-BE49-F238E27FC236}">
                <a16:creationId xmlns:a16="http://schemas.microsoft.com/office/drawing/2014/main" id="{F031F43D-E697-2A5B-3D14-4DAD5098FE52}"/>
              </a:ext>
            </a:extLst>
          </p:cNvPr>
          <p:cNvSpPr txBox="1">
            <a:spLocks/>
          </p:cNvSpPr>
          <p:nvPr/>
        </p:nvSpPr>
        <p:spPr bwMode="auto">
          <a:xfrm>
            <a:off x="1066800" y="1640306"/>
            <a:ext cx="4343400" cy="6795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800" b="1" i="1" dirty="0">
                <a:solidFill>
                  <a:schemeClr val="bg1"/>
                </a:solidFill>
              </a:rPr>
              <a:t>feel the feels…</a:t>
            </a:r>
          </a:p>
        </p:txBody>
      </p:sp>
    </p:spTree>
    <p:extLst>
      <p:ext uri="{BB962C8B-B14F-4D97-AF65-F5344CB8AC3E}">
        <p14:creationId xmlns:p14="http://schemas.microsoft.com/office/powerpoint/2010/main" val="139318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42:7 </a:t>
            </a:r>
            <a:r>
              <a:rPr lang="en-US" sz="3200" dirty="0">
                <a:solidFill>
                  <a:schemeClr val="tx1"/>
                </a:solidFill>
              </a:rPr>
              <a:t>Deep calls to deep at the sound of </a:t>
            </a:r>
            <a:r>
              <a:rPr lang="en-US" sz="3200" b="1" u="sng" dirty="0">
                <a:solidFill>
                  <a:srgbClr val="002060"/>
                </a:solidFill>
              </a:rPr>
              <a:t>Your</a:t>
            </a:r>
            <a:r>
              <a:rPr lang="en-US" sz="3200" dirty="0">
                <a:solidFill>
                  <a:schemeClr val="tx1"/>
                </a:solidFill>
              </a:rPr>
              <a:t> waterfalls;</a:t>
            </a:r>
            <a:br>
              <a:rPr lang="en-US" sz="3200" dirty="0">
                <a:solidFill>
                  <a:schemeClr val="tx1"/>
                </a:solidFill>
              </a:rPr>
            </a:br>
            <a:r>
              <a:rPr lang="en-US" sz="3200" dirty="0">
                <a:solidFill>
                  <a:schemeClr val="tx1"/>
                </a:solidFill>
              </a:rPr>
              <a:t>All </a:t>
            </a:r>
            <a:r>
              <a:rPr lang="en-US" sz="3200" b="1" u="sng" dirty="0">
                <a:solidFill>
                  <a:srgbClr val="002060"/>
                </a:solidFill>
              </a:rPr>
              <a:t>Your</a:t>
            </a:r>
            <a:r>
              <a:rPr lang="en-US" sz="3200" dirty="0">
                <a:solidFill>
                  <a:schemeClr val="tx1"/>
                </a:solidFill>
              </a:rPr>
              <a:t> breakers and </a:t>
            </a:r>
            <a:r>
              <a:rPr lang="en-US" sz="3200" b="1" u="sng" dirty="0">
                <a:solidFill>
                  <a:srgbClr val="002060"/>
                </a:solidFill>
              </a:rPr>
              <a:t>Your</a:t>
            </a:r>
            <a:r>
              <a:rPr lang="en-US" sz="3200" dirty="0">
                <a:solidFill>
                  <a:schemeClr val="tx1"/>
                </a:solidFill>
              </a:rPr>
              <a:t> waves have passed over me.</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BA819EF-F7D7-4A50-D3A6-882998263347}"/>
              </a:ext>
            </a:extLst>
          </p:cNvPr>
          <p:cNvSpPr/>
          <p:nvPr/>
        </p:nvSpPr>
        <p:spPr>
          <a:xfrm>
            <a:off x="6807200" y="1524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9989956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rPr>
              <a:t>8 </a:t>
            </a:r>
            <a:r>
              <a:rPr lang="en-US" sz="3200" kern="0" dirty="0">
                <a:solidFill>
                  <a:srgbClr val="000000"/>
                </a:solidFill>
                <a:effectLst/>
                <a:ea typeface="Times New Roman" panose="02020603050405020304" pitchFamily="18" charset="0"/>
              </a:rPr>
              <a:t>The </a:t>
            </a:r>
            <a:r>
              <a:rPr lang="en-US" sz="3200" kern="0" cap="small" dirty="0">
                <a:solidFill>
                  <a:srgbClr val="000000"/>
                </a:solidFill>
                <a:effectLst/>
                <a:ea typeface="Times New Roman" panose="02020603050405020304" pitchFamily="18" charset="0"/>
              </a:rPr>
              <a:t>Lord</a:t>
            </a:r>
            <a:r>
              <a:rPr lang="en-US" sz="3200" kern="0" dirty="0">
                <a:solidFill>
                  <a:srgbClr val="000000"/>
                </a:solidFill>
                <a:effectLst/>
                <a:ea typeface="Times New Roman" panose="02020603050405020304" pitchFamily="18" charset="0"/>
              </a:rPr>
              <a:t> will send His goodness in the daytime;</a:t>
            </a:r>
            <a:br>
              <a:rPr lang="en-US" sz="3200" kern="0" dirty="0">
                <a:solidFill>
                  <a:srgbClr val="00000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And His song will be with me in the night,</a:t>
            </a:r>
            <a:br>
              <a:rPr lang="en-US" sz="3200" kern="0" dirty="0">
                <a:solidFill>
                  <a:srgbClr val="00000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A prayer to the God of my life.</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4BA819EF-F7D7-4A50-D3A6-882998263347}"/>
              </a:ext>
            </a:extLst>
          </p:cNvPr>
          <p:cNvSpPr/>
          <p:nvPr/>
        </p:nvSpPr>
        <p:spPr>
          <a:xfrm>
            <a:off x="6807200" y="1524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27319480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5181600"/>
            <a:ext cx="12192000"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a:t>
            </a:r>
            <a:r>
              <a:rPr lang="en-US" sz="3200" b="1" kern="0" baseline="30000" dirty="0">
                <a:solidFill>
                  <a:srgbClr val="000000"/>
                </a:solidFill>
                <a:effectLst/>
                <a:ea typeface="Times New Roman" panose="02020603050405020304" pitchFamily="18" charset="0"/>
              </a:rPr>
              <a:t>8 </a:t>
            </a:r>
            <a:r>
              <a:rPr lang="en-US" sz="3200" kern="0" dirty="0">
                <a:solidFill>
                  <a:srgbClr val="000000"/>
                </a:solidFill>
                <a:effectLst/>
                <a:ea typeface="Times New Roman" panose="02020603050405020304" pitchFamily="18" charset="0"/>
              </a:rPr>
              <a:t>The </a:t>
            </a:r>
            <a:r>
              <a:rPr lang="en-US" sz="3200" kern="0" cap="small" dirty="0">
                <a:solidFill>
                  <a:srgbClr val="000000"/>
                </a:solidFill>
                <a:effectLst/>
                <a:ea typeface="Times New Roman" panose="02020603050405020304" pitchFamily="18" charset="0"/>
              </a:rPr>
              <a:t>Lord</a:t>
            </a:r>
            <a:r>
              <a:rPr lang="en-US" sz="3200" kern="0" dirty="0">
                <a:solidFill>
                  <a:srgbClr val="000000"/>
                </a:solidFill>
                <a:effectLst/>
                <a:ea typeface="Times New Roman" panose="02020603050405020304" pitchFamily="18" charset="0"/>
              </a:rPr>
              <a:t> will send His goodness in the daytime;</a:t>
            </a:r>
            <a:br>
              <a:rPr lang="en-US" sz="3200" kern="0" dirty="0">
                <a:solidFill>
                  <a:srgbClr val="00000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And His song will be with me in the night,</a:t>
            </a:r>
            <a:br>
              <a:rPr lang="en-US" sz="3200" kern="0" dirty="0">
                <a:solidFill>
                  <a:srgbClr val="00000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A prayer to the God of my life.</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9E8335A1-96A4-7AFB-F7AE-132BCD99A72C}"/>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Tree>
    <p:extLst>
      <p:ext uri="{BB962C8B-B14F-4D97-AF65-F5344CB8AC3E}">
        <p14:creationId xmlns:p14="http://schemas.microsoft.com/office/powerpoint/2010/main" val="246388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B72C073-90F0-4741-5872-6F3515768170}"/>
              </a:ext>
            </a:extLst>
          </p:cNvPr>
          <p:cNvSpPr txBox="1">
            <a:spLocks/>
          </p:cNvSpPr>
          <p:nvPr/>
        </p:nvSpPr>
        <p:spPr bwMode="auto">
          <a:xfrm>
            <a:off x="381000" y="228600"/>
            <a:ext cx="350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Lament</a:t>
            </a:r>
          </a:p>
        </p:txBody>
      </p:sp>
      <p:sp>
        <p:nvSpPr>
          <p:cNvPr id="3" name="Rectangle: Rounded Corners 2">
            <a:extLst>
              <a:ext uri="{FF2B5EF4-FFF2-40B4-BE49-F238E27FC236}">
                <a16:creationId xmlns:a16="http://schemas.microsoft.com/office/drawing/2014/main" id="{2E50A622-158C-E400-222E-07BB19521879}"/>
              </a:ext>
            </a:extLst>
          </p:cNvPr>
          <p:cNvSpPr/>
          <p:nvPr/>
        </p:nvSpPr>
        <p:spPr>
          <a:xfrm>
            <a:off x="345558" y="1600200"/>
            <a:ext cx="11313090" cy="80186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i="1" dirty="0">
                <a:solidFill>
                  <a:schemeClr val="bg1"/>
                </a:solidFill>
              </a:rPr>
              <a:t>What do we do with our sadness?</a:t>
            </a:r>
            <a:endParaRPr lang="en-US" sz="6000" i="1" dirty="0">
              <a:solidFill>
                <a:schemeClr val="bg1"/>
              </a:solidFill>
            </a:endParaRPr>
          </a:p>
        </p:txBody>
      </p:sp>
      <p:sp>
        <p:nvSpPr>
          <p:cNvPr id="15" name="Rectangle: Rounded Corners 14">
            <a:extLst>
              <a:ext uri="{FF2B5EF4-FFF2-40B4-BE49-F238E27FC236}">
                <a16:creationId xmlns:a16="http://schemas.microsoft.com/office/drawing/2014/main" id="{3C1BB5B5-B4CA-F28F-1232-9409D903FC22}"/>
              </a:ext>
            </a:extLst>
          </p:cNvPr>
          <p:cNvSpPr/>
          <p:nvPr/>
        </p:nvSpPr>
        <p:spPr>
          <a:xfrm>
            <a:off x="495300" y="2971802"/>
            <a:ext cx="11201400" cy="914398"/>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In lament, we bring our emotions </a:t>
            </a:r>
            <a:r>
              <a:rPr lang="en-US" sz="4400" b="1" i="1" dirty="0">
                <a:solidFill>
                  <a:schemeClr val="bg1"/>
                </a:solidFill>
              </a:rPr>
              <a:t>before God</a:t>
            </a:r>
            <a:endParaRPr lang="en-US" sz="4400" i="1" dirty="0">
              <a:solidFill>
                <a:schemeClr val="bg1"/>
              </a:solidFill>
            </a:endParaRPr>
          </a:p>
        </p:txBody>
      </p:sp>
      <p:sp>
        <p:nvSpPr>
          <p:cNvPr id="16" name="Rectangle: Rounded Corners 15">
            <a:extLst>
              <a:ext uri="{FF2B5EF4-FFF2-40B4-BE49-F238E27FC236}">
                <a16:creationId xmlns:a16="http://schemas.microsoft.com/office/drawing/2014/main" id="{D7E46D68-E396-0CA1-5794-C2C4EC3C36A3}"/>
              </a:ext>
            </a:extLst>
          </p:cNvPr>
          <p:cNvSpPr/>
          <p:nvPr/>
        </p:nvSpPr>
        <p:spPr>
          <a:xfrm>
            <a:off x="591903" y="4035058"/>
            <a:ext cx="10820400" cy="1451342"/>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Where we can embrace them, without being controlled by them </a:t>
            </a:r>
            <a:endParaRPr lang="en-US" sz="4400" dirty="0">
              <a:solidFill>
                <a:schemeClr val="bg1"/>
              </a:solidFill>
            </a:endParaRPr>
          </a:p>
        </p:txBody>
      </p:sp>
      <p:sp>
        <p:nvSpPr>
          <p:cNvPr id="2" name="Rectangle: Rounded Corners 1">
            <a:extLst>
              <a:ext uri="{FF2B5EF4-FFF2-40B4-BE49-F238E27FC236}">
                <a16:creationId xmlns:a16="http://schemas.microsoft.com/office/drawing/2014/main" id="{53DC1D55-4882-CE14-FCCD-FAA6DC1342FA}"/>
              </a:ext>
            </a:extLst>
          </p:cNvPr>
          <p:cNvSpPr/>
          <p:nvPr/>
        </p:nvSpPr>
        <p:spPr>
          <a:xfrm>
            <a:off x="190500" y="5638800"/>
            <a:ext cx="11811000" cy="914398"/>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As usual, the Bible presents us with another way</a:t>
            </a:r>
            <a:endParaRPr lang="en-US" sz="4400" dirty="0">
              <a:solidFill>
                <a:schemeClr val="bg1"/>
              </a:solidFill>
            </a:endParaRPr>
          </a:p>
        </p:txBody>
      </p:sp>
    </p:spTree>
    <p:extLst>
      <p:ext uri="{BB962C8B-B14F-4D97-AF65-F5344CB8AC3E}">
        <p14:creationId xmlns:p14="http://schemas.microsoft.com/office/powerpoint/2010/main" val="4051857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42:9 </a:t>
            </a:r>
            <a:r>
              <a:rPr lang="en-US" sz="3200" dirty="0">
                <a:solidFill>
                  <a:schemeClr val="tx1"/>
                </a:solidFill>
              </a:rPr>
              <a:t>I will say to God my rock, “Why have You forgotten me?</a:t>
            </a:r>
            <a:br>
              <a:rPr lang="en-US" sz="3200" dirty="0">
                <a:solidFill>
                  <a:schemeClr val="tx1"/>
                </a:solidFill>
              </a:rPr>
            </a:br>
            <a:r>
              <a:rPr lang="en-US" sz="3200" dirty="0">
                <a:solidFill>
                  <a:schemeClr val="tx1"/>
                </a:solidFill>
              </a:rPr>
              <a:t>Why do I go about mourning because of the oppression of the enemy?”</a:t>
            </a:r>
          </a:p>
          <a:p>
            <a:r>
              <a:rPr lang="en-US" sz="3200" b="1" baseline="30000" dirty="0">
                <a:solidFill>
                  <a:schemeClr val="tx1"/>
                </a:solidFill>
              </a:rPr>
              <a:t>10 </a:t>
            </a:r>
            <a:r>
              <a:rPr lang="en-US" sz="3200" dirty="0">
                <a:solidFill>
                  <a:schemeClr val="tx1"/>
                </a:solidFill>
              </a:rPr>
              <a:t>As a shattering of my bones, my adversaries taunt me,</a:t>
            </a:r>
            <a:br>
              <a:rPr lang="en-US" sz="3200" dirty="0">
                <a:solidFill>
                  <a:schemeClr val="tx1"/>
                </a:solidFill>
              </a:rPr>
            </a:br>
            <a:r>
              <a:rPr lang="en-US" sz="3200" dirty="0">
                <a:solidFill>
                  <a:schemeClr val="tx1"/>
                </a:solidFill>
              </a:rPr>
              <a:t>While they say to me all day long, “Where is your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9E8335A1-96A4-7AFB-F7AE-132BCD99A72C}"/>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Tree>
    <p:extLst>
      <p:ext uri="{BB962C8B-B14F-4D97-AF65-F5344CB8AC3E}">
        <p14:creationId xmlns:p14="http://schemas.microsoft.com/office/powerpoint/2010/main" val="12415567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42:9 </a:t>
            </a:r>
            <a:r>
              <a:rPr lang="en-US" sz="3200" dirty="0">
                <a:solidFill>
                  <a:schemeClr val="tx1"/>
                </a:solidFill>
              </a:rPr>
              <a:t>I will say to God my rock, “Why have You forgotten me?</a:t>
            </a:r>
            <a:br>
              <a:rPr lang="en-US" sz="3200" dirty="0">
                <a:solidFill>
                  <a:schemeClr val="tx1"/>
                </a:solidFill>
              </a:rPr>
            </a:br>
            <a:r>
              <a:rPr lang="en-US" sz="3200" dirty="0">
                <a:solidFill>
                  <a:schemeClr val="tx1"/>
                </a:solidFill>
              </a:rPr>
              <a:t>Why do I go about mourning because of the oppression of the enemy?”</a:t>
            </a:r>
          </a:p>
          <a:p>
            <a:r>
              <a:rPr lang="en-US" sz="3200" b="1" baseline="30000" dirty="0">
                <a:solidFill>
                  <a:schemeClr val="tx1"/>
                </a:solidFill>
              </a:rPr>
              <a:t>10 </a:t>
            </a:r>
            <a:r>
              <a:rPr lang="en-US" sz="3200" dirty="0">
                <a:solidFill>
                  <a:schemeClr val="tx1"/>
                </a:solidFill>
              </a:rPr>
              <a:t>As a shattering of my bones, my adversaries taunt me,</a:t>
            </a:r>
            <a:br>
              <a:rPr lang="en-US" sz="3200" dirty="0">
                <a:solidFill>
                  <a:schemeClr val="tx1"/>
                </a:solidFill>
              </a:rPr>
            </a:br>
            <a:r>
              <a:rPr lang="en-US" sz="3200" dirty="0">
                <a:solidFill>
                  <a:schemeClr val="tx1"/>
                </a:solidFill>
              </a:rPr>
              <a:t>While they say to me all day long, “Where is your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F6F21E31-B025-6D53-0774-82FDA7C1D845}"/>
              </a:ext>
            </a:extLst>
          </p:cNvPr>
          <p:cNvSpPr/>
          <p:nvPr/>
        </p:nvSpPr>
        <p:spPr>
          <a:xfrm>
            <a:off x="6807200" y="1524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178516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42:9 </a:t>
            </a:r>
            <a:r>
              <a:rPr lang="en-US" sz="3200" dirty="0">
                <a:solidFill>
                  <a:schemeClr val="tx1"/>
                </a:solidFill>
              </a:rPr>
              <a:t>I will say to God my rock, “Why have You forgotten me?</a:t>
            </a:r>
            <a:br>
              <a:rPr lang="en-US" sz="3200" dirty="0">
                <a:solidFill>
                  <a:schemeClr val="tx1"/>
                </a:solidFill>
              </a:rPr>
            </a:br>
            <a:r>
              <a:rPr lang="en-US" sz="3200" dirty="0">
                <a:solidFill>
                  <a:schemeClr val="tx1"/>
                </a:solidFill>
              </a:rPr>
              <a:t>Why do I go about mourning because of the oppression of the enemy?”</a:t>
            </a:r>
          </a:p>
          <a:p>
            <a:r>
              <a:rPr lang="en-US" sz="3200" b="1" baseline="30000" dirty="0">
                <a:solidFill>
                  <a:schemeClr val="tx1"/>
                </a:solidFill>
              </a:rPr>
              <a:t>10 </a:t>
            </a:r>
            <a:r>
              <a:rPr lang="en-US" sz="3200" b="1" u="sng" dirty="0">
                <a:solidFill>
                  <a:srgbClr val="002060"/>
                </a:solidFill>
              </a:rPr>
              <a:t>As a shattering of my bones, my adversaries taunt me,</a:t>
            </a:r>
            <a:br>
              <a:rPr lang="en-US" sz="3200" b="1" u="sng" dirty="0">
                <a:solidFill>
                  <a:srgbClr val="002060"/>
                </a:solidFill>
              </a:rPr>
            </a:br>
            <a:r>
              <a:rPr lang="en-US" sz="3200" b="1" u="sng" dirty="0">
                <a:solidFill>
                  <a:srgbClr val="002060"/>
                </a:solidFill>
              </a:rPr>
              <a:t>While they say to me all day long, “Where is your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F6F21E31-B025-6D53-0774-82FDA7C1D845}"/>
              </a:ext>
            </a:extLst>
          </p:cNvPr>
          <p:cNvSpPr/>
          <p:nvPr/>
        </p:nvSpPr>
        <p:spPr>
          <a:xfrm>
            <a:off x="6807200" y="1524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Tree>
    <p:extLst>
      <p:ext uri="{BB962C8B-B14F-4D97-AF65-F5344CB8AC3E}">
        <p14:creationId xmlns:p14="http://schemas.microsoft.com/office/powerpoint/2010/main" val="3628759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42:9 </a:t>
            </a:r>
            <a:r>
              <a:rPr lang="en-US" sz="3200" b="1" u="sng" dirty="0">
                <a:solidFill>
                  <a:srgbClr val="002060"/>
                </a:solidFill>
              </a:rPr>
              <a:t>I will say to God my rock, “Why have You forgotten me?</a:t>
            </a:r>
            <a:br>
              <a:rPr lang="en-US" sz="3200" b="1" u="sng" dirty="0">
                <a:solidFill>
                  <a:srgbClr val="002060"/>
                </a:solidFill>
              </a:rPr>
            </a:br>
            <a:r>
              <a:rPr lang="en-US" sz="3100" b="1" u="sng" dirty="0">
                <a:solidFill>
                  <a:srgbClr val="002060"/>
                </a:solidFill>
              </a:rPr>
              <a:t>Why do I go about mourning because of the oppression of the enemy?”</a:t>
            </a:r>
          </a:p>
          <a:p>
            <a:r>
              <a:rPr lang="en-US" sz="3200" b="1" baseline="30000" dirty="0">
                <a:solidFill>
                  <a:schemeClr val="tx1"/>
                </a:solidFill>
              </a:rPr>
              <a:t>10 </a:t>
            </a:r>
            <a:r>
              <a:rPr lang="en-US" sz="3200" dirty="0">
                <a:solidFill>
                  <a:schemeClr val="tx1"/>
                </a:solidFill>
              </a:rPr>
              <a:t>As a shattering of my bones, my adversaries taunt me,</a:t>
            </a:r>
            <a:br>
              <a:rPr lang="en-US" sz="3200" dirty="0">
                <a:solidFill>
                  <a:schemeClr val="tx1"/>
                </a:solidFill>
              </a:rPr>
            </a:br>
            <a:r>
              <a:rPr lang="en-US" sz="3200" dirty="0">
                <a:solidFill>
                  <a:schemeClr val="tx1"/>
                </a:solidFill>
              </a:rPr>
              <a:t>While they say to me all day long, “Where is your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F6F21E31-B025-6D53-0774-82FDA7C1D845}"/>
              </a:ext>
            </a:extLst>
          </p:cNvPr>
          <p:cNvSpPr/>
          <p:nvPr/>
        </p:nvSpPr>
        <p:spPr>
          <a:xfrm>
            <a:off x="6807200" y="1524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
        <p:nvSpPr>
          <p:cNvPr id="5" name="Title 1">
            <a:extLst>
              <a:ext uri="{FF2B5EF4-FFF2-40B4-BE49-F238E27FC236}">
                <a16:creationId xmlns:a16="http://schemas.microsoft.com/office/drawing/2014/main" id="{1FBB275D-F048-4936-B30E-49A6B0ED7D53}"/>
              </a:ext>
            </a:extLst>
          </p:cNvPr>
          <p:cNvSpPr txBox="1">
            <a:spLocks/>
          </p:cNvSpPr>
          <p:nvPr/>
        </p:nvSpPr>
        <p:spPr bwMode="auto">
          <a:xfrm>
            <a:off x="614947" y="1485900"/>
            <a:ext cx="6172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b="1" dirty="0">
                <a:solidFill>
                  <a:schemeClr val="bg1"/>
                </a:solidFill>
              </a:rPr>
              <a:t>“the hiddenness of God”</a:t>
            </a:r>
          </a:p>
        </p:txBody>
      </p:sp>
    </p:spTree>
    <p:extLst>
      <p:ext uri="{BB962C8B-B14F-4D97-AF65-F5344CB8AC3E}">
        <p14:creationId xmlns:p14="http://schemas.microsoft.com/office/powerpoint/2010/main" val="162004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42:9 </a:t>
            </a:r>
            <a:r>
              <a:rPr lang="en-US" sz="3200" b="1" u="sng" dirty="0">
                <a:solidFill>
                  <a:srgbClr val="002060"/>
                </a:solidFill>
              </a:rPr>
              <a:t>I will say to God my rock, “Why have You forgotten me?</a:t>
            </a:r>
            <a:br>
              <a:rPr lang="en-US" sz="3200" b="1" u="sng" dirty="0">
                <a:solidFill>
                  <a:srgbClr val="002060"/>
                </a:solidFill>
              </a:rPr>
            </a:br>
            <a:r>
              <a:rPr lang="en-US" sz="3100" b="1" u="sng" dirty="0">
                <a:solidFill>
                  <a:srgbClr val="002060"/>
                </a:solidFill>
              </a:rPr>
              <a:t>Why do I go about mourning because of the oppression of the enemy?”</a:t>
            </a:r>
          </a:p>
          <a:p>
            <a:r>
              <a:rPr lang="en-US" sz="3200" b="1" baseline="30000" dirty="0">
                <a:solidFill>
                  <a:schemeClr val="tx1"/>
                </a:solidFill>
              </a:rPr>
              <a:t>10 </a:t>
            </a:r>
            <a:r>
              <a:rPr lang="en-US" sz="3200" dirty="0">
                <a:solidFill>
                  <a:schemeClr val="tx1"/>
                </a:solidFill>
              </a:rPr>
              <a:t>As a shattering of my bones, my adversaries taunt me,</a:t>
            </a:r>
            <a:br>
              <a:rPr lang="en-US" sz="3200" dirty="0">
                <a:solidFill>
                  <a:schemeClr val="tx1"/>
                </a:solidFill>
              </a:rPr>
            </a:br>
            <a:r>
              <a:rPr lang="en-US" sz="3200" dirty="0">
                <a:solidFill>
                  <a:schemeClr val="tx1"/>
                </a:solidFill>
              </a:rPr>
              <a:t>While they say to me all day long, “Where is your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F6F21E31-B025-6D53-0774-82FDA7C1D845}"/>
              </a:ext>
            </a:extLst>
          </p:cNvPr>
          <p:cNvSpPr/>
          <p:nvPr/>
        </p:nvSpPr>
        <p:spPr>
          <a:xfrm>
            <a:off x="6807200" y="1524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
        <p:nvSpPr>
          <p:cNvPr id="5" name="Title 1">
            <a:extLst>
              <a:ext uri="{FF2B5EF4-FFF2-40B4-BE49-F238E27FC236}">
                <a16:creationId xmlns:a16="http://schemas.microsoft.com/office/drawing/2014/main" id="{1FBB275D-F048-4936-B30E-49A6B0ED7D53}"/>
              </a:ext>
            </a:extLst>
          </p:cNvPr>
          <p:cNvSpPr txBox="1">
            <a:spLocks/>
          </p:cNvSpPr>
          <p:nvPr/>
        </p:nvSpPr>
        <p:spPr bwMode="auto">
          <a:xfrm>
            <a:off x="459873" y="1722120"/>
            <a:ext cx="1127225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When we are “pouring out our soul” to God, we can be brutally honest and unfiltered</a:t>
            </a:r>
          </a:p>
        </p:txBody>
      </p:sp>
      <p:sp>
        <p:nvSpPr>
          <p:cNvPr id="6" name="Title 1">
            <a:extLst>
              <a:ext uri="{FF2B5EF4-FFF2-40B4-BE49-F238E27FC236}">
                <a16:creationId xmlns:a16="http://schemas.microsoft.com/office/drawing/2014/main" id="{F9978582-4CA5-432A-2964-38089681A13E}"/>
              </a:ext>
            </a:extLst>
          </p:cNvPr>
          <p:cNvSpPr txBox="1">
            <a:spLocks/>
          </p:cNvSpPr>
          <p:nvPr/>
        </p:nvSpPr>
        <p:spPr bwMode="auto">
          <a:xfrm>
            <a:off x="459873" y="3145054"/>
            <a:ext cx="738872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We can even </a:t>
            </a:r>
            <a:r>
              <a:rPr lang="en-US" b="1" i="1" dirty="0">
                <a:solidFill>
                  <a:schemeClr val="bg1"/>
                </a:solidFill>
              </a:rPr>
              <a:t>question</a:t>
            </a:r>
            <a:r>
              <a:rPr lang="en-US" b="1" dirty="0">
                <a:solidFill>
                  <a:schemeClr val="bg1"/>
                </a:solidFill>
              </a:rPr>
              <a:t> God!</a:t>
            </a:r>
          </a:p>
        </p:txBody>
      </p:sp>
    </p:spTree>
    <p:extLst>
      <p:ext uri="{BB962C8B-B14F-4D97-AF65-F5344CB8AC3E}">
        <p14:creationId xmlns:p14="http://schemas.microsoft.com/office/powerpoint/2010/main" val="148991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42:9 </a:t>
            </a:r>
            <a:r>
              <a:rPr lang="en-US" sz="3200" b="1" u="sng" dirty="0">
                <a:solidFill>
                  <a:srgbClr val="002060"/>
                </a:solidFill>
              </a:rPr>
              <a:t>I will say to God my rock, “Why have You forgotten me?</a:t>
            </a:r>
            <a:br>
              <a:rPr lang="en-US" sz="3200" b="1" u="sng" dirty="0">
                <a:solidFill>
                  <a:srgbClr val="002060"/>
                </a:solidFill>
              </a:rPr>
            </a:br>
            <a:r>
              <a:rPr lang="en-US" sz="3100" b="1" u="sng" dirty="0">
                <a:solidFill>
                  <a:srgbClr val="002060"/>
                </a:solidFill>
              </a:rPr>
              <a:t>Why do I go about mourning because of the oppression of the enemy?”</a:t>
            </a:r>
          </a:p>
          <a:p>
            <a:r>
              <a:rPr lang="en-US" sz="3200" b="1" baseline="30000" dirty="0">
                <a:solidFill>
                  <a:schemeClr val="tx1"/>
                </a:solidFill>
              </a:rPr>
              <a:t>10 </a:t>
            </a:r>
            <a:r>
              <a:rPr lang="en-US" sz="3200" dirty="0">
                <a:solidFill>
                  <a:schemeClr val="tx1"/>
                </a:solidFill>
              </a:rPr>
              <a:t>As a shattering of my bones, my adversaries taunt me,</a:t>
            </a:r>
            <a:br>
              <a:rPr lang="en-US" sz="3200" dirty="0">
                <a:solidFill>
                  <a:schemeClr val="tx1"/>
                </a:solidFill>
              </a:rPr>
            </a:br>
            <a:r>
              <a:rPr lang="en-US" sz="3200" dirty="0">
                <a:solidFill>
                  <a:schemeClr val="tx1"/>
                </a:solidFill>
              </a:rPr>
              <a:t>While they say to me all day long, “Where is your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F6F21E31-B025-6D53-0774-82FDA7C1D845}"/>
              </a:ext>
            </a:extLst>
          </p:cNvPr>
          <p:cNvSpPr/>
          <p:nvPr/>
        </p:nvSpPr>
        <p:spPr>
          <a:xfrm>
            <a:off x="6807200" y="152400"/>
            <a:ext cx="52324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000" b="1" dirty="0">
                <a:solidFill>
                  <a:schemeClr val="bg1"/>
                </a:solidFill>
              </a:rPr>
              <a:t>Step 2: Complain</a:t>
            </a:r>
            <a:endParaRPr lang="en-US" sz="5000" dirty="0"/>
          </a:p>
        </p:txBody>
      </p:sp>
      <p:sp>
        <p:nvSpPr>
          <p:cNvPr id="5" name="Title 1">
            <a:extLst>
              <a:ext uri="{FF2B5EF4-FFF2-40B4-BE49-F238E27FC236}">
                <a16:creationId xmlns:a16="http://schemas.microsoft.com/office/drawing/2014/main" id="{1FBB275D-F048-4936-B30E-49A6B0ED7D53}"/>
              </a:ext>
            </a:extLst>
          </p:cNvPr>
          <p:cNvSpPr txBox="1">
            <a:spLocks/>
          </p:cNvSpPr>
          <p:nvPr/>
        </p:nvSpPr>
        <p:spPr bwMode="auto">
          <a:xfrm>
            <a:off x="0" y="1722120"/>
            <a:ext cx="12039599"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We are sometimes reluctant to be “real” with God</a:t>
            </a:r>
          </a:p>
        </p:txBody>
      </p:sp>
      <p:sp>
        <p:nvSpPr>
          <p:cNvPr id="7" name="Title 1">
            <a:extLst>
              <a:ext uri="{FF2B5EF4-FFF2-40B4-BE49-F238E27FC236}">
                <a16:creationId xmlns:a16="http://schemas.microsoft.com/office/drawing/2014/main" id="{EA259818-6E31-E1AA-74A1-9BBA94DE87D6}"/>
              </a:ext>
            </a:extLst>
          </p:cNvPr>
          <p:cNvSpPr txBox="1">
            <a:spLocks/>
          </p:cNvSpPr>
          <p:nvPr/>
        </p:nvSpPr>
        <p:spPr bwMode="auto">
          <a:xfrm>
            <a:off x="0" y="2881162"/>
            <a:ext cx="10896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But he wants us to come to him like children</a:t>
            </a:r>
          </a:p>
        </p:txBody>
      </p:sp>
    </p:spTree>
    <p:extLst>
      <p:ext uri="{BB962C8B-B14F-4D97-AF65-F5344CB8AC3E}">
        <p14:creationId xmlns:p14="http://schemas.microsoft.com/office/powerpoint/2010/main" val="1841095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42:11 </a:t>
            </a:r>
            <a:r>
              <a:rPr lang="en-US" sz="3200" dirty="0">
                <a:solidFill>
                  <a:schemeClr val="tx1"/>
                </a:solidFill>
              </a:rPr>
              <a:t>Why are you in despair, my soul?</a:t>
            </a:r>
            <a:br>
              <a:rPr lang="en-US" sz="3200" dirty="0">
                <a:solidFill>
                  <a:schemeClr val="tx1"/>
                </a:solidFill>
              </a:rPr>
            </a:br>
            <a:r>
              <a:rPr lang="en-US" sz="3200" dirty="0">
                <a:solidFill>
                  <a:schemeClr val="tx1"/>
                </a:solidFill>
              </a:rPr>
              <a:t>And why are you restless within me?</a:t>
            </a:r>
            <a:br>
              <a:rPr lang="en-US" sz="3200" dirty="0">
                <a:solidFill>
                  <a:schemeClr val="tx1"/>
                </a:solidFill>
              </a:rPr>
            </a:br>
            <a:r>
              <a:rPr lang="en-US" sz="3200" dirty="0">
                <a:solidFill>
                  <a:schemeClr val="tx1"/>
                </a:solidFill>
              </a:rPr>
              <a:t>Wait for God, for I will again praise Him</a:t>
            </a:r>
            <a:br>
              <a:rPr lang="en-US" sz="3200" dirty="0">
                <a:solidFill>
                  <a:schemeClr val="tx1"/>
                </a:solidFill>
              </a:rPr>
            </a:br>
            <a:r>
              <a:rPr lang="en-US" sz="3200" dirty="0">
                <a:solidFill>
                  <a:schemeClr val="tx1"/>
                </a:solidFill>
              </a:rPr>
              <a:t>For the help of His presence, my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F6E8C166-ECE6-A54E-3C1E-4F51D066B953}"/>
              </a:ext>
            </a:extLst>
          </p:cNvPr>
          <p:cNvSpPr txBox="1">
            <a:spLocks/>
          </p:cNvSpPr>
          <p:nvPr/>
        </p:nvSpPr>
        <p:spPr bwMode="auto">
          <a:xfrm>
            <a:off x="76200" y="2171701"/>
            <a:ext cx="12039599"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Arguing with yourself to affirm God’s promises can sometimes be a running battle </a:t>
            </a:r>
          </a:p>
        </p:txBody>
      </p:sp>
      <p:sp>
        <p:nvSpPr>
          <p:cNvPr id="8" name="Rectangle 7">
            <a:extLst>
              <a:ext uri="{FF2B5EF4-FFF2-40B4-BE49-F238E27FC236}">
                <a16:creationId xmlns:a16="http://schemas.microsoft.com/office/drawing/2014/main" id="{D63C3121-98FC-D753-86D7-0A7C4DED9D53}"/>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Tree>
    <p:extLst>
      <p:ext uri="{BB962C8B-B14F-4D97-AF65-F5344CB8AC3E}">
        <p14:creationId xmlns:p14="http://schemas.microsoft.com/office/powerpoint/2010/main" val="219767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42:11 </a:t>
            </a:r>
            <a:r>
              <a:rPr lang="en-US" sz="3200" dirty="0">
                <a:solidFill>
                  <a:schemeClr val="tx1"/>
                </a:solidFill>
              </a:rPr>
              <a:t>Why are you in despair, my soul?</a:t>
            </a:r>
            <a:br>
              <a:rPr lang="en-US" sz="3200" dirty="0">
                <a:solidFill>
                  <a:schemeClr val="tx1"/>
                </a:solidFill>
              </a:rPr>
            </a:br>
            <a:r>
              <a:rPr lang="en-US" sz="3200" dirty="0">
                <a:solidFill>
                  <a:schemeClr val="tx1"/>
                </a:solidFill>
              </a:rPr>
              <a:t>And why are you restless within me?</a:t>
            </a:r>
            <a:br>
              <a:rPr lang="en-US" sz="3200" dirty="0">
                <a:solidFill>
                  <a:schemeClr val="tx1"/>
                </a:solidFill>
              </a:rPr>
            </a:br>
            <a:r>
              <a:rPr lang="en-US" sz="3200" dirty="0">
                <a:solidFill>
                  <a:schemeClr val="tx1"/>
                </a:solidFill>
              </a:rPr>
              <a:t>Wait for God, for I will again praise Him</a:t>
            </a:r>
            <a:br>
              <a:rPr lang="en-US" sz="3200" dirty="0">
                <a:solidFill>
                  <a:schemeClr val="tx1"/>
                </a:solidFill>
              </a:rPr>
            </a:br>
            <a:r>
              <a:rPr lang="en-US" sz="3200" dirty="0">
                <a:solidFill>
                  <a:schemeClr val="tx1"/>
                </a:solidFill>
              </a:rPr>
              <a:t>For the help of His presence, my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F6E8C166-ECE6-A54E-3C1E-4F51D066B953}"/>
              </a:ext>
            </a:extLst>
          </p:cNvPr>
          <p:cNvSpPr txBox="1">
            <a:spLocks/>
          </p:cNvSpPr>
          <p:nvPr/>
        </p:nvSpPr>
        <p:spPr bwMode="auto">
          <a:xfrm>
            <a:off x="0" y="1600200"/>
            <a:ext cx="7620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Tip: try doing this </a:t>
            </a:r>
            <a:r>
              <a:rPr lang="en-US" b="1" i="1" dirty="0">
                <a:solidFill>
                  <a:schemeClr val="bg1"/>
                </a:solidFill>
              </a:rPr>
              <a:t>out loud</a:t>
            </a:r>
            <a:r>
              <a:rPr lang="en-US" b="1" dirty="0">
                <a:solidFill>
                  <a:schemeClr val="bg1"/>
                </a:solidFill>
              </a:rPr>
              <a:t> </a:t>
            </a:r>
          </a:p>
        </p:txBody>
      </p:sp>
      <p:sp>
        <p:nvSpPr>
          <p:cNvPr id="8" name="Rectangle 7">
            <a:extLst>
              <a:ext uri="{FF2B5EF4-FFF2-40B4-BE49-F238E27FC236}">
                <a16:creationId xmlns:a16="http://schemas.microsoft.com/office/drawing/2014/main" id="{D63C3121-98FC-D753-86D7-0A7C4DED9D53}"/>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4" name="Rectangle 3">
            <a:extLst>
              <a:ext uri="{FF2B5EF4-FFF2-40B4-BE49-F238E27FC236}">
                <a16:creationId xmlns:a16="http://schemas.microsoft.com/office/drawing/2014/main" id="{4EAD98D5-CE0E-DB2C-F640-465080505FDD}"/>
              </a:ext>
            </a:extLst>
          </p:cNvPr>
          <p:cNvSpPr/>
          <p:nvPr/>
        </p:nvSpPr>
        <p:spPr>
          <a:xfrm>
            <a:off x="304800" y="2819400"/>
            <a:ext cx="11582400" cy="1640306"/>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t>Psalm 142:1 </a:t>
            </a:r>
            <a:r>
              <a:rPr lang="en-US" sz="3200" dirty="0"/>
              <a:t>I cry out </a:t>
            </a:r>
            <a:r>
              <a:rPr lang="en-US" sz="3200" u="sng" dirty="0"/>
              <a:t>with my voice</a:t>
            </a:r>
            <a:r>
              <a:rPr lang="en-US" sz="3200" dirty="0"/>
              <a:t> to the </a:t>
            </a:r>
            <a:r>
              <a:rPr lang="en-US" sz="3200" cap="small" dirty="0"/>
              <a:t>Lord</a:t>
            </a:r>
            <a:r>
              <a:rPr lang="en-US" sz="3200" dirty="0"/>
              <a:t>; </a:t>
            </a:r>
            <a:r>
              <a:rPr lang="en-US" sz="3200" u="sng" dirty="0"/>
              <a:t>With my voice</a:t>
            </a:r>
            <a:r>
              <a:rPr lang="en-US" sz="3200" dirty="0"/>
              <a:t> I implore the </a:t>
            </a:r>
            <a:r>
              <a:rPr lang="en-US" sz="3200" cap="small" dirty="0"/>
              <a:t>Lord</a:t>
            </a:r>
            <a:r>
              <a:rPr lang="en-US" sz="3200" dirty="0"/>
              <a:t> for compassion. </a:t>
            </a:r>
            <a:r>
              <a:rPr lang="en-US" sz="3200" b="1" baseline="30000" dirty="0"/>
              <a:t>2 </a:t>
            </a:r>
            <a:r>
              <a:rPr lang="en-US" sz="3200" dirty="0"/>
              <a:t>I pour out my complaint before Him;</a:t>
            </a:r>
            <a:br>
              <a:rPr lang="en-US" sz="3200" dirty="0"/>
            </a:br>
            <a:r>
              <a:rPr lang="en-US" sz="3200" dirty="0"/>
              <a:t>I declare my trouble before Him.</a:t>
            </a:r>
            <a:r>
              <a:rPr lang="en-US" sz="3200" b="1" kern="0" dirty="0">
                <a:solidFill>
                  <a:schemeClr val="bg1"/>
                </a:solidFill>
                <a:effectLst/>
                <a:ea typeface="Times New Roman" panose="02020603050405020304" pitchFamily="18" charset="0"/>
                <a:cs typeface="Times New Roman" panose="02020603050405020304" pitchFamily="18" charset="0"/>
              </a:rPr>
              <a:t> </a:t>
            </a:r>
            <a:endParaRPr lang="en-US" sz="3200" kern="100" dirty="0">
              <a:solidFill>
                <a:schemeClr val="bg1"/>
              </a:solidFill>
              <a:effectLst/>
              <a:ea typeface="Aptos" panose="020B0004020202020204" pitchFamily="34" charset="0"/>
              <a:cs typeface="Times New Roman" panose="02020603050405020304" pitchFamily="18" charset="0"/>
            </a:endParaRPr>
          </a:p>
          <a:p>
            <a:pPr marL="0" marR="0">
              <a:spcBef>
                <a:spcPts val="0"/>
              </a:spcBef>
              <a:spcAft>
                <a:spcPts val="0"/>
              </a:spcAft>
            </a:pPr>
            <a:br>
              <a:rPr lang="en-US" sz="3200" dirty="0">
                <a:solidFill>
                  <a:schemeClr val="bg1"/>
                </a:solidFill>
                <a:effectLst/>
                <a:ea typeface="Times New Roman" panose="02020603050405020304" pitchFamily="18" charset="0"/>
              </a:rPr>
            </a:br>
            <a:endParaRPr lang="en-US" sz="3200" dirty="0">
              <a:solidFill>
                <a:schemeClr val="bg1"/>
              </a:solidFill>
              <a:effectLst/>
              <a:ea typeface="Times New Roman" panose="02020603050405020304" pitchFamily="18" charset="0"/>
            </a:endParaRPr>
          </a:p>
          <a:p>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6335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42:11 </a:t>
            </a:r>
            <a:r>
              <a:rPr lang="en-US" sz="3200" dirty="0">
                <a:solidFill>
                  <a:schemeClr val="tx1"/>
                </a:solidFill>
              </a:rPr>
              <a:t>Why are you in despair, my soul?</a:t>
            </a:r>
            <a:br>
              <a:rPr lang="en-US" sz="3200" dirty="0">
                <a:solidFill>
                  <a:schemeClr val="tx1"/>
                </a:solidFill>
              </a:rPr>
            </a:br>
            <a:r>
              <a:rPr lang="en-US" sz="3200" dirty="0">
                <a:solidFill>
                  <a:schemeClr val="tx1"/>
                </a:solidFill>
              </a:rPr>
              <a:t>And why are you restless within me?</a:t>
            </a:r>
            <a:br>
              <a:rPr lang="en-US" sz="3200" dirty="0">
                <a:solidFill>
                  <a:schemeClr val="tx1"/>
                </a:solidFill>
              </a:rPr>
            </a:br>
            <a:r>
              <a:rPr lang="en-US" sz="3200" dirty="0">
                <a:solidFill>
                  <a:schemeClr val="tx1"/>
                </a:solidFill>
              </a:rPr>
              <a:t>Wait for God, for I will again praise Him</a:t>
            </a:r>
            <a:br>
              <a:rPr lang="en-US" sz="3200" dirty="0">
                <a:solidFill>
                  <a:schemeClr val="tx1"/>
                </a:solidFill>
              </a:rPr>
            </a:br>
            <a:r>
              <a:rPr lang="en-US" sz="3200" dirty="0">
                <a:solidFill>
                  <a:schemeClr val="tx1"/>
                </a:solidFill>
              </a:rPr>
              <a:t>For the help of His presence, my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F6E8C166-ECE6-A54E-3C1E-4F51D066B953}"/>
              </a:ext>
            </a:extLst>
          </p:cNvPr>
          <p:cNvSpPr txBox="1">
            <a:spLocks/>
          </p:cNvSpPr>
          <p:nvPr/>
        </p:nvSpPr>
        <p:spPr bwMode="auto">
          <a:xfrm>
            <a:off x="0" y="1600200"/>
            <a:ext cx="7620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Tip: try doing this </a:t>
            </a:r>
            <a:r>
              <a:rPr lang="en-US" b="1" i="1" dirty="0">
                <a:solidFill>
                  <a:schemeClr val="bg1"/>
                </a:solidFill>
              </a:rPr>
              <a:t>out loud</a:t>
            </a:r>
            <a:r>
              <a:rPr lang="en-US" b="1" dirty="0">
                <a:solidFill>
                  <a:schemeClr val="bg1"/>
                </a:solidFill>
              </a:rPr>
              <a:t> </a:t>
            </a:r>
          </a:p>
        </p:txBody>
      </p:sp>
      <p:sp>
        <p:nvSpPr>
          <p:cNvPr id="8" name="Rectangle 7">
            <a:extLst>
              <a:ext uri="{FF2B5EF4-FFF2-40B4-BE49-F238E27FC236}">
                <a16:creationId xmlns:a16="http://schemas.microsoft.com/office/drawing/2014/main" id="{D63C3121-98FC-D753-86D7-0A7C4DED9D53}"/>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4" name="Rectangle 3">
            <a:extLst>
              <a:ext uri="{FF2B5EF4-FFF2-40B4-BE49-F238E27FC236}">
                <a16:creationId xmlns:a16="http://schemas.microsoft.com/office/drawing/2014/main" id="{4EAD98D5-CE0E-DB2C-F640-465080505FDD}"/>
              </a:ext>
            </a:extLst>
          </p:cNvPr>
          <p:cNvSpPr/>
          <p:nvPr/>
        </p:nvSpPr>
        <p:spPr>
          <a:xfrm>
            <a:off x="152400" y="2667000"/>
            <a:ext cx="7620000" cy="1087254"/>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Psalm 27:1 </a:t>
            </a:r>
            <a:r>
              <a:rPr lang="en-US" sz="3200" dirty="0"/>
              <a:t>Hear, </a:t>
            </a:r>
            <a:r>
              <a:rPr lang="en-US" sz="3200" cap="small" dirty="0"/>
              <a:t>Lord</a:t>
            </a:r>
            <a:r>
              <a:rPr lang="en-US" sz="3200" dirty="0"/>
              <a:t>, </a:t>
            </a:r>
            <a:r>
              <a:rPr lang="en-US" sz="3200" u="sng" dirty="0"/>
              <a:t>when I cry with my voice</a:t>
            </a:r>
            <a:r>
              <a:rPr lang="en-US" sz="3200" dirty="0"/>
              <a:t>, and be gracious to me and answer me.</a:t>
            </a:r>
          </a:p>
          <a:p>
            <a:pPr marL="0" marR="0">
              <a:spcBef>
                <a:spcPts val="0"/>
              </a:spcBef>
              <a:spcAft>
                <a:spcPts val="0"/>
              </a:spcAft>
            </a:pPr>
            <a:br>
              <a:rPr lang="en-US" sz="3200" dirty="0">
                <a:solidFill>
                  <a:schemeClr val="bg1"/>
                </a:solidFill>
                <a:effectLst/>
                <a:ea typeface="Times New Roman" panose="02020603050405020304" pitchFamily="18" charset="0"/>
              </a:rPr>
            </a:br>
            <a:endParaRPr lang="en-US" sz="3200" dirty="0">
              <a:solidFill>
                <a:schemeClr val="bg1"/>
              </a:solidFill>
              <a:effectLst/>
              <a:ea typeface="Times New Roman" panose="02020603050405020304" pitchFamily="18" charset="0"/>
            </a:endParaRPr>
          </a:p>
          <a:p>
            <a:br>
              <a:rPr lang="en-US" sz="3200" b="0" i="0" dirty="0">
                <a:solidFill>
                  <a:srgbClr val="410007"/>
                </a:solidFill>
                <a:effectLst/>
                <a:highlight>
                  <a:srgbClr val="FFFFFF"/>
                </a:highlight>
                <a:latin typeface="Google Sans"/>
              </a:rPr>
            </a:b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27E407-A525-87B4-A3A6-3CBF79AF8C0A}"/>
              </a:ext>
            </a:extLst>
          </p:cNvPr>
          <p:cNvSpPr/>
          <p:nvPr/>
        </p:nvSpPr>
        <p:spPr>
          <a:xfrm>
            <a:off x="3581400" y="3804381"/>
            <a:ext cx="8534400" cy="1143000"/>
          </a:xfrm>
          <a:prstGeom prst="rect">
            <a:avLst/>
          </a:prstGeom>
          <a:solidFill>
            <a:schemeClr val="accent1">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bg1"/>
                </a:solidFill>
              </a:rPr>
              <a:t>Psalm 77:1 </a:t>
            </a:r>
            <a:r>
              <a:rPr lang="en-US" sz="3200" u="sng" dirty="0">
                <a:solidFill>
                  <a:schemeClr val="bg1"/>
                </a:solidFill>
                <a:effectLst/>
                <a:ea typeface="Aptos" panose="020B0004020202020204" pitchFamily="34" charset="0"/>
              </a:rPr>
              <a:t>My voice rises</a:t>
            </a:r>
            <a:r>
              <a:rPr lang="en-US" sz="3200" dirty="0">
                <a:solidFill>
                  <a:schemeClr val="bg1"/>
                </a:solidFill>
                <a:effectLst/>
                <a:ea typeface="Aptos" panose="020B0004020202020204" pitchFamily="34" charset="0"/>
              </a:rPr>
              <a:t> to God, and </a:t>
            </a:r>
            <a:r>
              <a:rPr lang="en-US" sz="3200" u="sng" dirty="0">
                <a:solidFill>
                  <a:schemeClr val="bg1"/>
                </a:solidFill>
                <a:effectLst/>
                <a:ea typeface="Aptos" panose="020B0004020202020204" pitchFamily="34" charset="0"/>
              </a:rPr>
              <a:t>I will cry aloud</a:t>
            </a:r>
            <a:r>
              <a:rPr lang="en-US" sz="3200" dirty="0">
                <a:solidFill>
                  <a:schemeClr val="bg1"/>
                </a:solidFill>
                <a:effectLst/>
                <a:ea typeface="Aptos" panose="020B0004020202020204" pitchFamily="34" charset="0"/>
              </a:rPr>
              <a:t>;</a:t>
            </a:r>
            <a:r>
              <a:rPr lang="en-US" sz="3200" dirty="0">
                <a:solidFill>
                  <a:schemeClr val="bg1"/>
                </a:solidFill>
                <a:ea typeface="Aptos" panose="020B0004020202020204" pitchFamily="34" charset="0"/>
              </a:rPr>
              <a:t> </a:t>
            </a:r>
            <a:r>
              <a:rPr lang="en-US" sz="3200" u="sng" dirty="0">
                <a:solidFill>
                  <a:schemeClr val="bg1"/>
                </a:solidFill>
                <a:ea typeface="Aptos" panose="020B0004020202020204" pitchFamily="34" charset="0"/>
              </a:rPr>
              <a:t>m</a:t>
            </a:r>
            <a:r>
              <a:rPr lang="en-US" sz="3200" u="sng" dirty="0">
                <a:solidFill>
                  <a:schemeClr val="bg1"/>
                </a:solidFill>
                <a:effectLst/>
                <a:ea typeface="Aptos" panose="020B0004020202020204" pitchFamily="34" charset="0"/>
              </a:rPr>
              <a:t>y voice rises</a:t>
            </a:r>
            <a:r>
              <a:rPr lang="en-US" sz="3200" dirty="0">
                <a:solidFill>
                  <a:schemeClr val="bg1"/>
                </a:solidFill>
                <a:effectLst/>
                <a:ea typeface="Aptos" panose="020B0004020202020204" pitchFamily="34" charset="0"/>
              </a:rPr>
              <a:t> to God, and He will listen to me.</a:t>
            </a:r>
            <a:br>
              <a:rPr lang="en-US" sz="3200" dirty="0">
                <a:solidFill>
                  <a:schemeClr val="bg1"/>
                </a:solidFill>
                <a:effectLst/>
                <a:ea typeface="Times New Roman" panose="02020603050405020304" pitchFamily="18" charset="0"/>
              </a:rPr>
            </a:br>
            <a:endParaRPr lang="en-US" sz="3200" dirty="0">
              <a:solidFill>
                <a:schemeClr val="bg1"/>
              </a:solidFill>
              <a:effectLst/>
              <a:ea typeface="Times New Roman" panose="02020603050405020304" pitchFamily="18" charset="0"/>
            </a:endParaRPr>
          </a:p>
          <a:p>
            <a:br>
              <a:rPr lang="en-US" sz="3200" b="0" dirty="0">
                <a:solidFill>
                  <a:schemeClr val="bg1"/>
                </a:solidFill>
                <a:effectLst/>
                <a:highlight>
                  <a:srgbClr val="FFFFFF"/>
                </a:highlight>
              </a:rPr>
            </a:br>
            <a:endParaRPr lang="en-US" sz="3200" kern="100" dirty="0">
              <a:solidFill>
                <a:schemeClr val="bg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49666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42:11 </a:t>
            </a:r>
            <a:r>
              <a:rPr lang="en-US" sz="3200" dirty="0">
                <a:solidFill>
                  <a:schemeClr val="tx1"/>
                </a:solidFill>
              </a:rPr>
              <a:t>Why are you in despair, my soul?</a:t>
            </a:r>
            <a:br>
              <a:rPr lang="en-US" sz="3200" dirty="0">
                <a:solidFill>
                  <a:schemeClr val="tx1"/>
                </a:solidFill>
              </a:rPr>
            </a:br>
            <a:r>
              <a:rPr lang="en-US" sz="3200" dirty="0">
                <a:solidFill>
                  <a:schemeClr val="tx1"/>
                </a:solidFill>
              </a:rPr>
              <a:t>And why are you restless within me?</a:t>
            </a:r>
            <a:br>
              <a:rPr lang="en-US" sz="3200" dirty="0">
                <a:solidFill>
                  <a:schemeClr val="tx1"/>
                </a:solidFill>
              </a:rPr>
            </a:br>
            <a:r>
              <a:rPr lang="en-US" sz="3200" dirty="0">
                <a:solidFill>
                  <a:schemeClr val="tx1"/>
                </a:solidFill>
              </a:rPr>
              <a:t>Wait for God, for I will again praise Him</a:t>
            </a:r>
            <a:br>
              <a:rPr lang="en-US" sz="3200" dirty="0">
                <a:solidFill>
                  <a:schemeClr val="tx1"/>
                </a:solidFill>
              </a:rPr>
            </a:br>
            <a:r>
              <a:rPr lang="en-US" sz="3200" dirty="0">
                <a:solidFill>
                  <a:schemeClr val="tx1"/>
                </a:solidFill>
              </a:rPr>
              <a:t>For the help of His presence, my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F6E8C166-ECE6-A54E-3C1E-4F51D066B953}"/>
              </a:ext>
            </a:extLst>
          </p:cNvPr>
          <p:cNvSpPr txBox="1">
            <a:spLocks/>
          </p:cNvSpPr>
          <p:nvPr/>
        </p:nvSpPr>
        <p:spPr bwMode="auto">
          <a:xfrm>
            <a:off x="24063" y="1860216"/>
            <a:ext cx="9982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Often the case is that our thinking isn’t </a:t>
            </a:r>
            <a:r>
              <a:rPr lang="en-US" b="1" i="1" dirty="0">
                <a:solidFill>
                  <a:schemeClr val="bg1"/>
                </a:solidFill>
              </a:rPr>
              <a:t>wrong</a:t>
            </a:r>
            <a:r>
              <a:rPr lang="en-US" b="1" dirty="0">
                <a:solidFill>
                  <a:schemeClr val="bg1"/>
                </a:solidFill>
              </a:rPr>
              <a:t>, it’s just </a:t>
            </a:r>
            <a:r>
              <a:rPr lang="en-US" b="1" i="1" dirty="0">
                <a:solidFill>
                  <a:schemeClr val="bg1"/>
                </a:solidFill>
              </a:rPr>
              <a:t>incomplete</a:t>
            </a:r>
            <a:r>
              <a:rPr lang="en-US" b="1" dirty="0">
                <a:solidFill>
                  <a:schemeClr val="bg1"/>
                </a:solidFill>
              </a:rPr>
              <a:t> </a:t>
            </a:r>
          </a:p>
        </p:txBody>
      </p:sp>
      <p:sp>
        <p:nvSpPr>
          <p:cNvPr id="8" name="Rectangle 7">
            <a:extLst>
              <a:ext uri="{FF2B5EF4-FFF2-40B4-BE49-F238E27FC236}">
                <a16:creationId xmlns:a16="http://schemas.microsoft.com/office/drawing/2014/main" id="{D63C3121-98FC-D753-86D7-0A7C4DED9D53}"/>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7" name="Rectangle: Rounded Corners 6">
            <a:extLst>
              <a:ext uri="{FF2B5EF4-FFF2-40B4-BE49-F238E27FC236}">
                <a16:creationId xmlns:a16="http://schemas.microsoft.com/office/drawing/2014/main" id="{0E5BF75E-9E6E-B36B-8737-B79A89978230}"/>
              </a:ext>
            </a:extLst>
          </p:cNvPr>
          <p:cNvSpPr/>
          <p:nvPr/>
        </p:nvSpPr>
        <p:spPr>
          <a:xfrm>
            <a:off x="228600" y="3200400"/>
            <a:ext cx="10591800" cy="832995"/>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Factoring in God’s promises can take some work</a:t>
            </a:r>
            <a:endParaRPr lang="en-US" sz="4000" dirty="0">
              <a:solidFill>
                <a:schemeClr val="bg1"/>
              </a:solidFill>
            </a:endParaRPr>
          </a:p>
        </p:txBody>
      </p:sp>
      <p:sp>
        <p:nvSpPr>
          <p:cNvPr id="9" name="Rectangle: Rounded Corners 8">
            <a:extLst>
              <a:ext uri="{FF2B5EF4-FFF2-40B4-BE49-F238E27FC236}">
                <a16:creationId xmlns:a16="http://schemas.microsoft.com/office/drawing/2014/main" id="{300D5CA3-E517-916A-770E-EE9BD7225E7D}"/>
              </a:ext>
            </a:extLst>
          </p:cNvPr>
          <p:cNvSpPr/>
          <p:nvPr/>
        </p:nvSpPr>
        <p:spPr>
          <a:xfrm>
            <a:off x="2649621" y="4098210"/>
            <a:ext cx="9372600" cy="832995"/>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But we don’t have to do that work alone!</a:t>
            </a:r>
            <a:endParaRPr lang="en-US" sz="4000" dirty="0">
              <a:solidFill>
                <a:schemeClr val="bg1"/>
              </a:solidFill>
            </a:endParaRPr>
          </a:p>
        </p:txBody>
      </p:sp>
    </p:spTree>
    <p:extLst>
      <p:ext uri="{BB962C8B-B14F-4D97-AF65-F5344CB8AC3E}">
        <p14:creationId xmlns:p14="http://schemas.microsoft.com/office/powerpoint/2010/main" val="241200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7" grpId="1"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B72C073-90F0-4741-5872-6F3515768170}"/>
              </a:ext>
            </a:extLst>
          </p:cNvPr>
          <p:cNvSpPr txBox="1">
            <a:spLocks/>
          </p:cNvSpPr>
          <p:nvPr/>
        </p:nvSpPr>
        <p:spPr bwMode="auto">
          <a:xfrm>
            <a:off x="381000" y="228600"/>
            <a:ext cx="350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Lament</a:t>
            </a:r>
          </a:p>
        </p:txBody>
      </p:sp>
      <p:sp>
        <p:nvSpPr>
          <p:cNvPr id="15" name="Rectangle: Rounded Corners 14">
            <a:extLst>
              <a:ext uri="{FF2B5EF4-FFF2-40B4-BE49-F238E27FC236}">
                <a16:creationId xmlns:a16="http://schemas.microsoft.com/office/drawing/2014/main" id="{3C1BB5B5-B4CA-F28F-1232-9409D903FC22}"/>
              </a:ext>
            </a:extLst>
          </p:cNvPr>
          <p:cNvSpPr/>
          <p:nvPr/>
        </p:nvSpPr>
        <p:spPr>
          <a:xfrm>
            <a:off x="495300" y="2971802"/>
            <a:ext cx="11201400" cy="914398"/>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In lament, we bring our emotions </a:t>
            </a:r>
            <a:r>
              <a:rPr lang="en-US" sz="4400" b="1" i="1" dirty="0">
                <a:solidFill>
                  <a:schemeClr val="bg1"/>
                </a:solidFill>
              </a:rPr>
              <a:t>before God</a:t>
            </a:r>
            <a:endParaRPr lang="en-US" sz="4400" i="1" dirty="0">
              <a:solidFill>
                <a:schemeClr val="bg1"/>
              </a:solidFill>
            </a:endParaRPr>
          </a:p>
        </p:txBody>
      </p:sp>
      <p:sp>
        <p:nvSpPr>
          <p:cNvPr id="16" name="Rectangle: Rounded Corners 15">
            <a:extLst>
              <a:ext uri="{FF2B5EF4-FFF2-40B4-BE49-F238E27FC236}">
                <a16:creationId xmlns:a16="http://schemas.microsoft.com/office/drawing/2014/main" id="{D7E46D68-E396-0CA1-5794-C2C4EC3C36A3}"/>
              </a:ext>
            </a:extLst>
          </p:cNvPr>
          <p:cNvSpPr/>
          <p:nvPr/>
        </p:nvSpPr>
        <p:spPr>
          <a:xfrm>
            <a:off x="591903" y="4035058"/>
            <a:ext cx="10820400" cy="1451342"/>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Where we can embrace them, without being controlled by them </a:t>
            </a:r>
            <a:endParaRPr lang="en-US" sz="4400" dirty="0">
              <a:solidFill>
                <a:schemeClr val="bg1"/>
              </a:solidFill>
            </a:endParaRPr>
          </a:p>
        </p:txBody>
      </p:sp>
      <p:sp>
        <p:nvSpPr>
          <p:cNvPr id="4" name="Rectangle: Rounded Corners 3">
            <a:extLst>
              <a:ext uri="{FF2B5EF4-FFF2-40B4-BE49-F238E27FC236}">
                <a16:creationId xmlns:a16="http://schemas.microsoft.com/office/drawing/2014/main" id="{380BADAA-FAC2-D5F4-EF61-3187E05D0EBB}"/>
              </a:ext>
            </a:extLst>
          </p:cNvPr>
          <p:cNvSpPr/>
          <p:nvPr/>
        </p:nvSpPr>
        <p:spPr>
          <a:xfrm>
            <a:off x="495300" y="1371600"/>
            <a:ext cx="11313090" cy="80186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i="1" dirty="0">
                <a:solidFill>
                  <a:schemeClr val="bg1"/>
                </a:solidFill>
              </a:rPr>
              <a:t>Lament really helps!</a:t>
            </a:r>
            <a:endParaRPr lang="en-US" sz="8000" i="1" dirty="0">
              <a:solidFill>
                <a:schemeClr val="bg1"/>
              </a:solidFill>
            </a:endParaRPr>
          </a:p>
        </p:txBody>
      </p:sp>
      <p:sp>
        <p:nvSpPr>
          <p:cNvPr id="6" name="Rectangle: Rounded Corners 5">
            <a:extLst>
              <a:ext uri="{FF2B5EF4-FFF2-40B4-BE49-F238E27FC236}">
                <a16:creationId xmlns:a16="http://schemas.microsoft.com/office/drawing/2014/main" id="{A1D960BB-4612-8B51-5611-E7E807B5F231}"/>
              </a:ext>
            </a:extLst>
          </p:cNvPr>
          <p:cNvSpPr/>
          <p:nvPr/>
        </p:nvSpPr>
        <p:spPr>
          <a:xfrm>
            <a:off x="190500" y="5638800"/>
            <a:ext cx="11811000" cy="914398"/>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As usual, the Bible presents us with another way</a:t>
            </a:r>
            <a:endParaRPr lang="en-US" sz="4400" dirty="0">
              <a:solidFill>
                <a:schemeClr val="bg1"/>
              </a:solidFill>
            </a:endParaRPr>
          </a:p>
        </p:txBody>
      </p:sp>
      <p:sp>
        <p:nvSpPr>
          <p:cNvPr id="7" name="Title 1">
            <a:extLst>
              <a:ext uri="{FF2B5EF4-FFF2-40B4-BE49-F238E27FC236}">
                <a16:creationId xmlns:a16="http://schemas.microsoft.com/office/drawing/2014/main" id="{E7F086F5-BCE1-040D-22E2-7F742D4B34C8}"/>
              </a:ext>
            </a:extLst>
          </p:cNvPr>
          <p:cNvSpPr txBox="1">
            <a:spLocks/>
          </p:cNvSpPr>
          <p:nvPr/>
        </p:nvSpPr>
        <p:spPr bwMode="auto">
          <a:xfrm>
            <a:off x="1372953" y="2015758"/>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200" b="1" dirty="0">
                <a:solidFill>
                  <a:schemeClr val="bg1"/>
                </a:solidFill>
              </a:rPr>
              <a:t>For the music director. </a:t>
            </a:r>
            <a:r>
              <a:rPr lang="en-US" sz="3200" b="1" u="sng" dirty="0">
                <a:solidFill>
                  <a:schemeClr val="bg1"/>
                </a:solidFill>
              </a:rPr>
              <a:t>A Maskil</a:t>
            </a:r>
            <a:r>
              <a:rPr lang="en-US" sz="3200" b="1" dirty="0">
                <a:solidFill>
                  <a:schemeClr val="bg1"/>
                </a:solidFill>
              </a:rPr>
              <a:t> of the sons of Korah.</a:t>
            </a:r>
            <a:endParaRPr lang="en-US" sz="3200" dirty="0">
              <a:solidFill>
                <a:schemeClr val="bg1"/>
              </a:solidFill>
            </a:endParaRPr>
          </a:p>
        </p:txBody>
      </p:sp>
    </p:spTree>
    <p:extLst>
      <p:ext uri="{BB962C8B-B14F-4D97-AF65-F5344CB8AC3E}">
        <p14:creationId xmlns:p14="http://schemas.microsoft.com/office/powerpoint/2010/main" val="415521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42:11 </a:t>
            </a:r>
            <a:r>
              <a:rPr lang="en-US" sz="3200" dirty="0">
                <a:solidFill>
                  <a:schemeClr val="tx1"/>
                </a:solidFill>
              </a:rPr>
              <a:t>Why are you in despair, my soul?</a:t>
            </a:r>
            <a:br>
              <a:rPr lang="en-US" sz="3200" dirty="0">
                <a:solidFill>
                  <a:schemeClr val="tx1"/>
                </a:solidFill>
              </a:rPr>
            </a:br>
            <a:r>
              <a:rPr lang="en-US" sz="3200" dirty="0">
                <a:solidFill>
                  <a:schemeClr val="tx1"/>
                </a:solidFill>
              </a:rPr>
              <a:t>And why are you restless within me?</a:t>
            </a:r>
            <a:br>
              <a:rPr lang="en-US" sz="3200" dirty="0">
                <a:solidFill>
                  <a:schemeClr val="tx1"/>
                </a:solidFill>
              </a:rPr>
            </a:br>
            <a:r>
              <a:rPr lang="en-US" sz="3200" dirty="0">
                <a:solidFill>
                  <a:schemeClr val="tx1"/>
                </a:solidFill>
              </a:rPr>
              <a:t>Wait for God, for I will again praise Him</a:t>
            </a:r>
            <a:br>
              <a:rPr lang="en-US" sz="3200" dirty="0">
                <a:solidFill>
                  <a:schemeClr val="tx1"/>
                </a:solidFill>
              </a:rPr>
            </a:br>
            <a:r>
              <a:rPr lang="en-US" sz="3200" dirty="0">
                <a:solidFill>
                  <a:schemeClr val="tx1"/>
                </a:solidFill>
              </a:rPr>
              <a:t>For the help of His presence, my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F6E8C166-ECE6-A54E-3C1E-4F51D066B953}"/>
              </a:ext>
            </a:extLst>
          </p:cNvPr>
          <p:cNvSpPr txBox="1">
            <a:spLocks/>
          </p:cNvSpPr>
          <p:nvPr/>
        </p:nvSpPr>
        <p:spPr bwMode="auto">
          <a:xfrm>
            <a:off x="152400" y="2037346"/>
            <a:ext cx="10591799"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Sometimes we have to </a:t>
            </a:r>
            <a:r>
              <a:rPr lang="en-US" b="1" i="1" dirty="0">
                <a:solidFill>
                  <a:schemeClr val="bg1"/>
                </a:solidFill>
              </a:rPr>
              <a:t>preach</a:t>
            </a:r>
            <a:r>
              <a:rPr lang="en-US" b="1" dirty="0">
                <a:solidFill>
                  <a:schemeClr val="bg1"/>
                </a:solidFill>
              </a:rPr>
              <a:t> to ourselves!</a:t>
            </a:r>
          </a:p>
        </p:txBody>
      </p:sp>
      <p:sp>
        <p:nvSpPr>
          <p:cNvPr id="8" name="Rectangle 7">
            <a:extLst>
              <a:ext uri="{FF2B5EF4-FFF2-40B4-BE49-F238E27FC236}">
                <a16:creationId xmlns:a16="http://schemas.microsoft.com/office/drawing/2014/main" id="{D63C3121-98FC-D753-86D7-0A7C4DED9D53}"/>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Tree>
    <p:extLst>
      <p:ext uri="{BB962C8B-B14F-4D97-AF65-F5344CB8AC3E}">
        <p14:creationId xmlns:p14="http://schemas.microsoft.com/office/powerpoint/2010/main" val="3809207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ABC2B-3382-E67A-4267-05AF55937F1C}"/>
              </a:ext>
            </a:extLst>
          </p:cNvPr>
          <p:cNvSpPr/>
          <p:nvPr/>
        </p:nvSpPr>
        <p:spPr>
          <a:xfrm>
            <a:off x="0" y="0"/>
            <a:ext cx="12192000" cy="6858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kern="100" dirty="0">
                <a:effectLst/>
                <a:ea typeface="Aptos" panose="020B0004020202020204" pitchFamily="34" charset="0"/>
                <a:cs typeface="Times New Roman" panose="02020603050405020304" pitchFamily="18" charset="0"/>
              </a:rPr>
              <a:t>D. Martin Lloyd-Jones    </a:t>
            </a:r>
            <a:r>
              <a:rPr lang="en-US" sz="3200" b="1" i="1" kern="100" dirty="0">
                <a:effectLst/>
                <a:ea typeface="Aptos" panose="020B0004020202020204" pitchFamily="34" charset="0"/>
                <a:cs typeface="Times New Roman" panose="02020603050405020304" pitchFamily="18" charset="0"/>
              </a:rPr>
              <a:t>Spiritual Depression </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sz="3200" b="1" kern="100" dirty="0">
                <a:effectLst/>
                <a:ea typeface="Aptos" panose="020B0004020202020204" pitchFamily="34" charset="0"/>
                <a:cs typeface="Times New Roman" panose="02020603050405020304" pitchFamily="18" charset="0"/>
              </a:rPr>
              <a:t>“Have you realized that most of your unhappiness in life is due to the fact that you are listening to yourself instead of talking to yourself? Take those thoughts that come to you the moment you wake up in the morning.  You have not originated them, but they start talking to you, they bring back the problems of yesterday, etc.  Somebody is talking.  Who is talking to you?  Your self is talking to you.  Now this man’s treatment was this; instead of allowing this self to talk to him, he starts talking to himself. ‘Why art thou cast down, O my soul?’ he asks.  His soul had been depressing him, crushing him.  So he stands up and says: ‘Self, listen for moment, I will speak to you’…You have to take yourself in hand, you have to address yourself, preach to yourself, question yourself.  </a:t>
            </a:r>
            <a:endParaRPr lang="en-US" dirty="0"/>
          </a:p>
        </p:txBody>
      </p:sp>
    </p:spTree>
    <p:extLst>
      <p:ext uri="{BB962C8B-B14F-4D97-AF65-F5344CB8AC3E}">
        <p14:creationId xmlns:p14="http://schemas.microsoft.com/office/powerpoint/2010/main" val="25742129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ABC2B-3382-E67A-4267-05AF55937F1C}"/>
              </a:ext>
            </a:extLst>
          </p:cNvPr>
          <p:cNvSpPr/>
          <p:nvPr/>
        </p:nvSpPr>
        <p:spPr>
          <a:xfrm>
            <a:off x="0" y="0"/>
            <a:ext cx="12192000" cy="6858000"/>
          </a:xfrm>
          <a:prstGeom prst="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kern="100" dirty="0">
                <a:effectLst/>
                <a:ea typeface="Aptos" panose="020B0004020202020204" pitchFamily="34" charset="0"/>
                <a:cs typeface="Times New Roman" panose="02020603050405020304" pitchFamily="18" charset="0"/>
              </a:rPr>
              <a:t>D. Martin Lloyd-Jones    </a:t>
            </a:r>
            <a:r>
              <a:rPr lang="en-US" sz="3200" b="1" i="1" kern="100" dirty="0">
                <a:effectLst/>
                <a:ea typeface="Aptos" panose="020B0004020202020204" pitchFamily="34" charset="0"/>
                <a:cs typeface="Times New Roman" panose="02020603050405020304" pitchFamily="18" charset="0"/>
              </a:rPr>
              <a:t>Spiritual Depression </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b="1"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sz="3200" b="1" kern="100" dirty="0">
                <a:effectLst/>
                <a:ea typeface="Aptos" panose="020B0004020202020204" pitchFamily="34" charset="0"/>
                <a:cs typeface="Times New Roman" panose="02020603050405020304" pitchFamily="18" charset="0"/>
              </a:rPr>
              <a:t>You must say to your soul: ‘Why are you cast down’ -- what business have you to be disquieted? You must turn on yourself, upbraid yourself, condemn yourself, exhort yourself, and say to yourself; ‘Hope you in God’ -- instead of muttering in this depressed unhappy way.  And then you must go on to remind yourself of God, Who God is, and what God is and what God has done and what God has pledged Himself to do.  Then having done that, end on this great note: defy yourself, and defy other people,  and defy the devil and the whole world, and say with this man: ‘I shall yet praise Him for the help of His countenance, who is also the help of my countenance and my God’. </a:t>
            </a:r>
            <a:endParaRPr lang="en-US" sz="3200" kern="100" dirty="0">
              <a:effectLst/>
              <a:ea typeface="Aptos" panose="020B0004020202020204" pitchFamily="34" charset="0"/>
              <a:cs typeface="Times New Roman" panose="02020603050405020304" pitchFamily="18" charset="0"/>
            </a:endParaRPr>
          </a:p>
          <a:p>
            <a:pPr algn="ctr"/>
            <a:endParaRPr lang="en-US" dirty="0"/>
          </a:p>
        </p:txBody>
      </p:sp>
    </p:spTree>
    <p:extLst>
      <p:ext uri="{BB962C8B-B14F-4D97-AF65-F5344CB8AC3E}">
        <p14:creationId xmlns:p14="http://schemas.microsoft.com/office/powerpoint/2010/main" val="6105196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800600"/>
            <a:ext cx="12192000" cy="2057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42:11 </a:t>
            </a:r>
            <a:r>
              <a:rPr lang="en-US" sz="3200" dirty="0">
                <a:solidFill>
                  <a:schemeClr val="tx1"/>
                </a:solidFill>
              </a:rPr>
              <a:t>Why are you in despair, my soul?</a:t>
            </a:r>
            <a:br>
              <a:rPr lang="en-US" sz="3200" dirty="0">
                <a:solidFill>
                  <a:schemeClr val="tx1"/>
                </a:solidFill>
              </a:rPr>
            </a:br>
            <a:r>
              <a:rPr lang="en-US" sz="3200" dirty="0">
                <a:solidFill>
                  <a:schemeClr val="tx1"/>
                </a:solidFill>
              </a:rPr>
              <a:t>And why are you restless within me?</a:t>
            </a:r>
            <a:br>
              <a:rPr lang="en-US" sz="3200" dirty="0">
                <a:solidFill>
                  <a:schemeClr val="tx1"/>
                </a:solidFill>
              </a:rPr>
            </a:br>
            <a:r>
              <a:rPr lang="en-US" sz="3200" dirty="0">
                <a:solidFill>
                  <a:schemeClr val="tx1"/>
                </a:solidFill>
              </a:rPr>
              <a:t>Wait for God, for I will again praise Him</a:t>
            </a:r>
            <a:br>
              <a:rPr lang="en-US" sz="3200" dirty="0">
                <a:solidFill>
                  <a:schemeClr val="tx1"/>
                </a:solidFill>
              </a:rPr>
            </a:br>
            <a:r>
              <a:rPr lang="en-US" sz="3200" dirty="0">
                <a:solidFill>
                  <a:schemeClr val="tx1"/>
                </a:solidFill>
              </a:rPr>
              <a:t>For the help of His presence, my God.</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F6E8C166-ECE6-A54E-3C1E-4F51D066B953}"/>
              </a:ext>
            </a:extLst>
          </p:cNvPr>
          <p:cNvSpPr txBox="1">
            <a:spLocks/>
          </p:cNvSpPr>
          <p:nvPr/>
        </p:nvSpPr>
        <p:spPr bwMode="auto">
          <a:xfrm>
            <a:off x="152400" y="2037346"/>
            <a:ext cx="10591799"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Sometimes we have to </a:t>
            </a:r>
            <a:r>
              <a:rPr lang="en-US" b="1" i="1" dirty="0">
                <a:solidFill>
                  <a:schemeClr val="bg1"/>
                </a:solidFill>
              </a:rPr>
              <a:t>preach</a:t>
            </a:r>
            <a:r>
              <a:rPr lang="en-US" b="1" dirty="0">
                <a:solidFill>
                  <a:schemeClr val="bg1"/>
                </a:solidFill>
              </a:rPr>
              <a:t> to ourselves!</a:t>
            </a:r>
          </a:p>
        </p:txBody>
      </p:sp>
      <p:sp>
        <p:nvSpPr>
          <p:cNvPr id="8" name="Rectangle 7">
            <a:extLst>
              <a:ext uri="{FF2B5EF4-FFF2-40B4-BE49-F238E27FC236}">
                <a16:creationId xmlns:a16="http://schemas.microsoft.com/office/drawing/2014/main" id="{D63C3121-98FC-D753-86D7-0A7C4DED9D53}"/>
              </a:ext>
            </a:extLst>
          </p:cNvPr>
          <p:cNvSpPr/>
          <p:nvPr/>
        </p:nvSpPr>
        <p:spPr>
          <a:xfrm>
            <a:off x="6781800" y="215900"/>
            <a:ext cx="5232400" cy="1384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Step 3: Affirm God’s character and promises </a:t>
            </a:r>
            <a:endParaRPr lang="en-US" sz="4000" dirty="0"/>
          </a:p>
        </p:txBody>
      </p:sp>
      <p:sp>
        <p:nvSpPr>
          <p:cNvPr id="4" name="Title 1">
            <a:extLst>
              <a:ext uri="{FF2B5EF4-FFF2-40B4-BE49-F238E27FC236}">
                <a16:creationId xmlns:a16="http://schemas.microsoft.com/office/drawing/2014/main" id="{F12A02F8-33E3-82B7-5444-4EFF992538FA}"/>
              </a:ext>
            </a:extLst>
          </p:cNvPr>
          <p:cNvSpPr txBox="1">
            <a:spLocks/>
          </p:cNvSpPr>
          <p:nvPr/>
        </p:nvSpPr>
        <p:spPr bwMode="auto">
          <a:xfrm>
            <a:off x="152400" y="3200400"/>
            <a:ext cx="10591799"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And it is tremendously freeing to realize we have this option</a:t>
            </a:r>
          </a:p>
        </p:txBody>
      </p:sp>
    </p:spTree>
    <p:extLst>
      <p:ext uri="{BB962C8B-B14F-4D97-AF65-F5344CB8AC3E}">
        <p14:creationId xmlns:p14="http://schemas.microsoft.com/office/powerpoint/2010/main" val="103613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5433594"/>
            <a:ext cx="12192000" cy="142440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43:1  </a:t>
            </a:r>
            <a:r>
              <a:rPr lang="en-US" sz="3200" dirty="0">
                <a:solidFill>
                  <a:srgbClr val="000000"/>
                </a:solidFill>
                <a:effectLst/>
                <a:ea typeface="Times New Roman" panose="02020603050405020304" pitchFamily="18" charset="0"/>
              </a:rPr>
              <a:t>Vindicate me, God, and plead my case against an ungodly nation; Save me from the deceitful and unjust person!</a:t>
            </a:r>
            <a:endParaRPr lang="en-US" sz="3200" dirty="0">
              <a:effectLst/>
              <a:ea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D63C3121-98FC-D753-86D7-0A7C4DED9D53}"/>
              </a:ext>
            </a:extLst>
          </p:cNvPr>
          <p:cNvSpPr/>
          <p:nvPr/>
        </p:nvSpPr>
        <p:spPr>
          <a:xfrm>
            <a:off x="7162800" y="228600"/>
            <a:ext cx="4343400" cy="9144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Step 4: Ask</a:t>
            </a:r>
            <a:endParaRPr lang="en-US" sz="5400" dirty="0"/>
          </a:p>
        </p:txBody>
      </p:sp>
    </p:spTree>
    <p:extLst>
      <p:ext uri="{BB962C8B-B14F-4D97-AF65-F5344CB8AC3E}">
        <p14:creationId xmlns:p14="http://schemas.microsoft.com/office/powerpoint/2010/main" val="232496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5433594"/>
            <a:ext cx="12192000" cy="142440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43:2 </a:t>
            </a:r>
            <a:r>
              <a:rPr lang="en-US" sz="3200" dirty="0">
                <a:solidFill>
                  <a:schemeClr val="tx1"/>
                </a:solidFill>
              </a:rPr>
              <a:t>For You are the God of my strength; why have You rejected me?</a:t>
            </a:r>
            <a:br>
              <a:rPr lang="en-US" sz="3200" dirty="0">
                <a:solidFill>
                  <a:schemeClr val="tx1"/>
                </a:solidFill>
              </a:rPr>
            </a:br>
            <a:r>
              <a:rPr lang="en-US" sz="3200" dirty="0">
                <a:solidFill>
                  <a:schemeClr val="tx1"/>
                </a:solidFill>
              </a:rPr>
              <a:t>Why do I go about mourning because of the oppression of the enemy?</a:t>
            </a:r>
          </a:p>
          <a:p>
            <a:r>
              <a:rPr lang="en-US" b="1" dirty="0"/>
              <a:t> </a:t>
            </a:r>
            <a:endParaRPr lang="en-US" dirty="0"/>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D63C3121-98FC-D753-86D7-0A7C4DED9D53}"/>
              </a:ext>
            </a:extLst>
          </p:cNvPr>
          <p:cNvSpPr/>
          <p:nvPr/>
        </p:nvSpPr>
        <p:spPr>
          <a:xfrm>
            <a:off x="7162800" y="228600"/>
            <a:ext cx="4343400" cy="9144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Step 4: Ask</a:t>
            </a:r>
            <a:endParaRPr lang="en-US" sz="5400" dirty="0"/>
          </a:p>
        </p:txBody>
      </p:sp>
    </p:spTree>
    <p:extLst>
      <p:ext uri="{BB962C8B-B14F-4D97-AF65-F5344CB8AC3E}">
        <p14:creationId xmlns:p14="http://schemas.microsoft.com/office/powerpoint/2010/main" val="25069714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5433594"/>
            <a:ext cx="12192000" cy="142440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43:</a:t>
            </a:r>
            <a:r>
              <a:rPr lang="en-US" sz="3200" b="1" baseline="30000" dirty="0">
                <a:solidFill>
                  <a:srgbClr val="000000"/>
                </a:solidFill>
                <a:effectLst/>
                <a:ea typeface="Times New Roman" panose="02020603050405020304" pitchFamily="18" charset="0"/>
              </a:rPr>
              <a:t>3 </a:t>
            </a:r>
            <a:r>
              <a:rPr lang="en-US" sz="3200" dirty="0">
                <a:solidFill>
                  <a:srgbClr val="000000"/>
                </a:solidFill>
                <a:effectLst/>
                <a:ea typeface="Times New Roman" panose="02020603050405020304" pitchFamily="18" charset="0"/>
              </a:rPr>
              <a:t>Send out Your light and Your truth, they shall lead me; They shall bring me to Your holy hill and to Your dwelling places.</a:t>
            </a:r>
            <a:endParaRPr lang="en-US" sz="3200" dirty="0">
              <a:effectLst/>
              <a:ea typeface="Times New Roman" panose="02020603050405020304" pitchFamily="18" charset="0"/>
            </a:endParaRPr>
          </a:p>
          <a:p>
            <a:r>
              <a:rPr lang="en-US" sz="3200" b="1" dirty="0"/>
              <a:t> </a:t>
            </a:r>
            <a:endParaRPr lang="en-US" sz="3200" dirty="0"/>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D63C3121-98FC-D753-86D7-0A7C4DED9D53}"/>
              </a:ext>
            </a:extLst>
          </p:cNvPr>
          <p:cNvSpPr/>
          <p:nvPr/>
        </p:nvSpPr>
        <p:spPr>
          <a:xfrm>
            <a:off x="7162800" y="228600"/>
            <a:ext cx="4343400" cy="9144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Step 4: Ask</a:t>
            </a:r>
            <a:endParaRPr lang="en-US" sz="5400" dirty="0"/>
          </a:p>
        </p:txBody>
      </p:sp>
      <p:sp>
        <p:nvSpPr>
          <p:cNvPr id="4" name="Rectangle: Rounded Corners 3">
            <a:extLst>
              <a:ext uri="{FF2B5EF4-FFF2-40B4-BE49-F238E27FC236}">
                <a16:creationId xmlns:a16="http://schemas.microsoft.com/office/drawing/2014/main" id="{13056CC9-AB3D-B54A-EC70-68BC95EF2FB6}"/>
              </a:ext>
            </a:extLst>
          </p:cNvPr>
          <p:cNvSpPr/>
          <p:nvPr/>
        </p:nvSpPr>
        <p:spPr>
          <a:xfrm>
            <a:off x="3581400" y="4379657"/>
            <a:ext cx="8458200" cy="832995"/>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Looking forward in hope with a vision </a:t>
            </a:r>
            <a:endParaRPr lang="en-US" sz="4000" dirty="0">
              <a:solidFill>
                <a:schemeClr val="bg1"/>
              </a:solidFill>
            </a:endParaRPr>
          </a:p>
        </p:txBody>
      </p:sp>
    </p:spTree>
    <p:extLst>
      <p:ext uri="{BB962C8B-B14F-4D97-AF65-F5344CB8AC3E}">
        <p14:creationId xmlns:p14="http://schemas.microsoft.com/office/powerpoint/2010/main" val="66170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724400"/>
            <a:ext cx="12192000"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43:5 </a:t>
            </a:r>
            <a:r>
              <a:rPr lang="en-US" sz="3200" dirty="0">
                <a:solidFill>
                  <a:schemeClr val="tx1"/>
                </a:solidFill>
              </a:rPr>
              <a:t>Why are you in despair, my soul?</a:t>
            </a:r>
            <a:br>
              <a:rPr lang="en-US" sz="3200" dirty="0">
                <a:solidFill>
                  <a:schemeClr val="tx1"/>
                </a:solidFill>
              </a:rPr>
            </a:br>
            <a:r>
              <a:rPr lang="en-US" sz="3200" dirty="0">
                <a:solidFill>
                  <a:schemeClr val="tx1"/>
                </a:solidFill>
              </a:rPr>
              <a:t>And why are you restless within me?</a:t>
            </a:r>
            <a:br>
              <a:rPr lang="en-US" sz="3200" dirty="0">
                <a:solidFill>
                  <a:schemeClr val="tx1"/>
                </a:solidFill>
              </a:rPr>
            </a:br>
            <a:r>
              <a:rPr lang="en-US" sz="3200" dirty="0">
                <a:solidFill>
                  <a:schemeClr val="tx1"/>
                </a:solidFill>
              </a:rPr>
              <a:t>Wait for God, for I will again praise Him</a:t>
            </a:r>
            <a:br>
              <a:rPr lang="en-US" sz="3200" dirty="0">
                <a:solidFill>
                  <a:schemeClr val="tx1"/>
                </a:solidFill>
              </a:rPr>
            </a:br>
            <a:r>
              <a:rPr lang="en-US" sz="3200" dirty="0">
                <a:solidFill>
                  <a:schemeClr val="tx1"/>
                </a:solidFill>
              </a:rPr>
              <a:t>For the help of His presence, my God.</a:t>
            </a:r>
          </a:p>
          <a:p>
            <a:r>
              <a:rPr lang="en-US" sz="3200" b="1" dirty="0"/>
              <a:t> </a:t>
            </a:r>
            <a:endParaRPr lang="en-US" sz="3200" dirty="0"/>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D63C3121-98FC-D753-86D7-0A7C4DED9D53}"/>
              </a:ext>
            </a:extLst>
          </p:cNvPr>
          <p:cNvSpPr/>
          <p:nvPr/>
        </p:nvSpPr>
        <p:spPr>
          <a:xfrm>
            <a:off x="7162800" y="228600"/>
            <a:ext cx="4343400" cy="9144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Step 4: Ask</a:t>
            </a:r>
            <a:endParaRPr lang="en-US" sz="5400" dirty="0"/>
          </a:p>
        </p:txBody>
      </p:sp>
    </p:spTree>
    <p:extLst>
      <p:ext uri="{BB962C8B-B14F-4D97-AF65-F5344CB8AC3E}">
        <p14:creationId xmlns:p14="http://schemas.microsoft.com/office/powerpoint/2010/main" val="3964772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724400"/>
            <a:ext cx="12192000"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43:5 </a:t>
            </a:r>
            <a:r>
              <a:rPr lang="en-US" sz="3200" dirty="0">
                <a:solidFill>
                  <a:schemeClr val="tx1"/>
                </a:solidFill>
              </a:rPr>
              <a:t>Why are you in despair, my soul?</a:t>
            </a:r>
            <a:br>
              <a:rPr lang="en-US" sz="3200" dirty="0">
                <a:solidFill>
                  <a:schemeClr val="tx1"/>
                </a:solidFill>
              </a:rPr>
            </a:br>
            <a:r>
              <a:rPr lang="en-US" sz="3200" dirty="0">
                <a:solidFill>
                  <a:schemeClr val="tx1"/>
                </a:solidFill>
              </a:rPr>
              <a:t>And why are you restless within me?</a:t>
            </a:r>
            <a:br>
              <a:rPr lang="en-US" sz="3200" dirty="0">
                <a:solidFill>
                  <a:schemeClr val="tx1"/>
                </a:solidFill>
              </a:rPr>
            </a:br>
            <a:r>
              <a:rPr lang="en-US" sz="3200" b="1" u="sng" dirty="0">
                <a:solidFill>
                  <a:srgbClr val="002060"/>
                </a:solidFill>
              </a:rPr>
              <a:t>Wait for God</a:t>
            </a:r>
            <a:r>
              <a:rPr lang="en-US" sz="3200" dirty="0">
                <a:solidFill>
                  <a:schemeClr val="tx1"/>
                </a:solidFill>
              </a:rPr>
              <a:t>, for I will again praise Him</a:t>
            </a:r>
            <a:br>
              <a:rPr lang="en-US" sz="3200" dirty="0">
                <a:solidFill>
                  <a:schemeClr val="tx1"/>
                </a:solidFill>
              </a:rPr>
            </a:br>
            <a:r>
              <a:rPr lang="en-US" sz="3200" dirty="0">
                <a:solidFill>
                  <a:schemeClr val="tx1"/>
                </a:solidFill>
              </a:rPr>
              <a:t>For the help of His presence, my God.</a:t>
            </a:r>
          </a:p>
          <a:p>
            <a:r>
              <a:rPr lang="en-US" sz="3200" b="1" dirty="0"/>
              <a:t> </a:t>
            </a:r>
            <a:endParaRPr lang="en-US" sz="3200" dirty="0"/>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D63C3121-98FC-D753-86D7-0A7C4DED9D53}"/>
              </a:ext>
            </a:extLst>
          </p:cNvPr>
          <p:cNvSpPr/>
          <p:nvPr/>
        </p:nvSpPr>
        <p:spPr>
          <a:xfrm>
            <a:off x="7162800" y="228600"/>
            <a:ext cx="4343400" cy="9144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Step 4: Ask</a:t>
            </a:r>
            <a:endParaRPr lang="en-US" sz="5400" dirty="0"/>
          </a:p>
        </p:txBody>
      </p:sp>
    </p:spTree>
    <p:extLst>
      <p:ext uri="{BB962C8B-B14F-4D97-AF65-F5344CB8AC3E}">
        <p14:creationId xmlns:p14="http://schemas.microsoft.com/office/powerpoint/2010/main" val="37752598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0" y="4724400"/>
            <a:ext cx="12192000" cy="21336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43:5 </a:t>
            </a:r>
            <a:r>
              <a:rPr lang="en-US" sz="3200" dirty="0">
                <a:solidFill>
                  <a:schemeClr val="tx1"/>
                </a:solidFill>
              </a:rPr>
              <a:t>Why are you in despair, my soul?</a:t>
            </a:r>
            <a:br>
              <a:rPr lang="en-US" sz="3200" dirty="0">
                <a:solidFill>
                  <a:schemeClr val="tx1"/>
                </a:solidFill>
              </a:rPr>
            </a:br>
            <a:r>
              <a:rPr lang="en-US" sz="3200" dirty="0">
                <a:solidFill>
                  <a:schemeClr val="tx1"/>
                </a:solidFill>
              </a:rPr>
              <a:t>And why are you restless within me?</a:t>
            </a:r>
            <a:br>
              <a:rPr lang="en-US" sz="3200" dirty="0">
                <a:solidFill>
                  <a:schemeClr val="tx1"/>
                </a:solidFill>
              </a:rPr>
            </a:br>
            <a:r>
              <a:rPr lang="en-US" sz="3200" b="1" u="sng" dirty="0">
                <a:solidFill>
                  <a:srgbClr val="002060"/>
                </a:solidFill>
              </a:rPr>
              <a:t>Wait for God</a:t>
            </a:r>
            <a:r>
              <a:rPr lang="en-US" sz="3200" dirty="0">
                <a:solidFill>
                  <a:schemeClr val="tx1"/>
                </a:solidFill>
              </a:rPr>
              <a:t>, for I will again praise Him</a:t>
            </a:r>
            <a:br>
              <a:rPr lang="en-US" sz="3200" dirty="0">
                <a:solidFill>
                  <a:schemeClr val="tx1"/>
                </a:solidFill>
              </a:rPr>
            </a:br>
            <a:r>
              <a:rPr lang="en-US" sz="3200" dirty="0">
                <a:solidFill>
                  <a:schemeClr val="tx1"/>
                </a:solidFill>
              </a:rPr>
              <a:t>For the help of His presence, my God.</a:t>
            </a:r>
          </a:p>
          <a:p>
            <a:r>
              <a:rPr lang="en-US" sz="3200" b="1" dirty="0"/>
              <a:t> </a:t>
            </a:r>
            <a:endParaRPr lang="en-US" sz="3200" dirty="0"/>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D63C3121-98FC-D753-86D7-0A7C4DED9D53}"/>
              </a:ext>
            </a:extLst>
          </p:cNvPr>
          <p:cNvSpPr/>
          <p:nvPr/>
        </p:nvSpPr>
        <p:spPr>
          <a:xfrm>
            <a:off x="7162800" y="228600"/>
            <a:ext cx="4800600" cy="16764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bg1"/>
                </a:solidFill>
              </a:rPr>
              <a:t>Step 5: </a:t>
            </a:r>
          </a:p>
          <a:p>
            <a:pPr algn="ctr"/>
            <a:r>
              <a:rPr lang="en-US" sz="5400" b="1" dirty="0">
                <a:solidFill>
                  <a:schemeClr val="bg1"/>
                </a:solidFill>
              </a:rPr>
              <a:t>Wait in trust </a:t>
            </a:r>
            <a:endParaRPr lang="en-US" sz="5400" dirty="0"/>
          </a:p>
        </p:txBody>
      </p:sp>
    </p:spTree>
    <p:extLst>
      <p:ext uri="{BB962C8B-B14F-4D97-AF65-F5344CB8AC3E}">
        <p14:creationId xmlns:p14="http://schemas.microsoft.com/office/powerpoint/2010/main" val="1514599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42:1</a:t>
            </a:r>
            <a:r>
              <a:rPr lang="en-US" sz="3200" b="1" dirty="0">
                <a:solidFill>
                  <a:schemeClr val="tx1"/>
                </a:solidFill>
              </a:rPr>
              <a:t> </a:t>
            </a:r>
            <a:r>
              <a:rPr lang="en-US" sz="3200" dirty="0">
                <a:solidFill>
                  <a:schemeClr val="tx1"/>
                </a:solidFill>
              </a:rPr>
              <a:t>As the deer pants for the water brooks, So my soul pants for You, God. </a:t>
            </a:r>
            <a:r>
              <a:rPr lang="en-US" sz="3200" b="1" baseline="30000" dirty="0">
                <a:solidFill>
                  <a:schemeClr val="tx1"/>
                </a:solidFill>
              </a:rPr>
              <a:t>2 </a:t>
            </a:r>
            <a:r>
              <a:rPr lang="en-US" sz="3200" dirty="0">
                <a:solidFill>
                  <a:schemeClr val="tx1"/>
                </a:solidFill>
              </a:rPr>
              <a:t>My soul thirsts for God, for the living God; When shall I come and appear before God?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63479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8" name="Rectangle 7">
            <a:extLst>
              <a:ext uri="{FF2B5EF4-FFF2-40B4-BE49-F238E27FC236}">
                <a16:creationId xmlns:a16="http://schemas.microsoft.com/office/drawing/2014/main" id="{D63C3121-98FC-D753-86D7-0A7C4DED9D53}"/>
              </a:ext>
            </a:extLst>
          </p:cNvPr>
          <p:cNvSpPr/>
          <p:nvPr/>
        </p:nvSpPr>
        <p:spPr>
          <a:xfrm>
            <a:off x="279734" y="5610058"/>
            <a:ext cx="5587666" cy="930442"/>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Step 5:  Wait in trust </a:t>
            </a:r>
            <a:endParaRPr lang="en-US" sz="4800" dirty="0"/>
          </a:p>
        </p:txBody>
      </p:sp>
      <p:sp>
        <p:nvSpPr>
          <p:cNvPr id="5" name="Rectangle 4">
            <a:extLst>
              <a:ext uri="{FF2B5EF4-FFF2-40B4-BE49-F238E27FC236}">
                <a16:creationId xmlns:a16="http://schemas.microsoft.com/office/drawing/2014/main" id="{509F2FFD-4C29-93E4-C214-0205C4CFB806}"/>
              </a:ext>
            </a:extLst>
          </p:cNvPr>
          <p:cNvSpPr/>
          <p:nvPr/>
        </p:nvSpPr>
        <p:spPr>
          <a:xfrm>
            <a:off x="279734" y="3429000"/>
            <a:ext cx="11403932"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Step 3: Affirm God’s character and promises </a:t>
            </a:r>
            <a:endParaRPr lang="en-US" sz="4800" dirty="0"/>
          </a:p>
        </p:txBody>
      </p:sp>
      <p:sp>
        <p:nvSpPr>
          <p:cNvPr id="6" name="Rectangle 5">
            <a:extLst>
              <a:ext uri="{FF2B5EF4-FFF2-40B4-BE49-F238E27FC236}">
                <a16:creationId xmlns:a16="http://schemas.microsoft.com/office/drawing/2014/main" id="{59425368-9A79-608F-B000-F011B82877AA}"/>
              </a:ext>
            </a:extLst>
          </p:cNvPr>
          <p:cNvSpPr/>
          <p:nvPr/>
        </p:nvSpPr>
        <p:spPr>
          <a:xfrm>
            <a:off x="280737" y="2299368"/>
            <a:ext cx="9727532"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Step 2: Pour out your sadness to God</a:t>
            </a:r>
            <a:endParaRPr lang="en-US" sz="4800" dirty="0"/>
          </a:p>
        </p:txBody>
      </p:sp>
      <p:sp>
        <p:nvSpPr>
          <p:cNvPr id="7" name="Rectangle 6">
            <a:extLst>
              <a:ext uri="{FF2B5EF4-FFF2-40B4-BE49-F238E27FC236}">
                <a16:creationId xmlns:a16="http://schemas.microsoft.com/office/drawing/2014/main" id="{119FA1B6-2BFD-BC74-355D-07A312F478BF}"/>
              </a:ext>
            </a:extLst>
          </p:cNvPr>
          <p:cNvSpPr/>
          <p:nvPr/>
        </p:nvSpPr>
        <p:spPr>
          <a:xfrm>
            <a:off x="280737" y="1169736"/>
            <a:ext cx="67056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Step 1: Draw near to God</a:t>
            </a:r>
            <a:endParaRPr lang="en-US" sz="2800" dirty="0"/>
          </a:p>
        </p:txBody>
      </p:sp>
      <p:sp>
        <p:nvSpPr>
          <p:cNvPr id="9" name="Rectangle 8">
            <a:extLst>
              <a:ext uri="{FF2B5EF4-FFF2-40B4-BE49-F238E27FC236}">
                <a16:creationId xmlns:a16="http://schemas.microsoft.com/office/drawing/2014/main" id="{C89631A7-C926-361F-AE21-7B52039C1C20}"/>
              </a:ext>
            </a:extLst>
          </p:cNvPr>
          <p:cNvSpPr/>
          <p:nvPr/>
        </p:nvSpPr>
        <p:spPr>
          <a:xfrm>
            <a:off x="279734" y="4555958"/>
            <a:ext cx="3530266" cy="930442"/>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4800" b="1" dirty="0">
                <a:solidFill>
                  <a:schemeClr val="bg1"/>
                </a:solidFill>
              </a:rPr>
              <a:t>Step 4:  Ask</a:t>
            </a:r>
            <a:endParaRPr lang="en-US" sz="4800" dirty="0"/>
          </a:p>
        </p:txBody>
      </p:sp>
      <p:sp>
        <p:nvSpPr>
          <p:cNvPr id="10" name="Rectangle: Rounded Corners 9">
            <a:extLst>
              <a:ext uri="{FF2B5EF4-FFF2-40B4-BE49-F238E27FC236}">
                <a16:creationId xmlns:a16="http://schemas.microsoft.com/office/drawing/2014/main" id="{C36D8E5E-A715-4576-1E3C-886E917DC521}"/>
              </a:ext>
            </a:extLst>
          </p:cNvPr>
          <p:cNvSpPr/>
          <p:nvPr/>
        </p:nvSpPr>
        <p:spPr>
          <a:xfrm>
            <a:off x="5713997" y="4742528"/>
            <a:ext cx="6400800" cy="1487743"/>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a much needed skill for walking with God in this life!</a:t>
            </a:r>
            <a:endParaRPr lang="en-US" sz="4000" dirty="0">
              <a:solidFill>
                <a:schemeClr val="bg1"/>
              </a:solidFill>
            </a:endParaRPr>
          </a:p>
        </p:txBody>
      </p:sp>
    </p:spTree>
    <p:extLst>
      <p:ext uri="{BB962C8B-B14F-4D97-AF65-F5344CB8AC3E}">
        <p14:creationId xmlns:p14="http://schemas.microsoft.com/office/powerpoint/2010/main" val="230592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par>
                          <p:cTn id="19" fill="hold">
                            <p:stCondLst>
                              <p:cond delay="1500"/>
                            </p:stCondLst>
                            <p:childTnLst>
                              <p:par>
                                <p:cTn id="20" presetID="1" presetClass="entr" presetSubtype="0"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6" grpId="0" animBg="1"/>
      <p:bldP spid="7" grpId="0" animBg="1"/>
      <p:bldP spid="9" grpId="0" animBg="1"/>
      <p:bldP spid="10"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
        <p:nvSpPr>
          <p:cNvPr id="5" name="Title 1">
            <a:extLst>
              <a:ext uri="{FF2B5EF4-FFF2-40B4-BE49-F238E27FC236}">
                <a16:creationId xmlns:a16="http://schemas.microsoft.com/office/drawing/2014/main" id="{6DA0A459-0BF5-3040-8E85-07296A3F0425}"/>
              </a:ext>
            </a:extLst>
          </p:cNvPr>
          <p:cNvSpPr txBox="1">
            <a:spLocks/>
          </p:cNvSpPr>
          <p:nvPr/>
        </p:nvSpPr>
        <p:spPr bwMode="auto">
          <a:xfrm>
            <a:off x="6705600" y="5440362"/>
            <a:ext cx="5181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Next week:</a:t>
            </a:r>
          </a:p>
        </p:txBody>
      </p:sp>
    </p:spTree>
    <p:extLst>
      <p:ext uri="{BB962C8B-B14F-4D97-AF65-F5344CB8AC3E}">
        <p14:creationId xmlns:p14="http://schemas.microsoft.com/office/powerpoint/2010/main" val="185545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3083275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42:1</a:t>
            </a:r>
            <a:r>
              <a:rPr lang="en-US" sz="3200" b="1" dirty="0">
                <a:solidFill>
                  <a:schemeClr val="tx1"/>
                </a:solidFill>
              </a:rPr>
              <a:t> </a:t>
            </a:r>
            <a:r>
              <a:rPr lang="en-US" sz="3200" dirty="0">
                <a:solidFill>
                  <a:schemeClr val="tx1"/>
                </a:solidFill>
              </a:rPr>
              <a:t>As the deer pants for the water brooks, So </a:t>
            </a:r>
            <a:r>
              <a:rPr lang="en-US" sz="3200" b="1" u="sng" dirty="0">
                <a:solidFill>
                  <a:srgbClr val="002060"/>
                </a:solidFill>
              </a:rPr>
              <a:t>my soul pants</a:t>
            </a:r>
            <a:r>
              <a:rPr lang="en-US" sz="3200" dirty="0">
                <a:solidFill>
                  <a:schemeClr val="tx1"/>
                </a:solidFill>
              </a:rPr>
              <a:t> for You, God. </a:t>
            </a:r>
            <a:r>
              <a:rPr lang="en-US" sz="3200" b="1" baseline="30000" dirty="0">
                <a:solidFill>
                  <a:schemeClr val="tx1"/>
                </a:solidFill>
              </a:rPr>
              <a:t>2 </a:t>
            </a:r>
            <a:r>
              <a:rPr lang="en-US" sz="3200" b="1" u="sng" dirty="0">
                <a:solidFill>
                  <a:srgbClr val="002060"/>
                </a:solidFill>
              </a:rPr>
              <a:t>My soul thirsts</a:t>
            </a:r>
            <a:r>
              <a:rPr lang="en-US" sz="3200" b="1" dirty="0">
                <a:solidFill>
                  <a:srgbClr val="002060"/>
                </a:solidFill>
              </a:rPr>
              <a:t> </a:t>
            </a:r>
            <a:r>
              <a:rPr lang="en-US" sz="3200" dirty="0">
                <a:solidFill>
                  <a:schemeClr val="tx1"/>
                </a:solidFill>
              </a:rPr>
              <a:t>for God, for the living God; When shall I come and appear before God?</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17202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E43-13A4-EDA9-D34D-A19A274E9F69}"/>
              </a:ext>
            </a:extLst>
          </p:cNvPr>
          <p:cNvSpPr txBox="1">
            <a:spLocks/>
          </p:cNvSpPr>
          <p:nvPr/>
        </p:nvSpPr>
        <p:spPr bwMode="auto">
          <a:xfrm>
            <a:off x="0" y="76200"/>
            <a:ext cx="7010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8000" b="1" dirty="0">
                <a:solidFill>
                  <a:schemeClr val="bg1"/>
                </a:solidFill>
              </a:rPr>
              <a:t>How to Lament</a:t>
            </a:r>
          </a:p>
        </p:txBody>
      </p:sp>
      <p:sp>
        <p:nvSpPr>
          <p:cNvPr id="3" name="Rectangle 2">
            <a:extLst>
              <a:ext uri="{FF2B5EF4-FFF2-40B4-BE49-F238E27FC236}">
                <a16:creationId xmlns:a16="http://schemas.microsoft.com/office/drawing/2014/main" id="{14D28A02-519F-FD81-356C-F53A5FDE525A}"/>
              </a:ext>
            </a:extLst>
          </p:cNvPr>
          <p:cNvSpPr/>
          <p:nvPr/>
        </p:nvSpPr>
        <p:spPr>
          <a:xfrm>
            <a:off x="-36095" y="5181600"/>
            <a:ext cx="12228095" cy="16764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42:1</a:t>
            </a:r>
            <a:r>
              <a:rPr lang="en-US" sz="3200" b="1" dirty="0">
                <a:solidFill>
                  <a:schemeClr val="tx1"/>
                </a:solidFill>
              </a:rPr>
              <a:t> </a:t>
            </a:r>
            <a:r>
              <a:rPr lang="en-US" sz="3200" dirty="0">
                <a:solidFill>
                  <a:schemeClr val="tx1"/>
                </a:solidFill>
              </a:rPr>
              <a:t>As the deer pants for the water brooks, So my soul pants for You, </a:t>
            </a:r>
            <a:r>
              <a:rPr lang="en-US" sz="3200" b="1" u="sng" dirty="0">
                <a:solidFill>
                  <a:srgbClr val="002060"/>
                </a:solidFill>
              </a:rPr>
              <a:t>God</a:t>
            </a:r>
            <a:r>
              <a:rPr lang="en-US" sz="3200" dirty="0">
                <a:solidFill>
                  <a:schemeClr val="tx1"/>
                </a:solidFill>
              </a:rPr>
              <a:t>. </a:t>
            </a:r>
            <a:r>
              <a:rPr lang="en-US" sz="3200" b="1" baseline="30000" dirty="0">
                <a:solidFill>
                  <a:schemeClr val="tx1"/>
                </a:solidFill>
              </a:rPr>
              <a:t>2 </a:t>
            </a:r>
            <a:r>
              <a:rPr lang="en-US" sz="3200" dirty="0">
                <a:solidFill>
                  <a:schemeClr val="tx1"/>
                </a:solidFill>
              </a:rPr>
              <a:t>My soul thirsts for God, for </a:t>
            </a:r>
            <a:r>
              <a:rPr lang="en-US" sz="3200" b="1" u="sng" dirty="0">
                <a:solidFill>
                  <a:srgbClr val="002060"/>
                </a:solidFill>
              </a:rPr>
              <a:t>the living God</a:t>
            </a:r>
            <a:r>
              <a:rPr lang="en-US" sz="3200" dirty="0">
                <a:solidFill>
                  <a:schemeClr val="tx1"/>
                </a:solidFill>
              </a:rPr>
              <a:t>; When shall I come and </a:t>
            </a:r>
            <a:r>
              <a:rPr lang="en-US" sz="3200" b="1" u="sng" dirty="0">
                <a:solidFill>
                  <a:srgbClr val="002060"/>
                </a:solidFill>
              </a:rPr>
              <a:t>appear before God</a:t>
            </a:r>
            <a:r>
              <a:rPr lang="en-US" sz="3200" dirty="0">
                <a:solidFill>
                  <a:schemeClr val="tx1"/>
                </a:solidFill>
              </a:rPr>
              <a:t>?</a:t>
            </a:r>
          </a:p>
          <a:p>
            <a:pPr marL="0" marR="0">
              <a:lnSpc>
                <a:spcPct val="107000"/>
              </a:lnSpc>
              <a:spcBef>
                <a:spcPts val="0"/>
              </a:spcBef>
              <a:spcAft>
                <a:spcPts val="0"/>
              </a:spcAft>
            </a:pPr>
            <a:endParaRPr lang="en-US" sz="3200" kern="100" dirty="0">
              <a:effectLst/>
              <a:ea typeface="Aptos" panose="020B00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1FBEFAB-F632-AEDF-B3B7-4BF066C44CDB}"/>
              </a:ext>
            </a:extLst>
          </p:cNvPr>
          <p:cNvSpPr/>
          <p:nvPr/>
        </p:nvSpPr>
        <p:spPr>
          <a:xfrm>
            <a:off x="6680200" y="215900"/>
            <a:ext cx="5410200" cy="10033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800" b="1" dirty="0">
                <a:solidFill>
                  <a:schemeClr val="bg1"/>
                </a:solidFill>
              </a:rPr>
              <a:t>Step 1: Draw near to God</a:t>
            </a:r>
            <a:endParaRPr lang="en-US" dirty="0"/>
          </a:p>
        </p:txBody>
      </p:sp>
    </p:spTree>
    <p:extLst>
      <p:ext uri="{BB962C8B-B14F-4D97-AF65-F5344CB8AC3E}">
        <p14:creationId xmlns:p14="http://schemas.microsoft.com/office/powerpoint/2010/main" val="211927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24489</TotalTime>
  <Words>4663</Words>
  <Application>Microsoft Office PowerPoint</Application>
  <PresentationFormat>Widescreen</PresentationFormat>
  <Paragraphs>346</Paragraphs>
  <Slides>72</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72</vt:i4>
      </vt:variant>
    </vt:vector>
  </HeadingPairs>
  <TitlesOfParts>
    <vt:vector size="79" baseType="lpstr">
      <vt:lpstr>Aptos</vt:lpstr>
      <vt:lpstr>Arial</vt:lpstr>
      <vt:lpstr>Calibri</vt:lpstr>
      <vt:lpstr>Google Sans</vt:lpstr>
      <vt:lpstr>Segoe 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and Sarah</dc:creator>
  <cp:lastModifiedBy>Haley</cp:lastModifiedBy>
  <cp:revision>801</cp:revision>
  <dcterms:created xsi:type="dcterms:W3CDTF">2010-12-28T16:51:17Z</dcterms:created>
  <dcterms:modified xsi:type="dcterms:W3CDTF">2024-06-13T20:39:51Z</dcterms:modified>
</cp:coreProperties>
</file>