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</p:sldMasterIdLst>
  <p:notesMasterIdLst>
    <p:notesMasterId r:id="rId31"/>
  </p:notesMasterIdLst>
  <p:sldIdLst>
    <p:sldId id="1561" r:id="rId4"/>
    <p:sldId id="1768" r:id="rId5"/>
    <p:sldId id="1794" r:id="rId6"/>
    <p:sldId id="1793" r:id="rId7"/>
    <p:sldId id="1546" r:id="rId8"/>
    <p:sldId id="1771" r:id="rId9"/>
    <p:sldId id="1796" r:id="rId10"/>
    <p:sldId id="1797" r:id="rId11"/>
    <p:sldId id="1772" r:id="rId12"/>
    <p:sldId id="1770" r:id="rId13"/>
    <p:sldId id="1774" r:id="rId14"/>
    <p:sldId id="1775" r:id="rId15"/>
    <p:sldId id="1783" r:id="rId16"/>
    <p:sldId id="1764" r:id="rId17"/>
    <p:sldId id="1787" r:id="rId18"/>
    <p:sldId id="1786" r:id="rId19"/>
    <p:sldId id="1781" r:id="rId20"/>
    <p:sldId id="1777" r:id="rId21"/>
    <p:sldId id="1789" r:id="rId22"/>
    <p:sldId id="1790" r:id="rId23"/>
    <p:sldId id="1791" r:id="rId24"/>
    <p:sldId id="1792" r:id="rId25"/>
    <p:sldId id="1765" r:id="rId26"/>
    <p:sldId id="1798" r:id="rId27"/>
    <p:sldId id="1766" r:id="rId28"/>
    <p:sldId id="1387" r:id="rId29"/>
    <p:sldId id="17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AEE"/>
    <a:srgbClr val="5F8097"/>
    <a:srgbClr val="8BA5B7"/>
    <a:srgbClr val="D4EEF4"/>
    <a:srgbClr val="C0E5EE"/>
    <a:srgbClr val="E1EBEF"/>
    <a:srgbClr val="827E6C"/>
    <a:srgbClr val="6F6C5D"/>
    <a:srgbClr val="7E7960"/>
    <a:srgbClr val="958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1D725-58E6-4C92-AEB6-9B3FEA315515}" v="1538" dt="2022-11-08T00:48:01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76" autoAdjust="0"/>
    <p:restoredTop sz="89459" autoAdjust="0"/>
  </p:normalViewPr>
  <p:slideViewPr>
    <p:cSldViewPr>
      <p:cViewPr varScale="1">
        <p:scale>
          <a:sx n="67" d="100"/>
          <a:sy n="67" d="100"/>
        </p:scale>
        <p:origin x="92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fordJ" userId="afa10cb3-f4ec-4c59-b9bf-faf4aa99cf1a" providerId="ADAL" clId="{AE06EFF1-5F92-4455-A821-D49D96D2FCDA}"/>
    <pc:docChg chg="custSel addSld delSld modSld">
      <pc:chgData name="RochfordJ" userId="afa10cb3-f4ec-4c59-b9bf-faf4aa99cf1a" providerId="ADAL" clId="{AE06EFF1-5F92-4455-A821-D49D96D2FCDA}" dt="2022-10-10T01:46:57.989" v="29"/>
      <pc:docMkLst>
        <pc:docMk/>
      </pc:docMkLst>
      <pc:sldChg chg="addSp modAnim">
        <pc:chgData name="RochfordJ" userId="afa10cb3-f4ec-4c59-b9bf-faf4aa99cf1a" providerId="ADAL" clId="{AE06EFF1-5F92-4455-A821-D49D96D2FCDA}" dt="2022-10-10T01:46:57.989" v="29"/>
        <pc:sldMkLst>
          <pc:docMk/>
          <pc:sldMk cId="2324842017" sldId="1387"/>
        </pc:sldMkLst>
        <pc:spChg chg="add">
          <ac:chgData name="RochfordJ" userId="afa10cb3-f4ec-4c59-b9bf-faf4aa99cf1a" providerId="ADAL" clId="{AE06EFF1-5F92-4455-A821-D49D96D2FCDA}" dt="2022-10-10T01:46:54.365" v="28"/>
          <ac:spMkLst>
            <pc:docMk/>
            <pc:sldMk cId="2324842017" sldId="1387"/>
            <ac:spMk id="3" creationId="{ECA2BC9E-63ED-4553-92EF-3B295E57DC5E}"/>
          </ac:spMkLst>
        </pc:spChg>
      </pc:sldChg>
      <pc:sldChg chg="addSp delSp modSp add delAnim">
        <pc:chgData name="RochfordJ" userId="afa10cb3-f4ec-4c59-b9bf-faf4aa99cf1a" providerId="ADAL" clId="{AE06EFF1-5F92-4455-A821-D49D96D2FCDA}" dt="2022-10-10T01:46:11.218" v="23" actId="1036"/>
        <pc:sldMkLst>
          <pc:docMk/>
          <pc:sldMk cId="1145036656" sldId="1561"/>
        </pc:sldMkLst>
        <pc:spChg chg="add mod">
          <ac:chgData name="RochfordJ" userId="afa10cb3-f4ec-4c59-b9bf-faf4aa99cf1a" providerId="ADAL" clId="{AE06EFF1-5F92-4455-A821-D49D96D2FCDA}" dt="2022-10-10T01:46:11.218" v="23" actId="1036"/>
          <ac:spMkLst>
            <pc:docMk/>
            <pc:sldMk cId="1145036656" sldId="1561"/>
            <ac:spMk id="4" creationId="{BE3149DE-A1D8-41BD-9271-AAEEB9289D4B}"/>
          </ac:spMkLst>
        </pc:spChg>
        <pc:spChg chg="add mod">
          <ac:chgData name="RochfordJ" userId="afa10cb3-f4ec-4c59-b9bf-faf4aa99cf1a" providerId="ADAL" clId="{AE06EFF1-5F92-4455-A821-D49D96D2FCDA}" dt="2022-10-10T01:46:11.218" v="23" actId="1036"/>
          <ac:spMkLst>
            <pc:docMk/>
            <pc:sldMk cId="1145036656" sldId="1561"/>
            <ac:spMk id="5" creationId="{04B000B3-7595-48EE-9038-A300F8BB8181}"/>
          </ac:spMkLst>
        </pc:spChg>
        <pc:spChg chg="add mod">
          <ac:chgData name="RochfordJ" userId="afa10cb3-f4ec-4c59-b9bf-faf4aa99cf1a" providerId="ADAL" clId="{AE06EFF1-5F92-4455-A821-D49D96D2FCDA}" dt="2022-10-10T01:46:11.218" v="23" actId="1036"/>
          <ac:spMkLst>
            <pc:docMk/>
            <pc:sldMk cId="1145036656" sldId="1561"/>
            <ac:spMk id="6" creationId="{550E05C7-AF4C-45A4-B8EC-2B5394BA3B72}"/>
          </ac:spMkLst>
        </pc:spChg>
        <pc:picChg chg="del">
          <ac:chgData name="RochfordJ" userId="afa10cb3-f4ec-4c59-b9bf-faf4aa99cf1a" providerId="ADAL" clId="{AE06EFF1-5F92-4455-A821-D49D96D2FCDA}" dt="2022-10-10T01:45:58.105" v="4" actId="478"/>
          <ac:picMkLst>
            <pc:docMk/>
            <pc:sldMk cId="1145036656" sldId="1561"/>
            <ac:picMk id="3" creationId="{77B918B4-D9D8-4C3D-B03C-29558B63A514}"/>
          </ac:picMkLst>
        </pc:picChg>
      </pc:sldChg>
      <pc:sldChg chg="add del">
        <pc:chgData name="RochfordJ" userId="afa10cb3-f4ec-4c59-b9bf-faf4aa99cf1a" providerId="ADAL" clId="{AE06EFF1-5F92-4455-A821-D49D96D2FCDA}" dt="2022-10-10T01:46:41.914" v="27"/>
        <pc:sldMkLst>
          <pc:docMk/>
          <pc:sldMk cId="3238954290" sldId="1745"/>
        </pc:sldMkLst>
      </pc:sldChg>
    </pc:docChg>
  </pc:docChgLst>
  <pc:docChgLst>
    <pc:chgData name="RochfordJ" userId="afa10cb3-f4ec-4c59-b9bf-faf4aa99cf1a" providerId="ADAL" clId="{1661D725-58E6-4C92-AEB6-9B3FEA315515}"/>
    <pc:docChg chg="undo custSel addSld delSld modSld sldOrd delMainMaster modMainMaster">
      <pc:chgData name="RochfordJ" userId="afa10cb3-f4ec-4c59-b9bf-faf4aa99cf1a" providerId="ADAL" clId="{1661D725-58E6-4C92-AEB6-9B3FEA315515}" dt="2022-11-08T00:48:01.575" v="8691"/>
      <pc:docMkLst>
        <pc:docMk/>
      </pc:docMkLst>
      <pc:sldChg chg="addSp modSp mod modTransition modAnim">
        <pc:chgData name="RochfordJ" userId="afa10cb3-f4ec-4c59-b9bf-faf4aa99cf1a" providerId="ADAL" clId="{1661D725-58E6-4C92-AEB6-9B3FEA315515}" dt="2022-11-08T00:35:35.481" v="8646"/>
        <pc:sldMkLst>
          <pc:docMk/>
          <pc:sldMk cId="2324842017" sldId="1387"/>
        </pc:sldMkLst>
        <pc:spChg chg="mod">
          <ac:chgData name="RochfordJ" userId="afa10cb3-f4ec-4c59-b9bf-faf4aa99cf1a" providerId="ADAL" clId="{1661D725-58E6-4C92-AEB6-9B3FEA315515}" dt="2022-11-07T23:52:17.748" v="7077" actId="20577"/>
          <ac:spMkLst>
            <pc:docMk/>
            <pc:sldMk cId="2324842017" sldId="1387"/>
            <ac:spMk id="2" creationId="{00000000-0000-0000-0000-000000000000}"/>
          </ac:spMkLst>
        </pc:spChg>
        <pc:spChg chg="add mod">
          <ac:chgData name="RochfordJ" userId="afa10cb3-f4ec-4c59-b9bf-faf4aa99cf1a" providerId="ADAL" clId="{1661D725-58E6-4C92-AEB6-9B3FEA315515}" dt="2022-11-07T23:54:58.564" v="7112" actId="1036"/>
          <ac:spMkLst>
            <pc:docMk/>
            <pc:sldMk cId="2324842017" sldId="1387"/>
            <ac:spMk id="3" creationId="{5E911E44-26B5-E76A-2C0D-391B247DC7FC}"/>
          </ac:spMkLst>
        </pc:spChg>
      </pc:sldChg>
      <pc:sldChg chg="add del modTransition setBg">
        <pc:chgData name="RochfordJ" userId="afa10cb3-f4ec-4c59-b9bf-faf4aa99cf1a" providerId="ADAL" clId="{1661D725-58E6-4C92-AEB6-9B3FEA315515}" dt="2022-11-08T00:33:51.493" v="8616" actId="47"/>
        <pc:sldMkLst>
          <pc:docMk/>
          <pc:sldMk cId="2086948712" sldId="1443"/>
        </pc:sldMkLst>
      </pc:sldChg>
      <pc:sldChg chg="add del modTransition setBg">
        <pc:chgData name="RochfordJ" userId="afa10cb3-f4ec-4c59-b9bf-faf4aa99cf1a" providerId="ADAL" clId="{1661D725-58E6-4C92-AEB6-9B3FEA315515}" dt="2022-11-08T00:33:51.712" v="8617" actId="47"/>
        <pc:sldMkLst>
          <pc:docMk/>
          <pc:sldMk cId="1758411111" sldId="1444"/>
        </pc:sldMkLst>
      </pc:sldChg>
      <pc:sldChg chg="modSp add del modTransition setBg">
        <pc:chgData name="RochfordJ" userId="afa10cb3-f4ec-4c59-b9bf-faf4aa99cf1a" providerId="ADAL" clId="{1661D725-58E6-4C92-AEB6-9B3FEA315515}" dt="2022-11-08T00:33:52.401" v="8618" actId="47"/>
        <pc:sldMkLst>
          <pc:docMk/>
          <pc:sldMk cId="1716369981" sldId="1447"/>
        </pc:sldMkLst>
        <pc:spChg chg="mod">
          <ac:chgData name="RochfordJ" userId="afa10cb3-f4ec-4c59-b9bf-faf4aa99cf1a" providerId="ADAL" clId="{1661D725-58E6-4C92-AEB6-9B3FEA315515}" dt="2022-11-07T23:44:19.957" v="6792" actId="20577"/>
          <ac:spMkLst>
            <pc:docMk/>
            <pc:sldMk cId="1716369981" sldId="1447"/>
            <ac:spMk id="2" creationId="{00000000-0000-0000-0000-000000000000}"/>
          </ac:spMkLst>
        </pc:spChg>
      </pc:sldChg>
      <pc:sldChg chg="add del modTransition setBg">
        <pc:chgData name="RochfordJ" userId="afa10cb3-f4ec-4c59-b9bf-faf4aa99cf1a" providerId="ADAL" clId="{1661D725-58E6-4C92-AEB6-9B3FEA315515}" dt="2022-11-08T00:33:50.789" v="8612" actId="47"/>
        <pc:sldMkLst>
          <pc:docMk/>
          <pc:sldMk cId="2634575269" sldId="1460"/>
        </pc:sldMkLst>
      </pc:sldChg>
      <pc:sldChg chg="add del modTransition setBg">
        <pc:chgData name="RochfordJ" userId="afa10cb3-f4ec-4c59-b9bf-faf4aa99cf1a" providerId="ADAL" clId="{1661D725-58E6-4C92-AEB6-9B3FEA315515}" dt="2022-11-08T00:33:50.962" v="8613" actId="47"/>
        <pc:sldMkLst>
          <pc:docMk/>
          <pc:sldMk cId="1178650111" sldId="1461"/>
        </pc:sldMkLst>
      </pc:sldChg>
      <pc:sldChg chg="add del modTransition setBg">
        <pc:chgData name="RochfordJ" userId="afa10cb3-f4ec-4c59-b9bf-faf4aa99cf1a" providerId="ADAL" clId="{1661D725-58E6-4C92-AEB6-9B3FEA315515}" dt="2022-11-08T00:33:51.133" v="8614" actId="47"/>
        <pc:sldMkLst>
          <pc:docMk/>
          <pc:sldMk cId="3666186736" sldId="1462"/>
        </pc:sldMkLst>
      </pc:sldChg>
      <pc:sldChg chg="add del modTransition setBg">
        <pc:chgData name="RochfordJ" userId="afa10cb3-f4ec-4c59-b9bf-faf4aa99cf1a" providerId="ADAL" clId="{1661D725-58E6-4C92-AEB6-9B3FEA315515}" dt="2022-11-08T00:33:51.321" v="8615" actId="47"/>
        <pc:sldMkLst>
          <pc:docMk/>
          <pc:sldMk cId="2502865706" sldId="1463"/>
        </pc:sldMkLst>
      </pc:sldChg>
      <pc:sldChg chg="modTransition">
        <pc:chgData name="RochfordJ" userId="afa10cb3-f4ec-4c59-b9bf-faf4aa99cf1a" providerId="ADAL" clId="{1661D725-58E6-4C92-AEB6-9B3FEA315515}" dt="2022-11-08T00:35:46.135" v="8650"/>
        <pc:sldMkLst>
          <pc:docMk/>
          <pc:sldMk cId="3503786095" sldId="1523"/>
        </pc:sldMkLst>
      </pc:sldChg>
      <pc:sldChg chg="modTransition">
        <pc:chgData name="RochfordJ" userId="afa10cb3-f4ec-4c59-b9bf-faf4aa99cf1a" providerId="ADAL" clId="{1661D725-58E6-4C92-AEB6-9B3FEA315515}" dt="2022-11-08T00:35:46.135" v="8650"/>
        <pc:sldMkLst>
          <pc:docMk/>
          <pc:sldMk cId="3717186135" sldId="1524"/>
        </pc:sldMkLst>
      </pc:sldChg>
      <pc:sldChg chg="addSp delSp modSp add del mod modTransition modAnim">
        <pc:chgData name="RochfordJ" userId="afa10cb3-f4ec-4c59-b9bf-faf4aa99cf1a" providerId="ADAL" clId="{1661D725-58E6-4C92-AEB6-9B3FEA315515}" dt="2022-11-08T00:35:46.135" v="8650"/>
        <pc:sldMkLst>
          <pc:docMk/>
          <pc:sldMk cId="1885099653" sldId="1525"/>
        </pc:sldMkLst>
        <pc:spChg chg="add del mod">
          <ac:chgData name="RochfordJ" userId="afa10cb3-f4ec-4c59-b9bf-faf4aa99cf1a" providerId="ADAL" clId="{1661D725-58E6-4C92-AEB6-9B3FEA315515}" dt="2022-11-07T23:50:27.222" v="7033" actId="478"/>
          <ac:spMkLst>
            <pc:docMk/>
            <pc:sldMk cId="1885099653" sldId="1525"/>
            <ac:spMk id="2" creationId="{0E9C451F-40FD-2C30-B4A3-618D52415DED}"/>
          </ac:spMkLst>
        </pc:spChg>
        <pc:spChg chg="add del mod">
          <ac:chgData name="RochfordJ" userId="afa10cb3-f4ec-4c59-b9bf-faf4aa99cf1a" providerId="ADAL" clId="{1661D725-58E6-4C92-AEB6-9B3FEA315515}" dt="2022-11-07T23:52:32.505" v="7082" actId="21"/>
          <ac:spMkLst>
            <pc:docMk/>
            <pc:sldMk cId="1885099653" sldId="1525"/>
            <ac:spMk id="4" creationId="{32F72024-EEBF-306F-09DF-F7D013119258}"/>
          </ac:spMkLst>
        </pc:spChg>
        <pc:spChg chg="add del mod">
          <ac:chgData name="RochfordJ" userId="afa10cb3-f4ec-4c59-b9bf-faf4aa99cf1a" providerId="ADAL" clId="{1661D725-58E6-4C92-AEB6-9B3FEA315515}" dt="2022-11-08T00:33:04.391" v="8605" actId="22"/>
          <ac:spMkLst>
            <pc:docMk/>
            <pc:sldMk cId="1885099653" sldId="1525"/>
            <ac:spMk id="8" creationId="{BD33B9A3-DCF7-9F7E-C91F-94A9C1061B4C}"/>
          </ac:spMkLst>
        </pc:spChg>
        <pc:picChg chg="del">
          <ac:chgData name="RochfordJ" userId="afa10cb3-f4ec-4c59-b9bf-faf4aa99cf1a" providerId="ADAL" clId="{1661D725-58E6-4C92-AEB6-9B3FEA315515}" dt="2022-11-07T23:50:16.006" v="7029" actId="478"/>
          <ac:picMkLst>
            <pc:docMk/>
            <pc:sldMk cId="1885099653" sldId="1525"/>
            <ac:picMk id="3" creationId="{38BE6A64-D688-415F-92D7-A9F84AF9AAB9}"/>
          </ac:picMkLst>
        </pc:picChg>
        <pc:picChg chg="add del mod">
          <ac:chgData name="RochfordJ" userId="afa10cb3-f4ec-4c59-b9bf-faf4aa99cf1a" providerId="ADAL" clId="{1661D725-58E6-4C92-AEB6-9B3FEA315515}" dt="2022-11-08T00:33:04.625" v="8606" actId="478"/>
          <ac:picMkLst>
            <pc:docMk/>
            <pc:sldMk cId="1885099653" sldId="1525"/>
            <ac:picMk id="6" creationId="{3AA85829-49DA-432E-1C61-0D4B93DDAEF7}"/>
          </ac:picMkLst>
        </pc:picChg>
      </pc:sldChg>
      <pc:sldChg chg="addSp delSp modSp mod modTransition delAnim modAnim">
        <pc:chgData name="RochfordJ" userId="afa10cb3-f4ec-4c59-b9bf-faf4aa99cf1a" providerId="ADAL" clId="{1661D725-58E6-4C92-AEB6-9B3FEA315515}" dt="2022-11-08T00:34:17.478" v="8623"/>
        <pc:sldMkLst>
          <pc:docMk/>
          <pc:sldMk cId="3399515172" sldId="1546"/>
        </pc:sldMkLst>
        <pc:spChg chg="add mod">
          <ac:chgData name="RochfordJ" userId="afa10cb3-f4ec-4c59-b9bf-faf4aa99cf1a" providerId="ADAL" clId="{1661D725-58E6-4C92-AEB6-9B3FEA315515}" dt="2022-11-07T20:44:19.664" v="284" actId="207"/>
          <ac:spMkLst>
            <pc:docMk/>
            <pc:sldMk cId="3399515172" sldId="1546"/>
            <ac:spMk id="2" creationId="{1CC23332-D171-2872-AC37-366F8FF514BD}"/>
          </ac:spMkLst>
        </pc:spChg>
        <pc:spChg chg="add mod">
          <ac:chgData name="RochfordJ" userId="afa10cb3-f4ec-4c59-b9bf-faf4aa99cf1a" providerId="ADAL" clId="{1661D725-58E6-4C92-AEB6-9B3FEA315515}" dt="2022-11-07T23:40:58.476" v="6693" actId="14100"/>
          <ac:spMkLst>
            <pc:docMk/>
            <pc:sldMk cId="3399515172" sldId="1546"/>
            <ac:spMk id="3" creationId="{14A0C388-DB32-8E48-41CE-E98D77B32D59}"/>
          </ac:spMkLst>
        </pc:spChg>
        <pc:spChg chg="add del mod">
          <ac:chgData name="RochfordJ" userId="afa10cb3-f4ec-4c59-b9bf-faf4aa99cf1a" providerId="ADAL" clId="{1661D725-58E6-4C92-AEB6-9B3FEA315515}" dt="2022-11-07T20:44:23.736" v="285" actId="478"/>
          <ac:spMkLst>
            <pc:docMk/>
            <pc:sldMk cId="3399515172" sldId="1546"/>
            <ac:spMk id="3" creationId="{15BD6010-3064-E1F6-FEAC-B8BB6A7BEA25}"/>
          </ac:spMkLst>
        </pc:spChg>
        <pc:spChg chg="add mod">
          <ac:chgData name="RochfordJ" userId="afa10cb3-f4ec-4c59-b9bf-faf4aa99cf1a" providerId="ADAL" clId="{1661D725-58E6-4C92-AEB6-9B3FEA315515}" dt="2022-11-07T21:11:32.873" v="960" actId="1035"/>
          <ac:spMkLst>
            <pc:docMk/>
            <pc:sldMk cId="3399515172" sldId="1546"/>
            <ac:spMk id="4" creationId="{3789DF95-DDBA-9563-24A6-B526692275B7}"/>
          </ac:spMkLst>
        </pc:spChg>
        <pc:spChg chg="del mod">
          <ac:chgData name="RochfordJ" userId="afa10cb3-f4ec-4c59-b9bf-faf4aa99cf1a" providerId="ADAL" clId="{1661D725-58E6-4C92-AEB6-9B3FEA315515}" dt="2022-11-07T20:33:32.560" v="140"/>
          <ac:spMkLst>
            <pc:docMk/>
            <pc:sldMk cId="3399515172" sldId="1546"/>
            <ac:spMk id="8" creationId="{D3904BC8-B3B8-4DDA-AC34-A7847443B253}"/>
          </ac:spMkLst>
        </pc:spChg>
      </pc:sldChg>
      <pc:sldChg chg="addSp delSp modSp mod modTransition modAnim">
        <pc:chgData name="RochfordJ" userId="afa10cb3-f4ec-4c59-b9bf-faf4aa99cf1a" providerId="ADAL" clId="{1661D725-58E6-4C92-AEB6-9B3FEA315515}" dt="2022-11-08T00:34:04.617" v="8620"/>
        <pc:sldMkLst>
          <pc:docMk/>
          <pc:sldMk cId="1145036656" sldId="1561"/>
        </pc:sldMkLst>
        <pc:spChg chg="del mod">
          <ac:chgData name="RochfordJ" userId="afa10cb3-f4ec-4c59-b9bf-faf4aa99cf1a" providerId="ADAL" clId="{1661D725-58E6-4C92-AEB6-9B3FEA315515}" dt="2022-11-07T23:43:03.910" v="6776" actId="478"/>
          <ac:spMkLst>
            <pc:docMk/>
            <pc:sldMk cId="1145036656" sldId="1561"/>
            <ac:spMk id="4" creationId="{BE3149DE-A1D8-41BD-9271-AAEEB9289D4B}"/>
          </ac:spMkLst>
        </pc:spChg>
        <pc:spChg chg="del mod">
          <ac:chgData name="RochfordJ" userId="afa10cb3-f4ec-4c59-b9bf-faf4aa99cf1a" providerId="ADAL" clId="{1661D725-58E6-4C92-AEB6-9B3FEA315515}" dt="2022-11-07T23:43:03.910" v="6776" actId="478"/>
          <ac:spMkLst>
            <pc:docMk/>
            <pc:sldMk cId="1145036656" sldId="1561"/>
            <ac:spMk id="5" creationId="{04B000B3-7595-48EE-9038-A300F8BB8181}"/>
          </ac:spMkLst>
        </pc:spChg>
        <pc:spChg chg="del">
          <ac:chgData name="RochfordJ" userId="afa10cb3-f4ec-4c59-b9bf-faf4aa99cf1a" providerId="ADAL" clId="{1661D725-58E6-4C92-AEB6-9B3FEA315515}" dt="2022-11-07T23:41:47.600" v="6712" actId="478"/>
          <ac:spMkLst>
            <pc:docMk/>
            <pc:sldMk cId="1145036656" sldId="1561"/>
            <ac:spMk id="6" creationId="{550E05C7-AF4C-45A4-B8EC-2B5394BA3B72}"/>
          </ac:spMkLst>
        </pc:spChg>
        <pc:spChg chg="add del mod">
          <ac:chgData name="RochfordJ" userId="afa10cb3-f4ec-4c59-b9bf-faf4aa99cf1a" providerId="ADAL" clId="{1661D725-58E6-4C92-AEB6-9B3FEA315515}" dt="2022-11-07T23:43:03.910" v="6776" actId="478"/>
          <ac:spMkLst>
            <pc:docMk/>
            <pc:sldMk cId="1145036656" sldId="1561"/>
            <ac:spMk id="7" creationId="{45C3C42E-D496-8080-D586-E7EDC1AB60E4}"/>
          </ac:spMkLst>
        </pc:spChg>
        <pc:spChg chg="add del mod">
          <ac:chgData name="RochfordJ" userId="afa10cb3-f4ec-4c59-b9bf-faf4aa99cf1a" providerId="ADAL" clId="{1661D725-58E6-4C92-AEB6-9B3FEA315515}" dt="2022-11-07T23:43:03.910" v="6776" actId="478"/>
          <ac:spMkLst>
            <pc:docMk/>
            <pc:sldMk cId="1145036656" sldId="1561"/>
            <ac:spMk id="8" creationId="{F86AF9CC-3DE9-E83F-1F85-E47F3775EB86}"/>
          </ac:spMkLst>
        </pc:spChg>
        <pc:picChg chg="add del mod">
          <ac:chgData name="RochfordJ" userId="afa10cb3-f4ec-4c59-b9bf-faf4aa99cf1a" providerId="ADAL" clId="{1661D725-58E6-4C92-AEB6-9B3FEA315515}" dt="2022-11-07T23:16:47.840" v="5049" actId="478"/>
          <ac:picMkLst>
            <pc:docMk/>
            <pc:sldMk cId="1145036656" sldId="1561"/>
            <ac:picMk id="2" creationId="{9027B406-3D46-4C87-766D-CDBC398B3C8C}"/>
          </ac:picMkLst>
        </pc:picChg>
        <pc:picChg chg="add del mod">
          <ac:chgData name="RochfordJ" userId="afa10cb3-f4ec-4c59-b9bf-faf4aa99cf1a" providerId="ADAL" clId="{1661D725-58E6-4C92-AEB6-9B3FEA315515}" dt="2022-11-07T23:16:47.840" v="5049" actId="478"/>
          <ac:picMkLst>
            <pc:docMk/>
            <pc:sldMk cId="1145036656" sldId="1561"/>
            <ac:picMk id="3" creationId="{C5930C07-5F6D-FB06-849F-AB5642A8CD2F}"/>
          </ac:picMkLst>
        </pc:picChg>
        <pc:picChg chg="add mod modCrop">
          <ac:chgData name="RochfordJ" userId="afa10cb3-f4ec-4c59-b9bf-faf4aa99cf1a" providerId="ADAL" clId="{1661D725-58E6-4C92-AEB6-9B3FEA315515}" dt="2022-11-07T23:43:33.892" v="6790" actId="732"/>
          <ac:picMkLst>
            <pc:docMk/>
            <pc:sldMk cId="1145036656" sldId="1561"/>
            <ac:picMk id="10" creationId="{45FCDBA8-92F5-DFFF-AA08-9D8ACE4F9AE6}"/>
          </ac:picMkLst>
        </pc:picChg>
      </pc:sldChg>
      <pc:sldChg chg="delSp del mod modTransition modAnim">
        <pc:chgData name="RochfordJ" userId="afa10cb3-f4ec-4c59-b9bf-faf4aa99cf1a" providerId="ADAL" clId="{1661D725-58E6-4C92-AEB6-9B3FEA315515}" dt="2022-11-07T23:48:44.742" v="6989" actId="47"/>
        <pc:sldMkLst>
          <pc:docMk/>
          <pc:sldMk cId="3238954290" sldId="1745"/>
        </pc:sldMkLst>
        <pc:spChg chg="del">
          <ac:chgData name="RochfordJ" userId="afa10cb3-f4ec-4c59-b9bf-faf4aa99cf1a" providerId="ADAL" clId="{1661D725-58E6-4C92-AEB6-9B3FEA315515}" dt="2022-11-07T21:58:59.377" v="1547" actId="478"/>
          <ac:spMkLst>
            <pc:docMk/>
            <pc:sldMk cId="3238954290" sldId="1745"/>
            <ac:spMk id="14" creationId="{4E4E5471-87E9-4236-A9DA-DB7410325FFA}"/>
          </ac:spMkLst>
        </pc:spChg>
      </pc:sldChg>
      <pc:sldChg chg="del">
        <pc:chgData name="RochfordJ" userId="afa10cb3-f4ec-4c59-b9bf-faf4aa99cf1a" providerId="ADAL" clId="{1661D725-58E6-4C92-AEB6-9B3FEA315515}" dt="2022-11-07T20:39:00.541" v="270" actId="47"/>
        <pc:sldMkLst>
          <pc:docMk/>
          <pc:sldMk cId="2654389293" sldId="1746"/>
        </pc:sldMkLst>
      </pc:sldChg>
      <pc:sldChg chg="del">
        <pc:chgData name="RochfordJ" userId="afa10cb3-f4ec-4c59-b9bf-faf4aa99cf1a" providerId="ADAL" clId="{1661D725-58E6-4C92-AEB6-9B3FEA315515}" dt="2022-11-07T20:31:19.148" v="83" actId="47"/>
        <pc:sldMkLst>
          <pc:docMk/>
          <pc:sldMk cId="370755518" sldId="1750"/>
        </pc:sldMkLst>
      </pc:sldChg>
      <pc:sldChg chg="del">
        <pc:chgData name="RochfordJ" userId="afa10cb3-f4ec-4c59-b9bf-faf4aa99cf1a" providerId="ADAL" clId="{1661D725-58E6-4C92-AEB6-9B3FEA315515}" dt="2022-11-07T20:39:07.544" v="271" actId="47"/>
        <pc:sldMkLst>
          <pc:docMk/>
          <pc:sldMk cId="172116191" sldId="1751"/>
        </pc:sldMkLst>
      </pc:sldChg>
      <pc:sldChg chg="del">
        <pc:chgData name="RochfordJ" userId="afa10cb3-f4ec-4c59-b9bf-faf4aa99cf1a" providerId="ADAL" clId="{1661D725-58E6-4C92-AEB6-9B3FEA315515}" dt="2022-11-07T20:39:07.544" v="271" actId="47"/>
        <pc:sldMkLst>
          <pc:docMk/>
          <pc:sldMk cId="1727984355" sldId="1752"/>
        </pc:sldMkLst>
      </pc:sldChg>
      <pc:sldChg chg="del">
        <pc:chgData name="RochfordJ" userId="afa10cb3-f4ec-4c59-b9bf-faf4aa99cf1a" providerId="ADAL" clId="{1661D725-58E6-4C92-AEB6-9B3FEA315515}" dt="2022-11-07T20:39:07.544" v="271" actId="47"/>
        <pc:sldMkLst>
          <pc:docMk/>
          <pc:sldMk cId="1118190466" sldId="1753"/>
        </pc:sldMkLst>
      </pc:sldChg>
      <pc:sldChg chg="del">
        <pc:chgData name="RochfordJ" userId="afa10cb3-f4ec-4c59-b9bf-faf4aa99cf1a" providerId="ADAL" clId="{1661D725-58E6-4C92-AEB6-9B3FEA315515}" dt="2022-11-07T20:39:07.544" v="271" actId="47"/>
        <pc:sldMkLst>
          <pc:docMk/>
          <pc:sldMk cId="1607346826" sldId="1754"/>
        </pc:sldMkLst>
      </pc:sldChg>
      <pc:sldChg chg="del">
        <pc:chgData name="RochfordJ" userId="afa10cb3-f4ec-4c59-b9bf-faf4aa99cf1a" providerId="ADAL" clId="{1661D725-58E6-4C92-AEB6-9B3FEA315515}" dt="2022-11-07T20:39:07.544" v="271" actId="47"/>
        <pc:sldMkLst>
          <pc:docMk/>
          <pc:sldMk cId="1579085446" sldId="1755"/>
        </pc:sldMkLst>
      </pc:sldChg>
      <pc:sldChg chg="del">
        <pc:chgData name="RochfordJ" userId="afa10cb3-f4ec-4c59-b9bf-faf4aa99cf1a" providerId="ADAL" clId="{1661D725-58E6-4C92-AEB6-9B3FEA315515}" dt="2022-11-07T20:39:07.544" v="271" actId="47"/>
        <pc:sldMkLst>
          <pc:docMk/>
          <pc:sldMk cId="801664462" sldId="1757"/>
        </pc:sldMkLst>
      </pc:sldChg>
      <pc:sldChg chg="delSp del mod modTransition modNotesTx">
        <pc:chgData name="RochfordJ" userId="afa10cb3-f4ec-4c59-b9bf-faf4aa99cf1a" providerId="ADAL" clId="{1661D725-58E6-4C92-AEB6-9B3FEA315515}" dt="2022-11-07T23:48:43.163" v="6988" actId="47"/>
        <pc:sldMkLst>
          <pc:docMk/>
          <pc:sldMk cId="2423066429" sldId="1758"/>
        </pc:sldMkLst>
        <pc:spChg chg="del">
          <ac:chgData name="RochfordJ" userId="afa10cb3-f4ec-4c59-b9bf-faf4aa99cf1a" providerId="ADAL" clId="{1661D725-58E6-4C92-AEB6-9B3FEA315515}" dt="2022-11-07T20:39:52.070" v="274" actId="478"/>
          <ac:spMkLst>
            <pc:docMk/>
            <pc:sldMk cId="2423066429" sldId="1758"/>
            <ac:spMk id="8" creationId="{D3904BC8-B3B8-4DDA-AC34-A7847443B253}"/>
          </ac:spMkLst>
        </pc:spChg>
      </pc:sldChg>
      <pc:sldChg chg="del">
        <pc:chgData name="RochfordJ" userId="afa10cb3-f4ec-4c59-b9bf-faf4aa99cf1a" providerId="ADAL" clId="{1661D725-58E6-4C92-AEB6-9B3FEA315515}" dt="2022-11-07T20:39:00.541" v="270" actId="47"/>
        <pc:sldMkLst>
          <pc:docMk/>
          <pc:sldMk cId="4236018940" sldId="1759"/>
        </pc:sldMkLst>
      </pc:sldChg>
      <pc:sldChg chg="del">
        <pc:chgData name="RochfordJ" userId="afa10cb3-f4ec-4c59-b9bf-faf4aa99cf1a" providerId="ADAL" clId="{1661D725-58E6-4C92-AEB6-9B3FEA315515}" dt="2022-11-07T20:39:00.541" v="270" actId="47"/>
        <pc:sldMkLst>
          <pc:docMk/>
          <pc:sldMk cId="2653230134" sldId="1760"/>
        </pc:sldMkLst>
      </pc:sldChg>
      <pc:sldChg chg="del">
        <pc:chgData name="RochfordJ" userId="afa10cb3-f4ec-4c59-b9bf-faf4aa99cf1a" providerId="ADAL" clId="{1661D725-58E6-4C92-AEB6-9B3FEA315515}" dt="2022-11-07T20:39:00.541" v="270" actId="47"/>
        <pc:sldMkLst>
          <pc:docMk/>
          <pc:sldMk cId="2078013361" sldId="1761"/>
        </pc:sldMkLst>
      </pc:sldChg>
      <pc:sldChg chg="del">
        <pc:chgData name="RochfordJ" userId="afa10cb3-f4ec-4c59-b9bf-faf4aa99cf1a" providerId="ADAL" clId="{1661D725-58E6-4C92-AEB6-9B3FEA315515}" dt="2022-11-07T20:39:00.541" v="270" actId="47"/>
        <pc:sldMkLst>
          <pc:docMk/>
          <pc:sldMk cId="2108109566" sldId="1762"/>
        </pc:sldMkLst>
      </pc:sldChg>
      <pc:sldChg chg="del">
        <pc:chgData name="RochfordJ" userId="afa10cb3-f4ec-4c59-b9bf-faf4aa99cf1a" providerId="ADAL" clId="{1661D725-58E6-4C92-AEB6-9B3FEA315515}" dt="2022-11-07T20:39:00.541" v="270" actId="47"/>
        <pc:sldMkLst>
          <pc:docMk/>
          <pc:sldMk cId="2099539372" sldId="1763"/>
        </pc:sldMkLst>
      </pc:sldChg>
      <pc:sldChg chg="add del">
        <pc:chgData name="RochfordJ" userId="afa10cb3-f4ec-4c59-b9bf-faf4aa99cf1a" providerId="ADAL" clId="{1661D725-58E6-4C92-AEB6-9B3FEA315515}" dt="2022-11-07T20:31:13.451" v="70" actId="47"/>
        <pc:sldMkLst>
          <pc:docMk/>
          <pc:sldMk cId="286886507" sldId="1764"/>
        </pc:sldMkLst>
      </pc:sldChg>
      <pc:sldChg chg="addSp delSp modSp add mod modTransition delAnim modAnim">
        <pc:chgData name="RochfordJ" userId="afa10cb3-f4ec-4c59-b9bf-faf4aa99cf1a" providerId="ADAL" clId="{1661D725-58E6-4C92-AEB6-9B3FEA315515}" dt="2022-11-08T00:34:50.783" v="8634" actId="114"/>
        <pc:sldMkLst>
          <pc:docMk/>
          <pc:sldMk cId="2856208778" sldId="1764"/>
        </pc:sldMkLst>
        <pc:spChg chg="add mod">
          <ac:chgData name="RochfordJ" userId="afa10cb3-f4ec-4c59-b9bf-faf4aa99cf1a" providerId="ADAL" clId="{1661D725-58E6-4C92-AEB6-9B3FEA315515}" dt="2022-11-08T00:34:50.783" v="8634" actId="114"/>
          <ac:spMkLst>
            <pc:docMk/>
            <pc:sldMk cId="2856208778" sldId="1764"/>
            <ac:spMk id="2" creationId="{C66821F4-C855-19A7-667B-B228AD3685CE}"/>
          </ac:spMkLst>
        </pc:spChg>
        <pc:spChg chg="del mod">
          <ac:chgData name="RochfordJ" userId="afa10cb3-f4ec-4c59-b9bf-faf4aa99cf1a" providerId="ADAL" clId="{1661D725-58E6-4C92-AEB6-9B3FEA315515}" dt="2022-11-08T00:13:32.440" v="7769" actId="478"/>
          <ac:spMkLst>
            <pc:docMk/>
            <pc:sldMk cId="2856208778" sldId="1764"/>
            <ac:spMk id="8" creationId="{D3904BC8-B3B8-4DDA-AC34-A7847443B253}"/>
          </ac:spMkLst>
        </pc:spChg>
      </pc:sldChg>
      <pc:sldChg chg="addSp delSp modSp add mod modTransition modAnim">
        <pc:chgData name="RochfordJ" userId="afa10cb3-f4ec-4c59-b9bf-faf4aa99cf1a" providerId="ADAL" clId="{1661D725-58E6-4C92-AEB6-9B3FEA315515}" dt="2022-11-08T00:48:01.575" v="8691"/>
        <pc:sldMkLst>
          <pc:docMk/>
          <pc:sldMk cId="1468919142" sldId="1765"/>
        </pc:sldMkLst>
        <pc:spChg chg="add del mod">
          <ac:chgData name="RochfordJ" userId="afa10cb3-f4ec-4c59-b9bf-faf4aa99cf1a" providerId="ADAL" clId="{1661D725-58E6-4C92-AEB6-9B3FEA315515}" dt="2022-11-07T23:28:32.815" v="5799" actId="21"/>
          <ac:spMkLst>
            <pc:docMk/>
            <pc:sldMk cId="1468919142" sldId="1765"/>
            <ac:spMk id="2" creationId="{0CA1AEF8-DF20-AA2D-E540-58FC8DD49961}"/>
          </ac:spMkLst>
        </pc:spChg>
        <pc:spChg chg="add del mod">
          <ac:chgData name="RochfordJ" userId="afa10cb3-f4ec-4c59-b9bf-faf4aa99cf1a" providerId="ADAL" clId="{1661D725-58E6-4C92-AEB6-9B3FEA315515}" dt="2022-11-07T23:29:23.125" v="5816" actId="21"/>
          <ac:spMkLst>
            <pc:docMk/>
            <pc:sldMk cId="1468919142" sldId="1765"/>
            <ac:spMk id="3" creationId="{3C9E5CB1-F9D9-5FC2-9D3D-CE870162EBE1}"/>
          </ac:spMkLst>
        </pc:spChg>
        <pc:spChg chg="add mod">
          <ac:chgData name="RochfordJ" userId="afa10cb3-f4ec-4c59-b9bf-faf4aa99cf1a" providerId="ADAL" clId="{1661D725-58E6-4C92-AEB6-9B3FEA315515}" dt="2022-11-08T00:29:56.210" v="8497" actId="1036"/>
          <ac:spMkLst>
            <pc:docMk/>
            <pc:sldMk cId="1468919142" sldId="1765"/>
            <ac:spMk id="4" creationId="{1D243A33-AC7C-A5AD-EBA5-A3054C638338}"/>
          </ac:spMkLst>
        </pc:spChg>
        <pc:spChg chg="mod">
          <ac:chgData name="RochfordJ" userId="afa10cb3-f4ec-4c59-b9bf-faf4aa99cf1a" providerId="ADAL" clId="{1661D725-58E6-4C92-AEB6-9B3FEA315515}" dt="2022-11-08T00:29:41.015" v="8487" actId="20577"/>
          <ac:spMkLst>
            <pc:docMk/>
            <pc:sldMk cId="1468919142" sldId="1765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1661D725-58E6-4C92-AEB6-9B3FEA315515}" dt="2022-11-07T20:33:28.604" v="137"/>
        <pc:sldMkLst>
          <pc:docMk/>
          <pc:sldMk cId="1958280730" sldId="1765"/>
        </pc:sldMkLst>
      </pc:sldChg>
      <pc:sldChg chg="add del">
        <pc:chgData name="RochfordJ" userId="afa10cb3-f4ec-4c59-b9bf-faf4aa99cf1a" providerId="ADAL" clId="{1661D725-58E6-4C92-AEB6-9B3FEA315515}" dt="2022-11-07T20:31:13.623" v="71" actId="47"/>
        <pc:sldMkLst>
          <pc:docMk/>
          <pc:sldMk cId="2061907256" sldId="1765"/>
        </pc:sldMkLst>
      </pc:sldChg>
      <pc:sldChg chg="addSp delSp modSp add mod modTransition modAnim">
        <pc:chgData name="RochfordJ" userId="afa10cb3-f4ec-4c59-b9bf-faf4aa99cf1a" providerId="ADAL" clId="{1661D725-58E6-4C92-AEB6-9B3FEA315515}" dt="2022-11-08T00:34:03.133" v="8619"/>
        <pc:sldMkLst>
          <pc:docMk/>
          <pc:sldMk cId="2254603943" sldId="1766"/>
        </pc:sldMkLst>
        <pc:spChg chg="add del mod">
          <ac:chgData name="RochfordJ" userId="afa10cb3-f4ec-4c59-b9bf-faf4aa99cf1a" providerId="ADAL" clId="{1661D725-58E6-4C92-AEB6-9B3FEA315515}" dt="2022-11-07T22:52:50.057" v="3701" actId="21"/>
          <ac:spMkLst>
            <pc:docMk/>
            <pc:sldMk cId="2254603943" sldId="1766"/>
            <ac:spMk id="2" creationId="{EDB389FB-04E9-3606-CF28-9799453B5ADE}"/>
          </ac:spMkLst>
        </pc:spChg>
        <pc:spChg chg="add del mod">
          <ac:chgData name="RochfordJ" userId="afa10cb3-f4ec-4c59-b9bf-faf4aa99cf1a" providerId="ADAL" clId="{1661D725-58E6-4C92-AEB6-9B3FEA315515}" dt="2022-11-08T00:30:42.669" v="8512" actId="478"/>
          <ac:spMkLst>
            <pc:docMk/>
            <pc:sldMk cId="2254603943" sldId="1766"/>
            <ac:spMk id="3" creationId="{62F27E83-A0E0-F6AE-A512-3CC37B0A62D2}"/>
          </ac:spMkLst>
        </pc:spChg>
        <pc:spChg chg="add mod">
          <ac:chgData name="RochfordJ" userId="afa10cb3-f4ec-4c59-b9bf-faf4aa99cf1a" providerId="ADAL" clId="{1661D725-58E6-4C92-AEB6-9B3FEA315515}" dt="2022-11-07T23:27:39.135" v="5793" actId="1038"/>
          <ac:spMkLst>
            <pc:docMk/>
            <pc:sldMk cId="2254603943" sldId="1766"/>
            <ac:spMk id="4" creationId="{A5B862AC-9509-A3FE-AEB8-BF9D936D12B3}"/>
          </ac:spMkLst>
        </pc:spChg>
        <pc:spChg chg="mod">
          <ac:chgData name="RochfordJ" userId="afa10cb3-f4ec-4c59-b9bf-faf4aa99cf1a" providerId="ADAL" clId="{1661D725-58E6-4C92-AEB6-9B3FEA315515}" dt="2022-11-08T00:30:46.654" v="8514" actId="20577"/>
          <ac:spMkLst>
            <pc:docMk/>
            <pc:sldMk cId="2254603943" sldId="1766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1661D725-58E6-4C92-AEB6-9B3FEA315515}" dt="2022-11-07T20:37:12.069" v="240"/>
        <pc:sldMkLst>
          <pc:docMk/>
          <pc:sldMk cId="3153501726" sldId="1766"/>
        </pc:sldMkLst>
      </pc:sldChg>
      <pc:sldChg chg="add del">
        <pc:chgData name="RochfordJ" userId="afa10cb3-f4ec-4c59-b9bf-faf4aa99cf1a" providerId="ADAL" clId="{1661D725-58E6-4C92-AEB6-9B3FEA315515}" dt="2022-11-07T20:33:27.590" v="136"/>
        <pc:sldMkLst>
          <pc:docMk/>
          <pc:sldMk cId="3226737502" sldId="1766"/>
        </pc:sldMkLst>
      </pc:sldChg>
      <pc:sldChg chg="add del">
        <pc:chgData name="RochfordJ" userId="afa10cb3-f4ec-4c59-b9bf-faf4aa99cf1a" providerId="ADAL" clId="{1661D725-58E6-4C92-AEB6-9B3FEA315515}" dt="2022-11-07T20:31:13.794" v="72" actId="47"/>
        <pc:sldMkLst>
          <pc:docMk/>
          <pc:sldMk cId="3805826157" sldId="1766"/>
        </pc:sldMkLst>
      </pc:sldChg>
      <pc:sldChg chg="add del">
        <pc:chgData name="RochfordJ" userId="afa10cb3-f4ec-4c59-b9bf-faf4aa99cf1a" providerId="ADAL" clId="{1661D725-58E6-4C92-AEB6-9B3FEA315515}" dt="2022-11-07T20:33:27.008" v="135"/>
        <pc:sldMkLst>
          <pc:docMk/>
          <pc:sldMk cId="3130540160" sldId="1767"/>
        </pc:sldMkLst>
      </pc:sldChg>
      <pc:sldChg chg="addSp delSp modSp add del mod modTransition">
        <pc:chgData name="RochfordJ" userId="afa10cb3-f4ec-4c59-b9bf-faf4aa99cf1a" providerId="ADAL" clId="{1661D725-58E6-4C92-AEB6-9B3FEA315515}" dt="2022-11-07T23:48:42.569" v="6987" actId="47"/>
        <pc:sldMkLst>
          <pc:docMk/>
          <pc:sldMk cId="3249592964" sldId="1767"/>
        </pc:sldMkLst>
        <pc:spChg chg="add del mod">
          <ac:chgData name="RochfordJ" userId="afa10cb3-f4ec-4c59-b9bf-faf4aa99cf1a" providerId="ADAL" clId="{1661D725-58E6-4C92-AEB6-9B3FEA315515}" dt="2022-11-07T23:28:54.746" v="5803" actId="21"/>
          <ac:spMkLst>
            <pc:docMk/>
            <pc:sldMk cId="3249592964" sldId="1767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1661D725-58E6-4C92-AEB6-9B3FEA315515}" dt="2022-11-07T20:31:14.138" v="73" actId="47"/>
        <pc:sldMkLst>
          <pc:docMk/>
          <pc:sldMk cId="4262283803" sldId="1767"/>
        </pc:sldMkLst>
      </pc:sldChg>
      <pc:sldChg chg="add del">
        <pc:chgData name="RochfordJ" userId="afa10cb3-f4ec-4c59-b9bf-faf4aa99cf1a" providerId="ADAL" clId="{1661D725-58E6-4C92-AEB6-9B3FEA315515}" dt="2022-11-07T20:33:26.976" v="134"/>
        <pc:sldMkLst>
          <pc:docMk/>
          <pc:sldMk cId="372455624" sldId="1768"/>
        </pc:sldMkLst>
      </pc:sldChg>
      <pc:sldChg chg="add del">
        <pc:chgData name="RochfordJ" userId="afa10cb3-f4ec-4c59-b9bf-faf4aa99cf1a" providerId="ADAL" clId="{1661D725-58E6-4C92-AEB6-9B3FEA315515}" dt="2022-11-07T20:31:14.295" v="74" actId="47"/>
        <pc:sldMkLst>
          <pc:docMk/>
          <pc:sldMk cId="2331851880" sldId="1768"/>
        </pc:sldMkLst>
      </pc:sldChg>
      <pc:sldChg chg="addSp delSp modSp add mod ord modTransition modAnim">
        <pc:chgData name="RochfordJ" userId="afa10cb3-f4ec-4c59-b9bf-faf4aa99cf1a" providerId="ADAL" clId="{1661D725-58E6-4C92-AEB6-9B3FEA315515}" dt="2022-11-08T00:34:13.259" v="8622"/>
        <pc:sldMkLst>
          <pc:docMk/>
          <pc:sldMk cId="2654237341" sldId="1768"/>
        </pc:sldMkLst>
        <pc:spChg chg="mod">
          <ac:chgData name="RochfordJ" userId="afa10cb3-f4ec-4c59-b9bf-faf4aa99cf1a" providerId="ADAL" clId="{1661D725-58E6-4C92-AEB6-9B3FEA315515}" dt="2022-11-07T21:00:40.458" v="779" actId="14100"/>
          <ac:spMkLst>
            <pc:docMk/>
            <pc:sldMk cId="2654237341" sldId="1768"/>
            <ac:spMk id="3" creationId="{15BD6010-3064-E1F6-FEAC-B8BB6A7BEA25}"/>
          </ac:spMkLst>
        </pc:spChg>
        <pc:spChg chg="add mod">
          <ac:chgData name="RochfordJ" userId="afa10cb3-f4ec-4c59-b9bf-faf4aa99cf1a" providerId="ADAL" clId="{1661D725-58E6-4C92-AEB6-9B3FEA315515}" dt="2022-11-07T23:58:10.735" v="7129" actId="1076"/>
          <ac:spMkLst>
            <pc:docMk/>
            <pc:sldMk cId="2654237341" sldId="1768"/>
            <ac:spMk id="4" creationId="{01B50E1D-7105-FBEA-0BAD-E04D17EC4DF1}"/>
          </ac:spMkLst>
        </pc:spChg>
        <pc:spChg chg="add del">
          <ac:chgData name="RochfordJ" userId="afa10cb3-f4ec-4c59-b9bf-faf4aa99cf1a" providerId="ADAL" clId="{1661D725-58E6-4C92-AEB6-9B3FEA315515}" dt="2022-11-07T21:02:17.056" v="825" actId="478"/>
          <ac:spMkLst>
            <pc:docMk/>
            <pc:sldMk cId="2654237341" sldId="1768"/>
            <ac:spMk id="5" creationId="{B8D3BF66-662D-92A8-E696-2F2121EAA364}"/>
          </ac:spMkLst>
        </pc:spChg>
        <pc:spChg chg="add del">
          <ac:chgData name="RochfordJ" userId="afa10cb3-f4ec-4c59-b9bf-faf4aa99cf1a" providerId="ADAL" clId="{1661D725-58E6-4C92-AEB6-9B3FEA315515}" dt="2022-11-07T21:02:26.245" v="827" actId="478"/>
          <ac:spMkLst>
            <pc:docMk/>
            <pc:sldMk cId="2654237341" sldId="1768"/>
            <ac:spMk id="6" creationId="{D4AEC8E8-D273-2EAD-C99D-86C245354051}"/>
          </ac:spMkLst>
        </pc:spChg>
        <pc:picChg chg="add del mod">
          <ac:chgData name="RochfordJ" userId="afa10cb3-f4ec-4c59-b9bf-faf4aa99cf1a" providerId="ADAL" clId="{1661D725-58E6-4C92-AEB6-9B3FEA315515}" dt="2022-11-07T23:41:15.921" v="6694" actId="478"/>
          <ac:picMkLst>
            <pc:docMk/>
            <pc:sldMk cId="2654237341" sldId="1768"/>
            <ac:picMk id="1030" creationId="{8AD25198-59A4-001B-B404-EC2CAAA15494}"/>
          </ac:picMkLst>
        </pc:picChg>
      </pc:sldChg>
      <pc:sldChg chg="add del">
        <pc:chgData name="RochfordJ" userId="afa10cb3-f4ec-4c59-b9bf-faf4aa99cf1a" providerId="ADAL" clId="{1661D725-58E6-4C92-AEB6-9B3FEA315515}" dt="2022-11-07T20:31:14.451" v="75" actId="47"/>
        <pc:sldMkLst>
          <pc:docMk/>
          <pc:sldMk cId="745873171" sldId="1769"/>
        </pc:sldMkLst>
      </pc:sldChg>
      <pc:sldChg chg="add del">
        <pc:chgData name="RochfordJ" userId="afa10cb3-f4ec-4c59-b9bf-faf4aa99cf1a" providerId="ADAL" clId="{1661D725-58E6-4C92-AEB6-9B3FEA315515}" dt="2022-11-07T20:33:26.945" v="133"/>
        <pc:sldMkLst>
          <pc:docMk/>
          <pc:sldMk cId="3237723170" sldId="1769"/>
        </pc:sldMkLst>
      </pc:sldChg>
      <pc:sldChg chg="add del">
        <pc:chgData name="RochfordJ" userId="afa10cb3-f4ec-4c59-b9bf-faf4aa99cf1a" providerId="ADAL" clId="{1661D725-58E6-4C92-AEB6-9B3FEA315515}" dt="2022-11-07T21:11:42.449" v="962"/>
        <pc:sldMkLst>
          <pc:docMk/>
          <pc:sldMk cId="3687318505" sldId="1769"/>
        </pc:sldMkLst>
      </pc:sldChg>
      <pc:sldChg chg="addSp delSp modSp add del mod">
        <pc:chgData name="RochfordJ" userId="afa10cb3-f4ec-4c59-b9bf-faf4aa99cf1a" providerId="ADAL" clId="{1661D725-58E6-4C92-AEB6-9B3FEA315515}" dt="2022-11-07T21:23:13.338" v="1514" actId="47"/>
        <pc:sldMkLst>
          <pc:docMk/>
          <pc:sldMk cId="4133778051" sldId="1769"/>
        </pc:sldMkLst>
        <pc:spChg chg="mod">
          <ac:chgData name="RochfordJ" userId="afa10cb3-f4ec-4c59-b9bf-faf4aa99cf1a" providerId="ADAL" clId="{1661D725-58E6-4C92-AEB6-9B3FEA315515}" dt="2022-11-07T21:12:40.643" v="971" actId="115"/>
          <ac:spMkLst>
            <pc:docMk/>
            <pc:sldMk cId="4133778051" sldId="1769"/>
            <ac:spMk id="2" creationId="{1CC23332-D171-2872-AC37-366F8FF514BD}"/>
          </ac:spMkLst>
        </pc:spChg>
        <pc:spChg chg="add del mod">
          <ac:chgData name="RochfordJ" userId="afa10cb3-f4ec-4c59-b9bf-faf4aa99cf1a" providerId="ADAL" clId="{1661D725-58E6-4C92-AEB6-9B3FEA315515}" dt="2022-11-07T21:11:56.375" v="966"/>
          <ac:spMkLst>
            <pc:docMk/>
            <pc:sldMk cId="4133778051" sldId="1769"/>
            <ac:spMk id="3" creationId="{EA85D11F-D25B-22CB-D457-894D19A3B00E}"/>
          </ac:spMkLst>
        </pc:spChg>
        <pc:spChg chg="del">
          <ac:chgData name="RochfordJ" userId="afa10cb3-f4ec-4c59-b9bf-faf4aa99cf1a" providerId="ADAL" clId="{1661D725-58E6-4C92-AEB6-9B3FEA315515}" dt="2022-11-07T21:11:46.668" v="964" actId="478"/>
          <ac:spMkLst>
            <pc:docMk/>
            <pc:sldMk cId="4133778051" sldId="1769"/>
            <ac:spMk id="4" creationId="{3789DF95-DDBA-9563-24A6-B526692275B7}"/>
          </ac:spMkLst>
        </pc:spChg>
        <pc:spChg chg="add mod">
          <ac:chgData name="RochfordJ" userId="afa10cb3-f4ec-4c59-b9bf-faf4aa99cf1a" providerId="ADAL" clId="{1661D725-58E6-4C92-AEB6-9B3FEA315515}" dt="2022-11-07T21:22:43.775" v="1499" actId="1076"/>
          <ac:spMkLst>
            <pc:docMk/>
            <pc:sldMk cId="4133778051" sldId="1769"/>
            <ac:spMk id="5" creationId="{5003FA7F-42B1-E3A5-FA2F-5DCE8338D9AB}"/>
          </ac:spMkLst>
        </pc:spChg>
      </pc:sldChg>
      <pc:sldChg chg="add del">
        <pc:chgData name="RochfordJ" userId="afa10cb3-f4ec-4c59-b9bf-faf4aa99cf1a" providerId="ADAL" clId="{1661D725-58E6-4C92-AEB6-9B3FEA315515}" dt="2022-11-07T21:22:47.399" v="1501"/>
        <pc:sldMkLst>
          <pc:docMk/>
          <pc:sldMk cId="669054432" sldId="1770"/>
        </pc:sldMkLst>
      </pc:sldChg>
      <pc:sldChg chg="add del">
        <pc:chgData name="RochfordJ" userId="afa10cb3-f4ec-4c59-b9bf-faf4aa99cf1a" providerId="ADAL" clId="{1661D725-58E6-4C92-AEB6-9B3FEA315515}" dt="2022-11-07T20:33:26.913" v="132"/>
        <pc:sldMkLst>
          <pc:docMk/>
          <pc:sldMk cId="1907159014" sldId="1770"/>
        </pc:sldMkLst>
      </pc:sldChg>
      <pc:sldChg chg="add del">
        <pc:chgData name="RochfordJ" userId="afa10cb3-f4ec-4c59-b9bf-faf4aa99cf1a" providerId="ADAL" clId="{1661D725-58E6-4C92-AEB6-9B3FEA315515}" dt="2022-11-07T20:31:14.608" v="76" actId="47"/>
        <pc:sldMkLst>
          <pc:docMk/>
          <pc:sldMk cId="2005801245" sldId="1770"/>
        </pc:sldMkLst>
      </pc:sldChg>
      <pc:sldChg chg="addSp delSp modSp add mod modTransition modAnim">
        <pc:chgData name="RochfordJ" userId="afa10cb3-f4ec-4c59-b9bf-faf4aa99cf1a" providerId="ADAL" clId="{1661D725-58E6-4C92-AEB6-9B3FEA315515}" dt="2022-11-08T00:34:25.387" v="8626"/>
        <pc:sldMkLst>
          <pc:docMk/>
          <pc:sldMk cId="3605236161" sldId="1770"/>
        </pc:sldMkLst>
        <pc:spChg chg="add mod">
          <ac:chgData name="RochfordJ" userId="afa10cb3-f4ec-4c59-b9bf-faf4aa99cf1a" providerId="ADAL" clId="{1661D725-58E6-4C92-AEB6-9B3FEA315515}" dt="2022-11-07T22:18:21.201" v="2488" actId="1076"/>
          <ac:spMkLst>
            <pc:docMk/>
            <pc:sldMk cId="3605236161" sldId="1770"/>
            <ac:spMk id="3" creationId="{66BA3803-3331-471F-6484-DBED22C0D94A}"/>
          </ac:spMkLst>
        </pc:spChg>
        <pc:spChg chg="add del mod">
          <ac:chgData name="RochfordJ" userId="afa10cb3-f4ec-4c59-b9bf-faf4aa99cf1a" providerId="ADAL" clId="{1661D725-58E6-4C92-AEB6-9B3FEA315515}" dt="2022-11-07T21:59:29.697" v="1555" actId="478"/>
          <ac:spMkLst>
            <pc:docMk/>
            <pc:sldMk cId="3605236161" sldId="1770"/>
            <ac:spMk id="5" creationId="{5003FA7F-42B1-E3A5-FA2F-5DCE8338D9AB}"/>
          </ac:spMkLst>
        </pc:spChg>
      </pc:sldChg>
      <pc:sldChg chg="add del">
        <pc:chgData name="RochfordJ" userId="afa10cb3-f4ec-4c59-b9bf-faf4aa99cf1a" providerId="ADAL" clId="{1661D725-58E6-4C92-AEB6-9B3FEA315515}" dt="2022-11-07T20:31:14.764" v="77" actId="47"/>
        <pc:sldMkLst>
          <pc:docMk/>
          <pc:sldMk cId="245449615" sldId="1771"/>
        </pc:sldMkLst>
      </pc:sldChg>
      <pc:sldChg chg="addSp modSp add mod ord modTransition modAnim">
        <pc:chgData name="RochfordJ" userId="afa10cb3-f4ec-4c59-b9bf-faf4aa99cf1a" providerId="ADAL" clId="{1661D725-58E6-4C92-AEB6-9B3FEA315515}" dt="2022-11-08T00:34:20.024" v="8624"/>
        <pc:sldMkLst>
          <pc:docMk/>
          <pc:sldMk cId="272249503" sldId="1771"/>
        </pc:sldMkLst>
        <pc:spChg chg="add mod">
          <ac:chgData name="RochfordJ" userId="afa10cb3-f4ec-4c59-b9bf-faf4aa99cf1a" providerId="ADAL" clId="{1661D725-58E6-4C92-AEB6-9B3FEA315515}" dt="2022-11-07T23:40:07.620" v="6598" actId="1035"/>
          <ac:spMkLst>
            <pc:docMk/>
            <pc:sldMk cId="272249503" sldId="1771"/>
            <ac:spMk id="3" creationId="{69847B5A-396C-5438-63ED-C45B9E1DE720}"/>
          </ac:spMkLst>
        </pc:spChg>
        <pc:spChg chg="add mod">
          <ac:chgData name="RochfordJ" userId="afa10cb3-f4ec-4c59-b9bf-faf4aa99cf1a" providerId="ADAL" clId="{1661D725-58E6-4C92-AEB6-9B3FEA315515}" dt="2022-11-07T23:40:07.620" v="6598" actId="1035"/>
          <ac:spMkLst>
            <pc:docMk/>
            <pc:sldMk cId="272249503" sldId="1771"/>
            <ac:spMk id="4" creationId="{6C6B9390-A60F-B32B-D6BB-C085FEF04F51}"/>
          </ac:spMkLst>
        </pc:spChg>
        <pc:spChg chg="mod">
          <ac:chgData name="RochfordJ" userId="afa10cb3-f4ec-4c59-b9bf-faf4aa99cf1a" providerId="ADAL" clId="{1661D725-58E6-4C92-AEB6-9B3FEA315515}" dt="2022-11-07T21:23:21.188" v="1517" actId="20577"/>
          <ac:spMkLst>
            <pc:docMk/>
            <pc:sldMk cId="272249503" sldId="1771"/>
            <ac:spMk id="5" creationId="{5003FA7F-42B1-E3A5-FA2F-5DCE8338D9AB}"/>
          </ac:spMkLst>
        </pc:spChg>
      </pc:sldChg>
      <pc:sldChg chg="add del">
        <pc:chgData name="RochfordJ" userId="afa10cb3-f4ec-4c59-b9bf-faf4aa99cf1a" providerId="ADAL" clId="{1661D725-58E6-4C92-AEB6-9B3FEA315515}" dt="2022-11-07T21:22:51.319" v="1504"/>
        <pc:sldMkLst>
          <pc:docMk/>
          <pc:sldMk cId="593049012" sldId="1771"/>
        </pc:sldMkLst>
      </pc:sldChg>
      <pc:sldChg chg="add del">
        <pc:chgData name="RochfordJ" userId="afa10cb3-f4ec-4c59-b9bf-faf4aa99cf1a" providerId="ADAL" clId="{1661D725-58E6-4C92-AEB6-9B3FEA315515}" dt="2022-11-07T20:33:26.882" v="131"/>
        <pc:sldMkLst>
          <pc:docMk/>
          <pc:sldMk cId="1441555081" sldId="1771"/>
        </pc:sldMkLst>
      </pc:sldChg>
      <pc:sldChg chg="add del">
        <pc:chgData name="RochfordJ" userId="afa10cb3-f4ec-4c59-b9bf-faf4aa99cf1a" providerId="ADAL" clId="{1661D725-58E6-4C92-AEB6-9B3FEA315515}" dt="2022-11-07T21:23:05.536" v="1512"/>
        <pc:sldMkLst>
          <pc:docMk/>
          <pc:sldMk cId="463097791" sldId="1772"/>
        </pc:sldMkLst>
      </pc:sldChg>
      <pc:sldChg chg="modSp add mod modTransition modAnim">
        <pc:chgData name="RochfordJ" userId="afa10cb3-f4ec-4c59-b9bf-faf4aa99cf1a" providerId="ADAL" clId="{1661D725-58E6-4C92-AEB6-9B3FEA315515}" dt="2022-11-08T00:34:23.386" v="8625"/>
        <pc:sldMkLst>
          <pc:docMk/>
          <pc:sldMk cId="2277587988" sldId="1772"/>
        </pc:sldMkLst>
        <pc:spChg chg="mod">
          <ac:chgData name="RochfordJ" userId="afa10cb3-f4ec-4c59-b9bf-faf4aa99cf1a" providerId="ADAL" clId="{1661D725-58E6-4C92-AEB6-9B3FEA315515}" dt="2022-11-07T21:23:42.517" v="1519" actId="207"/>
          <ac:spMkLst>
            <pc:docMk/>
            <pc:sldMk cId="2277587988" sldId="1772"/>
            <ac:spMk id="5" creationId="{5003FA7F-42B1-E3A5-FA2F-5DCE8338D9AB}"/>
          </ac:spMkLst>
        </pc:spChg>
      </pc:sldChg>
      <pc:sldChg chg="add del">
        <pc:chgData name="RochfordJ" userId="afa10cb3-f4ec-4c59-b9bf-faf4aa99cf1a" providerId="ADAL" clId="{1661D725-58E6-4C92-AEB6-9B3FEA315515}" dt="2022-11-07T20:31:15.381" v="78" actId="47"/>
        <pc:sldMkLst>
          <pc:docMk/>
          <pc:sldMk cId="4019079971" sldId="1772"/>
        </pc:sldMkLst>
      </pc:sldChg>
      <pc:sldChg chg="addSp delSp modSp add del mod">
        <pc:chgData name="RochfordJ" userId="afa10cb3-f4ec-4c59-b9bf-faf4aa99cf1a" providerId="ADAL" clId="{1661D725-58E6-4C92-AEB6-9B3FEA315515}" dt="2022-11-07T22:45:08.650" v="3481" actId="47"/>
        <pc:sldMkLst>
          <pc:docMk/>
          <pc:sldMk cId="172369656" sldId="1773"/>
        </pc:sldMkLst>
        <pc:spChg chg="mod">
          <ac:chgData name="RochfordJ" userId="afa10cb3-f4ec-4c59-b9bf-faf4aa99cf1a" providerId="ADAL" clId="{1661D725-58E6-4C92-AEB6-9B3FEA315515}" dt="2022-11-07T22:00:56.355" v="1567" actId="115"/>
          <ac:spMkLst>
            <pc:docMk/>
            <pc:sldMk cId="172369656" sldId="1773"/>
            <ac:spMk id="2" creationId="{1CC23332-D171-2872-AC37-366F8FF514BD}"/>
          </ac:spMkLst>
        </pc:spChg>
        <pc:spChg chg="add mod">
          <ac:chgData name="RochfordJ" userId="afa10cb3-f4ec-4c59-b9bf-faf4aa99cf1a" providerId="ADAL" clId="{1661D725-58E6-4C92-AEB6-9B3FEA315515}" dt="2022-11-07T22:00:57.959" v="1568"/>
          <ac:spMkLst>
            <pc:docMk/>
            <pc:sldMk cId="172369656" sldId="1773"/>
            <ac:spMk id="3" creationId="{46E47C3E-0DC4-DB84-13EE-5DA6E62D40EE}"/>
          </ac:spMkLst>
        </pc:spChg>
        <pc:spChg chg="add del mod">
          <ac:chgData name="RochfordJ" userId="afa10cb3-f4ec-4c59-b9bf-faf4aa99cf1a" providerId="ADAL" clId="{1661D725-58E6-4C92-AEB6-9B3FEA315515}" dt="2022-11-07T22:18:15.178" v="2486" actId="21"/>
          <ac:spMkLst>
            <pc:docMk/>
            <pc:sldMk cId="172369656" sldId="1773"/>
            <ac:spMk id="4" creationId="{357C5A22-3524-A195-4528-D6AC513C8640}"/>
          </ac:spMkLst>
        </pc:spChg>
        <pc:spChg chg="del">
          <ac:chgData name="RochfordJ" userId="afa10cb3-f4ec-4c59-b9bf-faf4aa99cf1a" providerId="ADAL" clId="{1661D725-58E6-4C92-AEB6-9B3FEA315515}" dt="2022-11-07T21:24:16.605" v="1526" actId="478"/>
          <ac:spMkLst>
            <pc:docMk/>
            <pc:sldMk cId="172369656" sldId="1773"/>
            <ac:spMk id="5" creationId="{5003FA7F-42B1-E3A5-FA2F-5DCE8338D9AB}"/>
          </ac:spMkLst>
        </pc:spChg>
      </pc:sldChg>
      <pc:sldChg chg="add del">
        <pc:chgData name="RochfordJ" userId="afa10cb3-f4ec-4c59-b9bf-faf4aa99cf1a" providerId="ADAL" clId="{1661D725-58E6-4C92-AEB6-9B3FEA315515}" dt="2022-11-07T21:24:14.388" v="1524"/>
        <pc:sldMkLst>
          <pc:docMk/>
          <pc:sldMk cId="3888583707" sldId="1773"/>
        </pc:sldMkLst>
      </pc:sldChg>
      <pc:sldChg chg="add del">
        <pc:chgData name="RochfordJ" userId="afa10cb3-f4ec-4c59-b9bf-faf4aa99cf1a" providerId="ADAL" clId="{1661D725-58E6-4C92-AEB6-9B3FEA315515}" dt="2022-11-07T20:31:15.818" v="79" actId="47"/>
        <pc:sldMkLst>
          <pc:docMk/>
          <pc:sldMk cId="4129553118" sldId="1773"/>
        </pc:sldMkLst>
      </pc:sldChg>
      <pc:sldChg chg="addSp modSp add mod ord modTransition modAnim modNotesTx">
        <pc:chgData name="RochfordJ" userId="afa10cb3-f4ec-4c59-b9bf-faf4aa99cf1a" providerId="ADAL" clId="{1661D725-58E6-4C92-AEB6-9B3FEA315515}" dt="2022-11-08T00:42:26.978" v="8654"/>
        <pc:sldMkLst>
          <pc:docMk/>
          <pc:sldMk cId="3521003904" sldId="1774"/>
        </pc:sldMkLst>
        <pc:spChg chg="mod">
          <ac:chgData name="RochfordJ" userId="afa10cb3-f4ec-4c59-b9bf-faf4aa99cf1a" providerId="ADAL" clId="{1661D725-58E6-4C92-AEB6-9B3FEA315515}" dt="2022-11-07T22:18:41.839" v="2490" actId="115"/>
          <ac:spMkLst>
            <pc:docMk/>
            <pc:sldMk cId="3521003904" sldId="1774"/>
            <ac:spMk id="2" creationId="{1CC23332-D171-2872-AC37-366F8FF514BD}"/>
          </ac:spMkLst>
        </pc:spChg>
        <pc:spChg chg="add mod">
          <ac:chgData name="RochfordJ" userId="afa10cb3-f4ec-4c59-b9bf-faf4aa99cf1a" providerId="ADAL" clId="{1661D725-58E6-4C92-AEB6-9B3FEA315515}" dt="2022-11-08T00:00:41.297" v="7197" actId="20577"/>
          <ac:spMkLst>
            <pc:docMk/>
            <pc:sldMk cId="3521003904" sldId="1774"/>
            <ac:spMk id="3" creationId="{90137A2A-F03B-4CB4-D41B-27D1F2C53052}"/>
          </ac:spMkLst>
        </pc:spChg>
      </pc:sldChg>
      <pc:sldChg chg="add del">
        <pc:chgData name="RochfordJ" userId="afa10cb3-f4ec-4c59-b9bf-faf4aa99cf1a" providerId="ADAL" clId="{1661D725-58E6-4C92-AEB6-9B3FEA315515}" dt="2022-11-07T20:31:16.381" v="80" actId="47"/>
        <pc:sldMkLst>
          <pc:docMk/>
          <pc:sldMk cId="4163480570" sldId="1774"/>
        </pc:sldMkLst>
      </pc:sldChg>
      <pc:sldChg chg="add del">
        <pc:chgData name="RochfordJ" userId="afa10cb3-f4ec-4c59-b9bf-faf4aa99cf1a" providerId="ADAL" clId="{1661D725-58E6-4C92-AEB6-9B3FEA315515}" dt="2022-11-07T21:59:21.496" v="1549"/>
        <pc:sldMkLst>
          <pc:docMk/>
          <pc:sldMk cId="4236614259" sldId="1774"/>
        </pc:sldMkLst>
      </pc:sldChg>
      <pc:sldChg chg="addSp modSp add mod modTransition modAnim">
        <pc:chgData name="RochfordJ" userId="afa10cb3-f4ec-4c59-b9bf-faf4aa99cf1a" providerId="ADAL" clId="{1661D725-58E6-4C92-AEB6-9B3FEA315515}" dt="2022-11-08T00:34:32.103" v="8628"/>
        <pc:sldMkLst>
          <pc:docMk/>
          <pc:sldMk cId="95280422" sldId="1775"/>
        </pc:sldMkLst>
        <pc:spChg chg="mod">
          <ac:chgData name="RochfordJ" userId="afa10cb3-f4ec-4c59-b9bf-faf4aa99cf1a" providerId="ADAL" clId="{1661D725-58E6-4C92-AEB6-9B3FEA315515}" dt="2022-11-07T22:15:18.090" v="2411" actId="115"/>
          <ac:spMkLst>
            <pc:docMk/>
            <pc:sldMk cId="95280422" sldId="1775"/>
            <ac:spMk id="2" creationId="{1CC23332-D171-2872-AC37-366F8FF514BD}"/>
          </ac:spMkLst>
        </pc:spChg>
        <pc:spChg chg="add mod">
          <ac:chgData name="RochfordJ" userId="afa10cb3-f4ec-4c59-b9bf-faf4aa99cf1a" providerId="ADAL" clId="{1661D725-58E6-4C92-AEB6-9B3FEA315515}" dt="2022-11-07T23:46:21.784" v="6826" actId="20577"/>
          <ac:spMkLst>
            <pc:docMk/>
            <pc:sldMk cId="95280422" sldId="1775"/>
            <ac:spMk id="3" creationId="{3372F039-549A-8733-B632-E3554089AC3F}"/>
          </ac:spMkLst>
        </pc:spChg>
      </pc:sldChg>
      <pc:sldChg chg="add del">
        <pc:chgData name="RochfordJ" userId="afa10cb3-f4ec-4c59-b9bf-faf4aa99cf1a" providerId="ADAL" clId="{1661D725-58E6-4C92-AEB6-9B3FEA315515}" dt="2022-11-07T20:31:16.928" v="81" actId="47"/>
        <pc:sldMkLst>
          <pc:docMk/>
          <pc:sldMk cId="1627882465" sldId="1775"/>
        </pc:sldMkLst>
      </pc:sldChg>
      <pc:sldChg chg="add del">
        <pc:chgData name="RochfordJ" userId="afa10cb3-f4ec-4c59-b9bf-faf4aa99cf1a" providerId="ADAL" clId="{1661D725-58E6-4C92-AEB6-9B3FEA315515}" dt="2022-11-07T21:59:23.125" v="1552"/>
        <pc:sldMkLst>
          <pc:docMk/>
          <pc:sldMk cId="2537997549" sldId="1775"/>
        </pc:sldMkLst>
      </pc:sldChg>
      <pc:sldChg chg="delSp modSp add del mod">
        <pc:chgData name="RochfordJ" userId="afa10cb3-f4ec-4c59-b9bf-faf4aa99cf1a" providerId="ADAL" clId="{1661D725-58E6-4C92-AEB6-9B3FEA315515}" dt="2022-11-07T22:02:04.469" v="1641" actId="47"/>
        <pc:sldMkLst>
          <pc:docMk/>
          <pc:sldMk cId="1528297390" sldId="1776"/>
        </pc:sldMkLst>
        <pc:spChg chg="del mod">
          <ac:chgData name="RochfordJ" userId="afa10cb3-f4ec-4c59-b9bf-faf4aa99cf1a" providerId="ADAL" clId="{1661D725-58E6-4C92-AEB6-9B3FEA315515}" dt="2022-11-07T22:02:02.505" v="1640" actId="21"/>
          <ac:spMkLst>
            <pc:docMk/>
            <pc:sldMk cId="1528297390" sldId="1776"/>
            <ac:spMk id="5" creationId="{5003FA7F-42B1-E3A5-FA2F-5DCE8338D9AB}"/>
          </ac:spMkLst>
        </pc:spChg>
      </pc:sldChg>
      <pc:sldChg chg="modSp add del mod">
        <pc:chgData name="RochfordJ" userId="afa10cb3-f4ec-4c59-b9bf-faf4aa99cf1a" providerId="ADAL" clId="{1661D725-58E6-4C92-AEB6-9B3FEA315515}" dt="2022-11-07T22:00:11.972" v="1563" actId="47"/>
        <pc:sldMkLst>
          <pc:docMk/>
          <pc:sldMk cId="1862535350" sldId="1776"/>
        </pc:sldMkLst>
        <pc:spChg chg="mod">
          <ac:chgData name="RochfordJ" userId="afa10cb3-f4ec-4c59-b9bf-faf4aa99cf1a" providerId="ADAL" clId="{1661D725-58E6-4C92-AEB6-9B3FEA315515}" dt="2022-11-07T22:00:09.221" v="1562" actId="20577"/>
          <ac:spMkLst>
            <pc:docMk/>
            <pc:sldMk cId="1862535350" sldId="1776"/>
            <ac:spMk id="5" creationId="{5003FA7F-42B1-E3A5-FA2F-5DCE8338D9AB}"/>
          </ac:spMkLst>
        </pc:spChg>
      </pc:sldChg>
      <pc:sldChg chg="addSp delSp modSp add del mod modTransition">
        <pc:chgData name="RochfordJ" userId="afa10cb3-f4ec-4c59-b9bf-faf4aa99cf1a" providerId="ADAL" clId="{1661D725-58E6-4C92-AEB6-9B3FEA315515}" dt="2022-11-08T00:24:19.955" v="8300" actId="47"/>
        <pc:sldMkLst>
          <pc:docMk/>
          <pc:sldMk cId="1942512886" sldId="1776"/>
        </pc:sldMkLst>
        <pc:spChg chg="add del mod">
          <ac:chgData name="RochfordJ" userId="afa10cb3-f4ec-4c59-b9bf-faf4aa99cf1a" providerId="ADAL" clId="{1661D725-58E6-4C92-AEB6-9B3FEA315515}" dt="2022-11-07T23:35:16.174" v="6219" actId="20577"/>
          <ac:spMkLst>
            <pc:docMk/>
            <pc:sldMk cId="1942512886" sldId="1776"/>
            <ac:spMk id="2" creationId="{BC346124-28E5-A0B4-D425-11A456F52F9E}"/>
          </ac:spMkLst>
        </pc:spChg>
        <pc:spChg chg="mod">
          <ac:chgData name="RochfordJ" userId="afa10cb3-f4ec-4c59-b9bf-faf4aa99cf1a" providerId="ADAL" clId="{1661D725-58E6-4C92-AEB6-9B3FEA315515}" dt="2022-11-07T22:27:54.316" v="2782" actId="115"/>
          <ac:spMkLst>
            <pc:docMk/>
            <pc:sldMk cId="1942512886" sldId="1776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1661D725-58E6-4C92-AEB6-9B3FEA315515}" dt="2022-11-07T22:01:26.101" v="1570"/>
        <pc:sldMkLst>
          <pc:docMk/>
          <pc:sldMk cId="2404973315" sldId="1776"/>
        </pc:sldMkLst>
      </pc:sldChg>
      <pc:sldChg chg="add del">
        <pc:chgData name="RochfordJ" userId="afa10cb3-f4ec-4c59-b9bf-faf4aa99cf1a" providerId="ADAL" clId="{1661D725-58E6-4C92-AEB6-9B3FEA315515}" dt="2022-11-07T20:31:17.492" v="82" actId="47"/>
        <pc:sldMkLst>
          <pc:docMk/>
          <pc:sldMk cId="2738085099" sldId="1776"/>
        </pc:sldMkLst>
      </pc:sldChg>
      <pc:sldChg chg="add del">
        <pc:chgData name="RochfordJ" userId="afa10cb3-f4ec-4c59-b9bf-faf4aa99cf1a" providerId="ADAL" clId="{1661D725-58E6-4C92-AEB6-9B3FEA315515}" dt="2022-11-07T21:59:59.425" v="1557"/>
        <pc:sldMkLst>
          <pc:docMk/>
          <pc:sldMk cId="3109021627" sldId="1776"/>
        </pc:sldMkLst>
      </pc:sldChg>
      <pc:sldChg chg="add del">
        <pc:chgData name="RochfordJ" userId="afa10cb3-f4ec-4c59-b9bf-faf4aa99cf1a" providerId="ADAL" clId="{1661D725-58E6-4C92-AEB6-9B3FEA315515}" dt="2022-11-07T22:02:05.360" v="1642" actId="47"/>
        <pc:sldMkLst>
          <pc:docMk/>
          <pc:sldMk cId="417229674" sldId="1777"/>
        </pc:sldMkLst>
      </pc:sldChg>
      <pc:sldChg chg="add del">
        <pc:chgData name="RochfordJ" userId="afa10cb3-f4ec-4c59-b9bf-faf4aa99cf1a" providerId="ADAL" clId="{1661D725-58E6-4C92-AEB6-9B3FEA315515}" dt="2022-11-07T22:01:57.012" v="1638"/>
        <pc:sldMkLst>
          <pc:docMk/>
          <pc:sldMk cId="3615335038" sldId="1777"/>
        </pc:sldMkLst>
      </pc:sldChg>
      <pc:sldChg chg="addSp delSp modSp add mod modTransition modAnim">
        <pc:chgData name="RochfordJ" userId="afa10cb3-f4ec-4c59-b9bf-faf4aa99cf1a" providerId="ADAL" clId="{1661D725-58E6-4C92-AEB6-9B3FEA315515}" dt="2022-11-08T00:35:14.364" v="8640"/>
        <pc:sldMkLst>
          <pc:docMk/>
          <pc:sldMk cId="3732247452" sldId="1777"/>
        </pc:sldMkLst>
        <pc:spChg chg="add del mod">
          <ac:chgData name="RochfordJ" userId="afa10cb3-f4ec-4c59-b9bf-faf4aa99cf1a" providerId="ADAL" clId="{1661D725-58E6-4C92-AEB6-9B3FEA315515}" dt="2022-11-07T23:20:30.979" v="5437" actId="21"/>
          <ac:spMkLst>
            <pc:docMk/>
            <pc:sldMk cId="3732247452" sldId="1777"/>
            <ac:spMk id="3" creationId="{BDE38124-CFEA-508D-2B27-FDE5C36F4491}"/>
          </ac:spMkLst>
        </pc:spChg>
        <pc:spChg chg="add mod">
          <ac:chgData name="RochfordJ" userId="afa10cb3-f4ec-4c59-b9bf-faf4aa99cf1a" providerId="ADAL" clId="{1661D725-58E6-4C92-AEB6-9B3FEA315515}" dt="2022-11-08T00:18:22.769" v="7869" actId="20577"/>
          <ac:spMkLst>
            <pc:docMk/>
            <pc:sldMk cId="3732247452" sldId="1777"/>
            <ac:spMk id="5" creationId="{24AB95A1-A5FB-42A6-8615-4D739D43B48F}"/>
          </ac:spMkLst>
        </pc:spChg>
        <pc:spChg chg="add del mod">
          <ac:chgData name="RochfordJ" userId="afa10cb3-f4ec-4c59-b9bf-faf4aa99cf1a" providerId="ADAL" clId="{1661D725-58E6-4C92-AEB6-9B3FEA315515}" dt="2022-11-08T00:16:35.091" v="7820" actId="478"/>
          <ac:spMkLst>
            <pc:docMk/>
            <pc:sldMk cId="3732247452" sldId="1777"/>
            <ac:spMk id="6" creationId="{3592F110-49E1-0B16-A05D-1A2BCE9D91A4}"/>
          </ac:spMkLst>
        </pc:spChg>
        <pc:spChg chg="add mod">
          <ac:chgData name="RochfordJ" userId="afa10cb3-f4ec-4c59-b9bf-faf4aa99cf1a" providerId="ADAL" clId="{1661D725-58E6-4C92-AEB6-9B3FEA315515}" dt="2022-11-08T00:25:20.392" v="8314" actId="1076"/>
          <ac:spMkLst>
            <pc:docMk/>
            <pc:sldMk cId="3732247452" sldId="1777"/>
            <ac:spMk id="7" creationId="{B433C838-A9F6-6130-8C5B-F806D927F4A3}"/>
          </ac:spMkLst>
        </pc:spChg>
        <pc:picChg chg="add del mod">
          <ac:chgData name="RochfordJ" userId="afa10cb3-f4ec-4c59-b9bf-faf4aa99cf1a" providerId="ADAL" clId="{1661D725-58E6-4C92-AEB6-9B3FEA315515}" dt="2022-11-07T23:08:52.923" v="4533" actId="478"/>
          <ac:picMkLst>
            <pc:docMk/>
            <pc:sldMk cId="3732247452" sldId="1777"/>
            <ac:picMk id="2" creationId="{B7F050BE-3342-33E9-D0D5-7BEEC3B24246}"/>
          </ac:picMkLst>
        </pc:picChg>
        <pc:picChg chg="add mod">
          <ac:chgData name="RochfordJ" userId="afa10cb3-f4ec-4c59-b9bf-faf4aa99cf1a" providerId="ADAL" clId="{1661D725-58E6-4C92-AEB6-9B3FEA315515}" dt="2022-11-07T23:08:53.267" v="4534"/>
          <ac:picMkLst>
            <pc:docMk/>
            <pc:sldMk cId="3732247452" sldId="1777"/>
            <ac:picMk id="4" creationId="{2873D9CC-EA81-1E12-9DDF-5D7BA2E07FAC}"/>
          </ac:picMkLst>
        </pc:picChg>
      </pc:sldChg>
      <pc:sldChg chg="add del">
        <pc:chgData name="RochfordJ" userId="afa10cb3-f4ec-4c59-b9bf-faf4aa99cf1a" providerId="ADAL" clId="{1661D725-58E6-4C92-AEB6-9B3FEA315515}" dt="2022-11-07T23:23:13.563" v="5680" actId="47"/>
        <pc:sldMkLst>
          <pc:docMk/>
          <pc:sldMk cId="608485810" sldId="1778"/>
        </pc:sldMkLst>
      </pc:sldChg>
      <pc:sldChg chg="add del">
        <pc:chgData name="RochfordJ" userId="afa10cb3-f4ec-4c59-b9bf-faf4aa99cf1a" providerId="ADAL" clId="{1661D725-58E6-4C92-AEB6-9B3FEA315515}" dt="2022-11-07T23:23:14.579" v="5681" actId="47"/>
        <pc:sldMkLst>
          <pc:docMk/>
          <pc:sldMk cId="1644546460" sldId="1779"/>
        </pc:sldMkLst>
      </pc:sldChg>
      <pc:sldChg chg="modSp add del mod modTransition">
        <pc:chgData name="RochfordJ" userId="afa10cb3-f4ec-4c59-b9bf-faf4aa99cf1a" providerId="ADAL" clId="{1661D725-58E6-4C92-AEB6-9B3FEA315515}" dt="2022-11-08T00:24:21.284" v="8301" actId="47"/>
        <pc:sldMkLst>
          <pc:docMk/>
          <pc:sldMk cId="1092520601" sldId="1780"/>
        </pc:sldMkLst>
        <pc:spChg chg="mod">
          <ac:chgData name="RochfordJ" userId="afa10cb3-f4ec-4c59-b9bf-faf4aa99cf1a" providerId="ADAL" clId="{1661D725-58E6-4C92-AEB6-9B3FEA315515}" dt="2022-11-07T23:35:21.246" v="6220"/>
          <ac:spMkLst>
            <pc:docMk/>
            <pc:sldMk cId="1092520601" sldId="1780"/>
            <ac:spMk id="2" creationId="{BC346124-28E5-A0B4-D425-11A456F52F9E}"/>
          </ac:spMkLst>
        </pc:spChg>
      </pc:sldChg>
      <pc:sldChg chg="add del">
        <pc:chgData name="RochfordJ" userId="afa10cb3-f4ec-4c59-b9bf-faf4aa99cf1a" providerId="ADAL" clId="{1661D725-58E6-4C92-AEB6-9B3FEA315515}" dt="2022-11-07T22:36:03.155" v="3253"/>
        <pc:sldMkLst>
          <pc:docMk/>
          <pc:sldMk cId="3159642937" sldId="1780"/>
        </pc:sldMkLst>
      </pc:sldChg>
      <pc:sldChg chg="delSp modSp add mod modTransition">
        <pc:chgData name="RochfordJ" userId="afa10cb3-f4ec-4c59-b9bf-faf4aa99cf1a" providerId="ADAL" clId="{1661D725-58E6-4C92-AEB6-9B3FEA315515}" dt="2022-11-08T00:35:06.208" v="8639"/>
        <pc:sldMkLst>
          <pc:docMk/>
          <pc:sldMk cId="560462902" sldId="1781"/>
        </pc:sldMkLst>
        <pc:spChg chg="del mod">
          <ac:chgData name="RochfordJ" userId="afa10cb3-f4ec-4c59-b9bf-faf4aa99cf1a" providerId="ADAL" clId="{1661D725-58E6-4C92-AEB6-9B3FEA315515}" dt="2022-11-08T00:24:24.094" v="8302" actId="478"/>
          <ac:spMkLst>
            <pc:docMk/>
            <pc:sldMk cId="560462902" sldId="1781"/>
            <ac:spMk id="2" creationId="{BC346124-28E5-A0B4-D425-11A456F52F9E}"/>
          </ac:spMkLst>
        </pc:spChg>
      </pc:sldChg>
      <pc:sldChg chg="modSp add del mod">
        <pc:chgData name="RochfordJ" userId="afa10cb3-f4ec-4c59-b9bf-faf4aa99cf1a" providerId="ADAL" clId="{1661D725-58E6-4C92-AEB6-9B3FEA315515}" dt="2022-11-07T23:25:40.101" v="5733" actId="47"/>
        <pc:sldMkLst>
          <pc:docMk/>
          <pc:sldMk cId="1340587296" sldId="1782"/>
        </pc:sldMkLst>
        <pc:spChg chg="mod">
          <ac:chgData name="RochfordJ" userId="afa10cb3-f4ec-4c59-b9bf-faf4aa99cf1a" providerId="ADAL" clId="{1661D725-58E6-4C92-AEB6-9B3FEA315515}" dt="2022-11-07T22:50:31.324" v="3642" actId="20577"/>
          <ac:spMkLst>
            <pc:docMk/>
            <pc:sldMk cId="1340587296" sldId="1782"/>
            <ac:spMk id="2" creationId="{BC346124-28E5-A0B4-D425-11A456F52F9E}"/>
          </ac:spMkLst>
        </pc:spChg>
      </pc:sldChg>
      <pc:sldChg chg="add del">
        <pc:chgData name="RochfordJ" userId="afa10cb3-f4ec-4c59-b9bf-faf4aa99cf1a" providerId="ADAL" clId="{1661D725-58E6-4C92-AEB6-9B3FEA315515}" dt="2022-11-07T22:36:58.426" v="3290"/>
        <pc:sldMkLst>
          <pc:docMk/>
          <pc:sldMk cId="3465863643" sldId="1782"/>
        </pc:sldMkLst>
      </pc:sldChg>
      <pc:sldChg chg="add del">
        <pc:chgData name="RochfordJ" userId="afa10cb3-f4ec-4c59-b9bf-faf4aa99cf1a" providerId="ADAL" clId="{1661D725-58E6-4C92-AEB6-9B3FEA315515}" dt="2022-11-07T22:45:19.847" v="3483"/>
        <pc:sldMkLst>
          <pc:docMk/>
          <pc:sldMk cId="1108412891" sldId="1783"/>
        </pc:sldMkLst>
      </pc:sldChg>
      <pc:sldChg chg="addSp delSp modSp add mod modTransition modAnim">
        <pc:chgData name="RochfordJ" userId="afa10cb3-f4ec-4c59-b9bf-faf4aa99cf1a" providerId="ADAL" clId="{1661D725-58E6-4C92-AEB6-9B3FEA315515}" dt="2022-11-08T00:34:36.214" v="8629"/>
        <pc:sldMkLst>
          <pc:docMk/>
          <pc:sldMk cId="3862090033" sldId="1783"/>
        </pc:sldMkLst>
        <pc:spChg chg="mod">
          <ac:chgData name="RochfordJ" userId="afa10cb3-f4ec-4c59-b9bf-faf4aa99cf1a" providerId="ADAL" clId="{1661D725-58E6-4C92-AEB6-9B3FEA315515}" dt="2022-11-07T22:45:27.627" v="3488" actId="115"/>
          <ac:spMkLst>
            <pc:docMk/>
            <pc:sldMk cId="3862090033" sldId="1783"/>
            <ac:spMk id="2" creationId="{1CC23332-D171-2872-AC37-366F8FF514BD}"/>
          </ac:spMkLst>
        </pc:spChg>
        <pc:spChg chg="del">
          <ac:chgData name="RochfordJ" userId="afa10cb3-f4ec-4c59-b9bf-faf4aa99cf1a" providerId="ADAL" clId="{1661D725-58E6-4C92-AEB6-9B3FEA315515}" dt="2022-11-07T22:45:21.274" v="3485" actId="478"/>
          <ac:spMkLst>
            <pc:docMk/>
            <pc:sldMk cId="3862090033" sldId="1783"/>
            <ac:spMk id="3" creationId="{3372F039-549A-8733-B632-E3554089AC3F}"/>
          </ac:spMkLst>
        </pc:spChg>
        <pc:spChg chg="add mod">
          <ac:chgData name="RochfordJ" userId="afa10cb3-f4ec-4c59-b9bf-faf4aa99cf1a" providerId="ADAL" clId="{1661D725-58E6-4C92-AEB6-9B3FEA315515}" dt="2022-11-08T00:02:50.722" v="7261" actId="114"/>
          <ac:spMkLst>
            <pc:docMk/>
            <pc:sldMk cId="3862090033" sldId="1783"/>
            <ac:spMk id="5" creationId="{59926724-BBC5-114D-A0CC-4C368D2C578C}"/>
          </ac:spMkLst>
        </pc:spChg>
        <pc:spChg chg="add del mod">
          <ac:chgData name="RochfordJ" userId="afa10cb3-f4ec-4c59-b9bf-faf4aa99cf1a" providerId="ADAL" clId="{1661D725-58E6-4C92-AEB6-9B3FEA315515}" dt="2022-11-07T23:08:42.626" v="4530" actId="478"/>
          <ac:spMkLst>
            <pc:docMk/>
            <pc:sldMk cId="3862090033" sldId="1783"/>
            <ac:spMk id="7" creationId="{CA955C7B-39E5-348E-48A5-C637E29839D3}"/>
          </ac:spMkLst>
        </pc:spChg>
        <pc:picChg chg="add mod">
          <ac:chgData name="RochfordJ" userId="afa10cb3-f4ec-4c59-b9bf-faf4aa99cf1a" providerId="ADAL" clId="{1661D725-58E6-4C92-AEB6-9B3FEA315515}" dt="2022-11-07T22:45:46.935" v="3492" actId="1076"/>
          <ac:picMkLst>
            <pc:docMk/>
            <pc:sldMk cId="3862090033" sldId="1783"/>
            <ac:picMk id="4" creationId="{D8AA7AA3-7565-1A33-BE6D-AA8A71B43500}"/>
          </ac:picMkLst>
        </pc:picChg>
        <pc:picChg chg="add del mod">
          <ac:chgData name="RochfordJ" userId="afa10cb3-f4ec-4c59-b9bf-faf4aa99cf1a" providerId="ADAL" clId="{1661D725-58E6-4C92-AEB6-9B3FEA315515}" dt="2022-11-07T23:08:48.405" v="4532" actId="21"/>
          <ac:picMkLst>
            <pc:docMk/>
            <pc:sldMk cId="3862090033" sldId="1783"/>
            <ac:picMk id="6" creationId="{4DD21C5A-B103-8DBE-736E-D2147113309E}"/>
          </ac:picMkLst>
        </pc:picChg>
      </pc:sldChg>
      <pc:sldChg chg="addSp delSp modSp add del mod ord modTransition">
        <pc:chgData name="RochfordJ" userId="afa10cb3-f4ec-4c59-b9bf-faf4aa99cf1a" providerId="ADAL" clId="{1661D725-58E6-4C92-AEB6-9B3FEA315515}" dt="2022-11-08T00:33:09.756" v="8607" actId="47"/>
        <pc:sldMkLst>
          <pc:docMk/>
          <pc:sldMk cId="2406500211" sldId="1784"/>
        </pc:sldMkLst>
        <pc:spChg chg="del mod">
          <ac:chgData name="RochfordJ" userId="afa10cb3-f4ec-4c59-b9bf-faf4aa99cf1a" providerId="ADAL" clId="{1661D725-58E6-4C92-AEB6-9B3FEA315515}" dt="2022-11-07T22:54:45.754" v="3751" actId="478"/>
          <ac:spMkLst>
            <pc:docMk/>
            <pc:sldMk cId="2406500211" sldId="1784"/>
            <ac:spMk id="2" creationId="{BC346124-28E5-A0B4-D425-11A456F52F9E}"/>
          </ac:spMkLst>
        </pc:spChg>
        <pc:spChg chg="add del mod">
          <ac:chgData name="RochfordJ" userId="afa10cb3-f4ec-4c59-b9bf-faf4aa99cf1a" providerId="ADAL" clId="{1661D725-58E6-4C92-AEB6-9B3FEA315515}" dt="2022-11-08T00:16:03.098" v="7817" actId="21"/>
          <ac:spMkLst>
            <pc:docMk/>
            <pc:sldMk cId="2406500211" sldId="1784"/>
            <ac:spMk id="4" creationId="{6E4E5710-534E-8E15-C69A-E41AFCB7E458}"/>
          </ac:spMkLst>
        </pc:spChg>
        <pc:picChg chg="add del mod">
          <ac:chgData name="RochfordJ" userId="afa10cb3-f4ec-4c59-b9bf-faf4aa99cf1a" providerId="ADAL" clId="{1661D725-58E6-4C92-AEB6-9B3FEA315515}" dt="2022-11-07T23:25:46.982" v="5734" actId="478"/>
          <ac:picMkLst>
            <pc:docMk/>
            <pc:sldMk cId="2406500211" sldId="1784"/>
            <ac:picMk id="3" creationId="{36AA62EA-8936-EA82-9F8C-FC3FC51CB495}"/>
          </ac:picMkLst>
        </pc:picChg>
      </pc:sldChg>
      <pc:sldChg chg="delSp add del mod">
        <pc:chgData name="RochfordJ" userId="afa10cb3-f4ec-4c59-b9bf-faf4aa99cf1a" providerId="ADAL" clId="{1661D725-58E6-4C92-AEB6-9B3FEA315515}" dt="2022-11-08T00:06:40.359" v="7358" actId="47"/>
        <pc:sldMkLst>
          <pc:docMk/>
          <pc:sldMk cId="2117530588" sldId="1785"/>
        </pc:sldMkLst>
        <pc:spChg chg="del">
          <ac:chgData name="RochfordJ" userId="afa10cb3-f4ec-4c59-b9bf-faf4aa99cf1a" providerId="ADAL" clId="{1661D725-58E6-4C92-AEB6-9B3FEA315515}" dt="2022-11-08T00:03:57.775" v="7269" actId="478"/>
          <ac:spMkLst>
            <pc:docMk/>
            <pc:sldMk cId="2117530588" sldId="1785"/>
            <ac:spMk id="2" creationId="{00000000-0000-0000-0000-000000000000}"/>
          </ac:spMkLst>
        </pc:spChg>
        <pc:spChg chg="del">
          <ac:chgData name="RochfordJ" userId="afa10cb3-f4ec-4c59-b9bf-faf4aa99cf1a" providerId="ADAL" clId="{1661D725-58E6-4C92-AEB6-9B3FEA315515}" dt="2022-11-08T00:03:51.693" v="7268" actId="478"/>
          <ac:spMkLst>
            <pc:docMk/>
            <pc:sldMk cId="2117530588" sldId="1785"/>
            <ac:spMk id="3" creationId="{5E911E44-26B5-E76A-2C0D-391B247DC7FC}"/>
          </ac:spMkLst>
        </pc:spChg>
      </pc:sldChg>
      <pc:sldChg chg="add del setBg">
        <pc:chgData name="RochfordJ" userId="afa10cb3-f4ec-4c59-b9bf-faf4aa99cf1a" providerId="ADAL" clId="{1661D725-58E6-4C92-AEB6-9B3FEA315515}" dt="2022-11-08T00:03:49.046" v="7266"/>
        <pc:sldMkLst>
          <pc:docMk/>
          <pc:sldMk cId="4100721459" sldId="1785"/>
        </pc:sldMkLst>
      </pc:sldChg>
      <pc:sldChg chg="add del setBg">
        <pc:chgData name="RochfordJ" userId="afa10cb3-f4ec-4c59-b9bf-faf4aa99cf1a" providerId="ADAL" clId="{1661D725-58E6-4C92-AEB6-9B3FEA315515}" dt="2022-11-08T00:04:19.231" v="7275"/>
        <pc:sldMkLst>
          <pc:docMk/>
          <pc:sldMk cId="278135049" sldId="1786"/>
        </pc:sldMkLst>
      </pc:sldChg>
      <pc:sldChg chg="add modTransition">
        <pc:chgData name="RochfordJ" userId="afa10cb3-f4ec-4c59-b9bf-faf4aa99cf1a" providerId="ADAL" clId="{1661D725-58E6-4C92-AEB6-9B3FEA315515}" dt="2022-11-08T00:35:02.750" v="8638"/>
        <pc:sldMkLst>
          <pc:docMk/>
          <pc:sldMk cId="495436041" sldId="1786"/>
        </pc:sldMkLst>
      </pc:sldChg>
      <pc:sldChg chg="add del">
        <pc:chgData name="RochfordJ" userId="afa10cb3-f4ec-4c59-b9bf-faf4aa99cf1a" providerId="ADAL" clId="{1661D725-58E6-4C92-AEB6-9B3FEA315515}" dt="2022-11-08T00:04:27.282" v="7280"/>
        <pc:sldMkLst>
          <pc:docMk/>
          <pc:sldMk cId="2560627561" sldId="1786"/>
        </pc:sldMkLst>
      </pc:sldChg>
      <pc:sldChg chg="add del setBg">
        <pc:chgData name="RochfordJ" userId="afa10cb3-f4ec-4c59-b9bf-faf4aa99cf1a" providerId="ADAL" clId="{1661D725-58E6-4C92-AEB6-9B3FEA315515}" dt="2022-11-08T00:06:53.523" v="7360"/>
        <pc:sldMkLst>
          <pc:docMk/>
          <pc:sldMk cId="1494534004" sldId="1787"/>
        </pc:sldMkLst>
      </pc:sldChg>
      <pc:sldChg chg="addSp delSp modSp add mod modTransition modAnim">
        <pc:chgData name="RochfordJ" userId="afa10cb3-f4ec-4c59-b9bf-faf4aa99cf1a" providerId="ADAL" clId="{1661D725-58E6-4C92-AEB6-9B3FEA315515}" dt="2022-11-08T00:34:56.830" v="8636"/>
        <pc:sldMkLst>
          <pc:docMk/>
          <pc:sldMk cId="3692657109" sldId="1787"/>
        </pc:sldMkLst>
        <pc:spChg chg="add del mod">
          <ac:chgData name="RochfordJ" userId="afa10cb3-f4ec-4c59-b9bf-faf4aa99cf1a" providerId="ADAL" clId="{1661D725-58E6-4C92-AEB6-9B3FEA315515}" dt="2022-11-08T00:14:39.124" v="7802" actId="478"/>
          <ac:spMkLst>
            <pc:docMk/>
            <pc:sldMk cId="3692657109" sldId="1787"/>
            <ac:spMk id="2" creationId="{0BD39C92-92F7-6744-927A-4323635F0D1D}"/>
          </ac:spMkLst>
        </pc:spChg>
        <pc:picChg chg="add del mod">
          <ac:chgData name="RochfordJ" userId="afa10cb3-f4ec-4c59-b9bf-faf4aa99cf1a" providerId="ADAL" clId="{1661D725-58E6-4C92-AEB6-9B3FEA315515}" dt="2022-11-08T00:13:28.092" v="7766"/>
          <ac:picMkLst>
            <pc:docMk/>
            <pc:sldMk cId="3692657109" sldId="1787"/>
            <ac:picMk id="4" creationId="{723837D8-CD5D-A5FB-81F1-92A499A18A4B}"/>
          </ac:picMkLst>
        </pc:picChg>
        <pc:picChg chg="del">
          <ac:chgData name="RochfordJ" userId="afa10cb3-f4ec-4c59-b9bf-faf4aa99cf1a" providerId="ADAL" clId="{1661D725-58E6-4C92-AEB6-9B3FEA315515}" dt="2022-11-08T00:06:55.114" v="7362" actId="478"/>
          <ac:picMkLst>
            <pc:docMk/>
            <pc:sldMk cId="3692657109" sldId="1787"/>
            <ac:picMk id="6" creationId="{3AA85829-49DA-432E-1C61-0D4B93DDAEF7}"/>
          </ac:picMkLst>
        </pc:picChg>
        <pc:picChg chg="add mod">
          <ac:chgData name="RochfordJ" userId="afa10cb3-f4ec-4c59-b9bf-faf4aa99cf1a" providerId="ADAL" clId="{1661D725-58E6-4C92-AEB6-9B3FEA315515}" dt="2022-11-08T00:14:51.900" v="7810" actId="1038"/>
          <ac:picMkLst>
            <pc:docMk/>
            <pc:sldMk cId="3692657109" sldId="1787"/>
            <ac:picMk id="7" creationId="{236B5B37-5590-BF6B-BF44-D587A9723810}"/>
          </ac:picMkLst>
        </pc:picChg>
      </pc:sldChg>
      <pc:sldChg chg="add del">
        <pc:chgData name="RochfordJ" userId="afa10cb3-f4ec-4c59-b9bf-faf4aa99cf1a" providerId="ADAL" clId="{1661D725-58E6-4C92-AEB6-9B3FEA315515}" dt="2022-11-08T00:07:35.703" v="7366" actId="47"/>
        <pc:sldMkLst>
          <pc:docMk/>
          <pc:sldMk cId="2239407089" sldId="1788"/>
        </pc:sldMkLst>
      </pc:sldChg>
      <pc:sldChg chg="delSp modSp add del mod">
        <pc:chgData name="RochfordJ" userId="afa10cb3-f4ec-4c59-b9bf-faf4aa99cf1a" providerId="ADAL" clId="{1661D725-58E6-4C92-AEB6-9B3FEA315515}" dt="2022-11-08T00:28:58.613" v="8434" actId="47"/>
        <pc:sldMkLst>
          <pc:docMk/>
          <pc:sldMk cId="3138856841" sldId="1788"/>
        </pc:sldMkLst>
        <pc:spChg chg="del mod">
          <ac:chgData name="RochfordJ" userId="afa10cb3-f4ec-4c59-b9bf-faf4aa99cf1a" providerId="ADAL" clId="{1661D725-58E6-4C92-AEB6-9B3FEA315515}" dt="2022-11-08T00:27:02.198" v="8352" actId="21"/>
          <ac:spMkLst>
            <pc:docMk/>
            <pc:sldMk cId="3138856841" sldId="1788"/>
            <ac:spMk id="6" creationId="{3592F110-49E1-0B16-A05D-1A2BCE9D91A4}"/>
          </ac:spMkLst>
        </pc:spChg>
      </pc:sldChg>
      <pc:sldChg chg="add del setBg">
        <pc:chgData name="RochfordJ" userId="afa10cb3-f4ec-4c59-b9bf-faf4aa99cf1a" providerId="ADAL" clId="{1661D725-58E6-4C92-AEB6-9B3FEA315515}" dt="2022-11-08T00:07:09.128" v="7364"/>
        <pc:sldMkLst>
          <pc:docMk/>
          <pc:sldMk cId="3142786423" sldId="1788"/>
        </pc:sldMkLst>
      </pc:sldChg>
      <pc:sldChg chg="add del">
        <pc:chgData name="RochfordJ" userId="afa10cb3-f4ec-4c59-b9bf-faf4aa99cf1a" providerId="ADAL" clId="{1661D725-58E6-4C92-AEB6-9B3FEA315515}" dt="2022-11-08T00:17:11.709" v="7824"/>
        <pc:sldMkLst>
          <pc:docMk/>
          <pc:sldMk cId="2323203306" sldId="1789"/>
        </pc:sldMkLst>
      </pc:sldChg>
      <pc:sldChg chg="add del">
        <pc:chgData name="RochfordJ" userId="afa10cb3-f4ec-4c59-b9bf-faf4aa99cf1a" providerId="ADAL" clId="{1661D725-58E6-4C92-AEB6-9B3FEA315515}" dt="2022-11-08T00:17:39.711" v="7849"/>
        <pc:sldMkLst>
          <pc:docMk/>
          <pc:sldMk cId="2407472389" sldId="1789"/>
        </pc:sldMkLst>
      </pc:sldChg>
      <pc:sldChg chg="addSp delSp modSp add mod modTransition modAnim">
        <pc:chgData name="RochfordJ" userId="afa10cb3-f4ec-4c59-b9bf-faf4aa99cf1a" providerId="ADAL" clId="{1661D725-58E6-4C92-AEB6-9B3FEA315515}" dt="2022-11-08T00:35:16.857" v="8641"/>
        <pc:sldMkLst>
          <pc:docMk/>
          <pc:sldMk cId="2482029423" sldId="1789"/>
        </pc:sldMkLst>
        <pc:spChg chg="add del mod">
          <ac:chgData name="RochfordJ" userId="afa10cb3-f4ec-4c59-b9bf-faf4aa99cf1a" providerId="ADAL" clId="{1661D725-58E6-4C92-AEB6-9B3FEA315515}" dt="2022-11-08T00:19:26.445" v="7948" actId="478"/>
          <ac:spMkLst>
            <pc:docMk/>
            <pc:sldMk cId="2482029423" sldId="1789"/>
            <ac:spMk id="2" creationId="{D93DC47A-ED6B-8780-544F-C89D74D55F65}"/>
          </ac:spMkLst>
        </pc:spChg>
        <pc:spChg chg="mod">
          <ac:chgData name="RochfordJ" userId="afa10cb3-f4ec-4c59-b9bf-faf4aa99cf1a" providerId="ADAL" clId="{1661D725-58E6-4C92-AEB6-9B3FEA315515}" dt="2022-11-08T00:18:12.329" v="7863" actId="207"/>
          <ac:spMkLst>
            <pc:docMk/>
            <pc:sldMk cId="2482029423" sldId="1789"/>
            <ac:spMk id="5" creationId="{24AB95A1-A5FB-42A6-8615-4D739D43B48F}"/>
          </ac:spMkLst>
        </pc:spChg>
      </pc:sldChg>
      <pc:sldChg chg="modSp add del mod">
        <pc:chgData name="RochfordJ" userId="afa10cb3-f4ec-4c59-b9bf-faf4aa99cf1a" providerId="ADAL" clId="{1661D725-58E6-4C92-AEB6-9B3FEA315515}" dt="2022-11-08T00:17:31.435" v="7847" actId="47"/>
        <pc:sldMkLst>
          <pc:docMk/>
          <pc:sldMk cId="3331209457" sldId="1789"/>
        </pc:sldMkLst>
        <pc:spChg chg="mod">
          <ac:chgData name="RochfordJ" userId="afa10cb3-f4ec-4c59-b9bf-faf4aa99cf1a" providerId="ADAL" clId="{1661D725-58E6-4C92-AEB6-9B3FEA315515}" dt="2022-11-08T00:17:26.918" v="7846" actId="20577"/>
          <ac:spMkLst>
            <pc:docMk/>
            <pc:sldMk cId="3331209457" sldId="1789"/>
            <ac:spMk id="5" creationId="{24AB95A1-A5FB-42A6-8615-4D739D43B48F}"/>
          </ac:spMkLst>
        </pc:spChg>
      </pc:sldChg>
      <pc:sldChg chg="addSp modSp add mod modTransition modAnim">
        <pc:chgData name="RochfordJ" userId="afa10cb3-f4ec-4c59-b9bf-faf4aa99cf1a" providerId="ADAL" clId="{1661D725-58E6-4C92-AEB6-9B3FEA315515}" dt="2022-11-08T00:47:25.422" v="8689" actId="114"/>
        <pc:sldMkLst>
          <pc:docMk/>
          <pc:sldMk cId="2907053009" sldId="1790"/>
        </pc:sldMkLst>
        <pc:spChg chg="add mod">
          <ac:chgData name="RochfordJ" userId="afa10cb3-f4ec-4c59-b9bf-faf4aa99cf1a" providerId="ADAL" clId="{1661D725-58E6-4C92-AEB6-9B3FEA315515}" dt="2022-11-08T00:47:25.422" v="8689" actId="114"/>
          <ac:spMkLst>
            <pc:docMk/>
            <pc:sldMk cId="2907053009" sldId="1790"/>
            <ac:spMk id="2" creationId="{C3A80A79-FAB7-6D2F-D994-32478F5451E3}"/>
          </ac:spMkLst>
        </pc:spChg>
        <pc:spChg chg="mod">
          <ac:chgData name="RochfordJ" userId="afa10cb3-f4ec-4c59-b9bf-faf4aa99cf1a" providerId="ADAL" clId="{1661D725-58E6-4C92-AEB6-9B3FEA315515}" dt="2022-11-08T00:18:00.862" v="7859" actId="207"/>
          <ac:spMkLst>
            <pc:docMk/>
            <pc:sldMk cId="2907053009" sldId="1790"/>
            <ac:spMk id="5" creationId="{24AB95A1-A5FB-42A6-8615-4D739D43B48F}"/>
          </ac:spMkLst>
        </pc:spChg>
        <pc:spChg chg="mod">
          <ac:chgData name="RochfordJ" userId="afa10cb3-f4ec-4c59-b9bf-faf4aa99cf1a" providerId="ADAL" clId="{1661D725-58E6-4C92-AEB6-9B3FEA315515}" dt="2022-11-08T00:23:02.180" v="8235" actId="1076"/>
          <ac:spMkLst>
            <pc:docMk/>
            <pc:sldMk cId="2907053009" sldId="1790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1661D725-58E6-4C92-AEB6-9B3FEA315515}" dt="2022-11-08T00:17:40.928" v="7852"/>
        <pc:sldMkLst>
          <pc:docMk/>
          <pc:sldMk cId="4130442153" sldId="1790"/>
        </pc:sldMkLst>
      </pc:sldChg>
      <pc:sldChg chg="add del">
        <pc:chgData name="RochfordJ" userId="afa10cb3-f4ec-4c59-b9bf-faf4aa99cf1a" providerId="ADAL" clId="{1661D725-58E6-4C92-AEB6-9B3FEA315515}" dt="2022-11-08T00:17:42.042" v="7855"/>
        <pc:sldMkLst>
          <pc:docMk/>
          <pc:sldMk cId="1873995897" sldId="1791"/>
        </pc:sldMkLst>
      </pc:sldChg>
      <pc:sldChg chg="addSp modSp add mod modTransition modAnim modNotesTx">
        <pc:chgData name="RochfordJ" userId="afa10cb3-f4ec-4c59-b9bf-faf4aa99cf1a" providerId="ADAL" clId="{1661D725-58E6-4C92-AEB6-9B3FEA315515}" dt="2022-11-08T00:35:21.167" v="8643"/>
        <pc:sldMkLst>
          <pc:docMk/>
          <pc:sldMk cId="4075423187" sldId="1791"/>
        </pc:sldMkLst>
        <pc:spChg chg="add mod">
          <ac:chgData name="RochfordJ" userId="afa10cb3-f4ec-4c59-b9bf-faf4aa99cf1a" providerId="ADAL" clId="{1661D725-58E6-4C92-AEB6-9B3FEA315515}" dt="2022-11-08T00:28:53.514" v="8433" actId="1036"/>
          <ac:spMkLst>
            <pc:docMk/>
            <pc:sldMk cId="4075423187" sldId="1791"/>
            <ac:spMk id="2" creationId="{3D821463-9855-8BBF-C23B-FDF5E9AF2238}"/>
          </ac:spMkLst>
        </pc:spChg>
        <pc:spChg chg="mod">
          <ac:chgData name="RochfordJ" userId="afa10cb3-f4ec-4c59-b9bf-faf4aa99cf1a" providerId="ADAL" clId="{1661D725-58E6-4C92-AEB6-9B3FEA315515}" dt="2022-11-08T00:17:52.308" v="7857" actId="207"/>
          <ac:spMkLst>
            <pc:docMk/>
            <pc:sldMk cId="4075423187" sldId="1791"/>
            <ac:spMk id="5" creationId="{24AB95A1-A5FB-42A6-8615-4D739D43B48F}"/>
          </ac:spMkLst>
        </pc:spChg>
      </pc:sldChg>
      <pc:sldChg chg="add del">
        <pc:chgData name="RochfordJ" userId="afa10cb3-f4ec-4c59-b9bf-faf4aa99cf1a" providerId="ADAL" clId="{1661D725-58E6-4C92-AEB6-9B3FEA315515}" dt="2022-11-08T00:29:04.995" v="8436"/>
        <pc:sldMkLst>
          <pc:docMk/>
          <pc:sldMk cId="197496777" sldId="1792"/>
        </pc:sldMkLst>
      </pc:sldChg>
      <pc:sldChg chg="delSp modSp add mod modTransition delAnim modAnim">
        <pc:chgData name="RochfordJ" userId="afa10cb3-f4ec-4c59-b9bf-faf4aa99cf1a" providerId="ADAL" clId="{1661D725-58E6-4C92-AEB6-9B3FEA315515}" dt="2022-11-08T00:35:24.288" v="8644"/>
        <pc:sldMkLst>
          <pc:docMk/>
          <pc:sldMk cId="4217254156" sldId="1792"/>
        </pc:sldMkLst>
        <pc:spChg chg="del">
          <ac:chgData name="RochfordJ" userId="afa10cb3-f4ec-4c59-b9bf-faf4aa99cf1a" providerId="ADAL" clId="{1661D725-58E6-4C92-AEB6-9B3FEA315515}" dt="2022-11-08T00:29:07.277" v="8438" actId="478"/>
          <ac:spMkLst>
            <pc:docMk/>
            <pc:sldMk cId="4217254156" sldId="1792"/>
            <ac:spMk id="2" creationId="{3D821463-9855-8BBF-C23B-FDF5E9AF2238}"/>
          </ac:spMkLst>
        </pc:spChg>
        <pc:spChg chg="mod">
          <ac:chgData name="RochfordJ" userId="afa10cb3-f4ec-4c59-b9bf-faf4aa99cf1a" providerId="ADAL" clId="{1661D725-58E6-4C92-AEB6-9B3FEA315515}" dt="2022-11-08T00:29:34.735" v="8485" actId="20577"/>
          <ac:spMkLst>
            <pc:docMk/>
            <pc:sldMk cId="4217254156" sldId="1792"/>
            <ac:spMk id="5" creationId="{24AB95A1-A5FB-42A6-8615-4D739D43B48F}"/>
          </ac:spMkLst>
        </pc:spChg>
      </pc:sldChg>
      <pc:sldMasterChg chg="modTransition modSldLayout">
        <pc:chgData name="RochfordJ" userId="afa10cb3-f4ec-4c59-b9bf-faf4aa99cf1a" providerId="ADAL" clId="{1661D725-58E6-4C92-AEB6-9B3FEA315515}" dt="2022-11-08T00:34:03.133" v="8619"/>
        <pc:sldMasterMkLst>
          <pc:docMk/>
          <pc:sldMasterMk cId="0" sldId="2147483648"/>
        </pc:sldMasterMkLst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RochfordJ" userId="afa10cb3-f4ec-4c59-b9bf-faf4aa99cf1a" providerId="ADAL" clId="{1661D725-58E6-4C92-AEB6-9B3FEA315515}" dt="2022-11-08T00:34:03.133" v="8619"/>
        <pc:sldMasterMkLst>
          <pc:docMk/>
          <pc:sldMasterMk cId="1501424845" sldId="2147483660"/>
        </pc:sldMasterMkLst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modTransition modSldLayout">
        <pc:chgData name="RochfordJ" userId="afa10cb3-f4ec-4c59-b9bf-faf4aa99cf1a" providerId="ADAL" clId="{1661D725-58E6-4C92-AEB6-9B3FEA315515}" dt="2022-11-08T00:34:03.133" v="8619"/>
        <pc:sldMasterMkLst>
          <pc:docMk/>
          <pc:sldMasterMk cId="1457268011" sldId="2147483665"/>
        </pc:sldMasterMkLst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1614970522" sldId="2147483666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2151660411" sldId="2147483667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551129001" sldId="2147483668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2097324899" sldId="2147483669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2696348492" sldId="2147483670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1816280052" sldId="2147483671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2769010772" sldId="2147483672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2350223033" sldId="2147483673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2896949549" sldId="2147483674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571811131" sldId="2147483675"/>
          </pc:sldLayoutMkLst>
        </pc:sldLayoutChg>
        <pc:sldLayoutChg chg="modTransition">
          <pc:chgData name="RochfordJ" userId="afa10cb3-f4ec-4c59-b9bf-faf4aa99cf1a" providerId="ADAL" clId="{1661D725-58E6-4C92-AEB6-9B3FEA315515}" dt="2022-11-08T00:34:03.133" v="8619"/>
          <pc:sldLayoutMkLst>
            <pc:docMk/>
            <pc:sldMasterMk cId="1457268011" sldId="2147483665"/>
            <pc:sldLayoutMk cId="1528618403" sldId="2147483676"/>
          </pc:sldLayoutMkLst>
        </pc:sldLayoutChg>
      </pc:sldMasterChg>
      <pc:sldMasterChg chg="del modTransition delSldLayout modSldLayout">
        <pc:chgData name="RochfordJ" userId="afa10cb3-f4ec-4c59-b9bf-faf4aa99cf1a" providerId="ADAL" clId="{1661D725-58E6-4C92-AEB6-9B3FEA315515}" dt="2022-11-08T00:33:52.401" v="8618" actId="47"/>
        <pc:sldMasterMkLst>
          <pc:docMk/>
          <pc:sldMasterMk cId="3774487574" sldId="2147483677"/>
        </pc:sldMasterMkLst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2731967581" sldId="2147483678"/>
          </pc:sldLayoutMkLst>
        </pc:sldLayoutChg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3427891874" sldId="2147483679"/>
          </pc:sldLayoutMkLst>
        </pc:sldLayoutChg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3114352412" sldId="2147483680"/>
          </pc:sldLayoutMkLst>
        </pc:sldLayoutChg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280309177" sldId="2147483681"/>
          </pc:sldLayoutMkLst>
        </pc:sldLayoutChg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2202462048" sldId="2147483682"/>
          </pc:sldLayoutMkLst>
        </pc:sldLayoutChg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3742838774" sldId="2147483683"/>
          </pc:sldLayoutMkLst>
        </pc:sldLayoutChg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3817058674" sldId="2147483684"/>
          </pc:sldLayoutMkLst>
        </pc:sldLayoutChg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1633803360" sldId="2147483685"/>
          </pc:sldLayoutMkLst>
        </pc:sldLayoutChg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1924722209" sldId="2147483686"/>
          </pc:sldLayoutMkLst>
        </pc:sldLayoutChg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2027491482" sldId="2147483687"/>
          </pc:sldLayoutMkLst>
        </pc:sldLayoutChg>
        <pc:sldLayoutChg chg="del modTransition">
          <pc:chgData name="RochfordJ" userId="afa10cb3-f4ec-4c59-b9bf-faf4aa99cf1a" providerId="ADAL" clId="{1661D725-58E6-4C92-AEB6-9B3FEA315515}" dt="2022-11-08T00:33:52.401" v="8618" actId="47"/>
          <pc:sldLayoutMkLst>
            <pc:docMk/>
            <pc:sldMasterMk cId="3774487574" sldId="2147483677"/>
            <pc:sldLayoutMk cId="2190735767" sldId="2147483688"/>
          </pc:sldLayoutMkLst>
        </pc:sldLayoutChg>
      </pc:sldMasterChg>
    </pc:docChg>
  </pc:docChgLst>
  <pc:docChgLst>
    <pc:chgData name="RochfordJ" userId="afa10cb3-f4ec-4c59-b9bf-faf4aa99cf1a" providerId="ADAL" clId="{DFE18F67-84C7-459B-A64D-8577DEF9A197}"/>
    <pc:docChg chg="undo custSel addSld delSld modSld sldOrd modMainMaster">
      <pc:chgData name="RochfordJ" userId="afa10cb3-f4ec-4c59-b9bf-faf4aa99cf1a" providerId="ADAL" clId="{DFE18F67-84C7-459B-A64D-8577DEF9A197}" dt="2022-10-17T16:46:54.384" v="4130" actId="20577"/>
      <pc:docMkLst>
        <pc:docMk/>
      </pc:docMkLst>
      <pc:sldChg chg="delSp modSp modTransition">
        <pc:chgData name="RochfordJ" userId="afa10cb3-f4ec-4c59-b9bf-faf4aa99cf1a" providerId="ADAL" clId="{DFE18F67-84C7-459B-A64D-8577DEF9A197}" dt="2022-10-17T16:46:54.384" v="4130" actId="20577"/>
        <pc:sldMkLst>
          <pc:docMk/>
          <pc:sldMk cId="2324842017" sldId="1387"/>
        </pc:sldMkLst>
        <pc:spChg chg="mod">
          <ac:chgData name="RochfordJ" userId="afa10cb3-f4ec-4c59-b9bf-faf4aa99cf1a" providerId="ADAL" clId="{DFE18F67-84C7-459B-A64D-8577DEF9A197}" dt="2022-10-17T16:46:54.384" v="4130" actId="20577"/>
          <ac:spMkLst>
            <pc:docMk/>
            <pc:sldMk cId="2324842017" sldId="1387"/>
            <ac:spMk id="2" creationId="{00000000-0000-0000-0000-000000000000}"/>
          </ac:spMkLst>
        </pc:spChg>
        <pc:spChg chg="del">
          <ac:chgData name="RochfordJ" userId="afa10cb3-f4ec-4c59-b9bf-faf4aa99cf1a" providerId="ADAL" clId="{DFE18F67-84C7-459B-A64D-8577DEF9A197}" dt="2022-10-17T16:46:05.361" v="3939" actId="478"/>
          <ac:spMkLst>
            <pc:docMk/>
            <pc:sldMk cId="2324842017" sldId="1387"/>
            <ac:spMk id="3" creationId="{ECA2BC9E-63ED-4553-92EF-3B295E57DC5E}"/>
          </ac:spMkLst>
        </pc:spChg>
      </pc:sldChg>
      <pc:sldChg chg="modTransition">
        <pc:chgData name="RochfordJ" userId="afa10cb3-f4ec-4c59-b9bf-faf4aa99cf1a" providerId="ADAL" clId="{DFE18F67-84C7-459B-A64D-8577DEF9A197}" dt="2022-10-17T15:01:28.644" v="233"/>
        <pc:sldMkLst>
          <pc:docMk/>
          <pc:sldMk cId="3503786095" sldId="1523"/>
        </pc:sldMkLst>
      </pc:sldChg>
      <pc:sldChg chg="modTransition">
        <pc:chgData name="RochfordJ" userId="afa10cb3-f4ec-4c59-b9bf-faf4aa99cf1a" providerId="ADAL" clId="{DFE18F67-84C7-459B-A64D-8577DEF9A197}" dt="2022-10-17T15:01:28.644" v="233"/>
        <pc:sldMkLst>
          <pc:docMk/>
          <pc:sldMk cId="3717186135" sldId="1524"/>
        </pc:sldMkLst>
      </pc:sldChg>
      <pc:sldChg chg="modTransition">
        <pc:chgData name="RochfordJ" userId="afa10cb3-f4ec-4c59-b9bf-faf4aa99cf1a" providerId="ADAL" clId="{DFE18F67-84C7-459B-A64D-8577DEF9A197}" dt="2022-10-17T15:01:28.644" v="233"/>
        <pc:sldMkLst>
          <pc:docMk/>
          <pc:sldMk cId="1885099653" sldId="1525"/>
        </pc:sldMkLst>
      </pc:sldChg>
      <pc:sldChg chg="modSp modTransition">
        <pc:chgData name="RochfordJ" userId="afa10cb3-f4ec-4c59-b9bf-faf4aa99cf1a" providerId="ADAL" clId="{DFE18F67-84C7-459B-A64D-8577DEF9A197}" dt="2022-10-17T15:01:28.644" v="233"/>
        <pc:sldMkLst>
          <pc:docMk/>
          <pc:sldMk cId="3399515172" sldId="1546"/>
        </pc:sldMkLst>
        <pc:spChg chg="mod">
          <ac:chgData name="RochfordJ" userId="afa10cb3-f4ec-4c59-b9bf-faf4aa99cf1a" providerId="ADAL" clId="{DFE18F67-84C7-459B-A64D-8577DEF9A197}" dt="2022-10-17T14:11:49.477" v="48" actId="20577"/>
          <ac:spMkLst>
            <pc:docMk/>
            <pc:sldMk cId="3399515172" sldId="1546"/>
            <ac:spMk id="8" creationId="{D3904BC8-B3B8-4DDA-AC34-A7847443B253}"/>
          </ac:spMkLst>
        </pc:spChg>
      </pc:sldChg>
      <pc:sldChg chg="del modTransition">
        <pc:chgData name="RochfordJ" userId="afa10cb3-f4ec-4c59-b9bf-faf4aa99cf1a" providerId="ADAL" clId="{DFE18F67-84C7-459B-A64D-8577DEF9A197}" dt="2022-10-17T16:46:02.736" v="3938" actId="2696"/>
        <pc:sldMkLst>
          <pc:docMk/>
          <pc:sldMk cId="1338189362" sldId="1560"/>
        </pc:sldMkLst>
      </pc:sldChg>
      <pc:sldChg chg="modTransition">
        <pc:chgData name="RochfordJ" userId="afa10cb3-f4ec-4c59-b9bf-faf4aa99cf1a" providerId="ADAL" clId="{DFE18F67-84C7-459B-A64D-8577DEF9A197}" dt="2022-10-17T15:01:28.644" v="233"/>
        <pc:sldMkLst>
          <pc:docMk/>
          <pc:sldMk cId="1145036656" sldId="1561"/>
        </pc:sldMkLst>
      </pc:sldChg>
      <pc:sldChg chg="modTransition">
        <pc:chgData name="RochfordJ" userId="afa10cb3-f4ec-4c59-b9bf-faf4aa99cf1a" providerId="ADAL" clId="{DFE18F67-84C7-459B-A64D-8577DEF9A197}" dt="2022-10-17T15:01:28.644" v="233"/>
        <pc:sldMkLst>
          <pc:docMk/>
          <pc:sldMk cId="3238954290" sldId="1745"/>
        </pc:sldMkLst>
      </pc:sldChg>
      <pc:sldChg chg="addSp delSp modSp add modTransition">
        <pc:chgData name="RochfordJ" userId="afa10cb3-f4ec-4c59-b9bf-faf4aa99cf1a" providerId="ADAL" clId="{DFE18F67-84C7-459B-A64D-8577DEF9A197}" dt="2022-10-17T16:23:12.544" v="3156"/>
        <pc:sldMkLst>
          <pc:docMk/>
          <pc:sldMk cId="2654389293" sldId="1746"/>
        </pc:sldMkLst>
        <pc:spChg chg="add del mod">
          <ac:chgData name="RochfordJ" userId="afa10cb3-f4ec-4c59-b9bf-faf4aa99cf1a" providerId="ADAL" clId="{DFE18F67-84C7-459B-A64D-8577DEF9A197}" dt="2022-10-17T16:23:12.544" v="3156"/>
          <ac:spMkLst>
            <pc:docMk/>
            <pc:sldMk cId="2654389293" sldId="1746"/>
            <ac:spMk id="3" creationId="{F8771D6A-E159-4D0A-A0B1-88D4A7ACAEC8}"/>
          </ac:spMkLst>
        </pc:spChg>
        <pc:spChg chg="mod">
          <ac:chgData name="RochfordJ" userId="afa10cb3-f4ec-4c59-b9bf-faf4aa99cf1a" providerId="ADAL" clId="{DFE18F67-84C7-459B-A64D-8577DEF9A197}" dt="2022-10-17T16:00:44.750" v="2834" actId="20577"/>
          <ac:spMkLst>
            <pc:docMk/>
            <pc:sldMk cId="2654389293" sldId="1746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DFE18F67-84C7-459B-A64D-8577DEF9A197}" dt="2022-10-17T14:10:33.946" v="3"/>
        <pc:sldMkLst>
          <pc:docMk/>
          <pc:sldMk cId="4040864987" sldId="1746"/>
        </pc:sldMkLst>
      </pc:sldChg>
      <pc:sldChg chg="add del">
        <pc:chgData name="RochfordJ" userId="afa10cb3-f4ec-4c59-b9bf-faf4aa99cf1a" providerId="ADAL" clId="{DFE18F67-84C7-459B-A64D-8577DEF9A197}" dt="2022-10-17T14:10:33.603" v="2"/>
        <pc:sldMkLst>
          <pc:docMk/>
          <pc:sldMk cId="3061830616" sldId="1747"/>
        </pc:sldMkLst>
      </pc:sldChg>
      <pc:sldChg chg="add del modTransition">
        <pc:chgData name="RochfordJ" userId="afa10cb3-f4ec-4c59-b9bf-faf4aa99cf1a" providerId="ADAL" clId="{DFE18F67-84C7-459B-A64D-8577DEF9A197}" dt="2022-10-17T16:46:02.704" v="3935" actId="2696"/>
        <pc:sldMkLst>
          <pc:docMk/>
          <pc:sldMk cId="3886450002" sldId="1747"/>
        </pc:sldMkLst>
      </pc:sldChg>
      <pc:sldChg chg="add del modTransition">
        <pc:chgData name="RochfordJ" userId="afa10cb3-f4ec-4c59-b9bf-faf4aa99cf1a" providerId="ADAL" clId="{DFE18F67-84C7-459B-A64D-8577DEF9A197}" dt="2022-10-17T16:46:02.707" v="3936" actId="2696"/>
        <pc:sldMkLst>
          <pc:docMk/>
          <pc:sldMk cId="37517808" sldId="1748"/>
        </pc:sldMkLst>
      </pc:sldChg>
      <pc:sldChg chg="add del modTransition">
        <pc:chgData name="RochfordJ" userId="afa10cb3-f4ec-4c59-b9bf-faf4aa99cf1a" providerId="ADAL" clId="{DFE18F67-84C7-459B-A64D-8577DEF9A197}" dt="2022-10-17T16:46:02.736" v="3937" actId="2696"/>
        <pc:sldMkLst>
          <pc:docMk/>
          <pc:sldMk cId="3324295545" sldId="1749"/>
        </pc:sldMkLst>
      </pc:sldChg>
      <pc:sldChg chg="modSp add modTransition">
        <pc:chgData name="RochfordJ" userId="afa10cb3-f4ec-4c59-b9bf-faf4aa99cf1a" providerId="ADAL" clId="{DFE18F67-84C7-459B-A64D-8577DEF9A197}" dt="2022-10-17T15:01:28.644" v="233"/>
        <pc:sldMkLst>
          <pc:docMk/>
          <pc:sldMk cId="370755518" sldId="1750"/>
        </pc:sldMkLst>
        <pc:spChg chg="mod">
          <ac:chgData name="RochfordJ" userId="afa10cb3-f4ec-4c59-b9bf-faf4aa99cf1a" providerId="ADAL" clId="{DFE18F67-84C7-459B-A64D-8577DEF9A197}" dt="2022-10-17T14:23:41.185" v="62" actId="20577"/>
          <ac:spMkLst>
            <pc:docMk/>
            <pc:sldMk cId="370755518" sldId="1750"/>
            <ac:spMk id="8" creationId="{D3904BC8-B3B8-4DDA-AC34-A7847443B253}"/>
          </ac:spMkLst>
        </pc:spChg>
      </pc:sldChg>
      <pc:sldChg chg="addSp delSp modSp add modTransition setBg">
        <pc:chgData name="RochfordJ" userId="afa10cb3-f4ec-4c59-b9bf-faf4aa99cf1a" providerId="ADAL" clId="{DFE18F67-84C7-459B-A64D-8577DEF9A197}" dt="2022-10-17T15:04:57.348" v="345" actId="14100"/>
        <pc:sldMkLst>
          <pc:docMk/>
          <pc:sldMk cId="172116191" sldId="1751"/>
        </pc:sldMkLst>
        <pc:spChg chg="add mod">
          <ac:chgData name="RochfordJ" userId="afa10cb3-f4ec-4c59-b9bf-faf4aa99cf1a" providerId="ADAL" clId="{DFE18F67-84C7-459B-A64D-8577DEF9A197}" dt="2022-10-17T14:56:59.938" v="135" actId="12"/>
          <ac:spMkLst>
            <pc:docMk/>
            <pc:sldMk cId="172116191" sldId="1751"/>
            <ac:spMk id="3" creationId="{05CBADEC-EBE5-405C-B2C4-9B96B3C4ECD1}"/>
          </ac:spMkLst>
        </pc:spChg>
        <pc:spChg chg="add del mod">
          <ac:chgData name="RochfordJ" userId="afa10cb3-f4ec-4c59-b9bf-faf4aa99cf1a" providerId="ADAL" clId="{DFE18F67-84C7-459B-A64D-8577DEF9A197}" dt="2022-10-17T14:56:28.464" v="123" actId="478"/>
          <ac:spMkLst>
            <pc:docMk/>
            <pc:sldMk cId="172116191" sldId="1751"/>
            <ac:spMk id="4" creationId="{E20301E4-3EA5-45BE-9CD4-9944624189D8}"/>
          </ac:spMkLst>
        </pc:spChg>
        <pc:spChg chg="add del mod">
          <ac:chgData name="RochfordJ" userId="afa10cb3-f4ec-4c59-b9bf-faf4aa99cf1a" providerId="ADAL" clId="{DFE18F67-84C7-459B-A64D-8577DEF9A197}" dt="2022-10-17T15:02:30.458" v="248" actId="478"/>
          <ac:spMkLst>
            <pc:docMk/>
            <pc:sldMk cId="172116191" sldId="1751"/>
            <ac:spMk id="5" creationId="{8D21C914-368C-4A1C-A8BA-404D66FB62F2}"/>
          </ac:spMkLst>
        </pc:spChg>
        <pc:spChg chg="add mod">
          <ac:chgData name="RochfordJ" userId="afa10cb3-f4ec-4c59-b9bf-faf4aa99cf1a" providerId="ADAL" clId="{DFE18F67-84C7-459B-A64D-8577DEF9A197}" dt="2022-10-17T15:04:57.348" v="345" actId="14100"/>
          <ac:spMkLst>
            <pc:docMk/>
            <pc:sldMk cId="172116191" sldId="1751"/>
            <ac:spMk id="6" creationId="{2B7EF176-D84B-49E5-BD1B-61A89F7C2CE9}"/>
          </ac:spMkLst>
        </pc:spChg>
        <pc:spChg chg="del">
          <ac:chgData name="RochfordJ" userId="afa10cb3-f4ec-4c59-b9bf-faf4aa99cf1a" providerId="ADAL" clId="{DFE18F67-84C7-459B-A64D-8577DEF9A197}" dt="2022-10-17T14:53:06.871" v="64" actId="478"/>
          <ac:spMkLst>
            <pc:docMk/>
            <pc:sldMk cId="172116191" sldId="1751"/>
            <ac:spMk id="8" creationId="{D3904BC8-B3B8-4DDA-AC34-A7847443B253}"/>
          </ac:spMkLst>
        </pc:spChg>
      </pc:sldChg>
      <pc:sldChg chg="add del setBg">
        <pc:chgData name="RochfordJ" userId="afa10cb3-f4ec-4c59-b9bf-faf4aa99cf1a" providerId="ADAL" clId="{DFE18F67-84C7-459B-A64D-8577DEF9A197}" dt="2022-10-17T15:01:31.356" v="235"/>
        <pc:sldMkLst>
          <pc:docMk/>
          <pc:sldMk cId="8494669" sldId="1752"/>
        </pc:sldMkLst>
      </pc:sldChg>
      <pc:sldChg chg="addSp delSp modSp add">
        <pc:chgData name="RochfordJ" userId="afa10cb3-f4ec-4c59-b9bf-faf4aa99cf1a" providerId="ADAL" clId="{DFE18F67-84C7-459B-A64D-8577DEF9A197}" dt="2022-10-17T15:27:22.676" v="1204" actId="20577"/>
        <pc:sldMkLst>
          <pc:docMk/>
          <pc:sldMk cId="1727984355" sldId="1752"/>
        </pc:sldMkLst>
        <pc:spChg chg="mod">
          <ac:chgData name="RochfordJ" userId="afa10cb3-f4ec-4c59-b9bf-faf4aa99cf1a" providerId="ADAL" clId="{DFE18F67-84C7-459B-A64D-8577DEF9A197}" dt="2022-10-17T15:07:09.678" v="461" actId="20577"/>
          <ac:spMkLst>
            <pc:docMk/>
            <pc:sldMk cId="1727984355" sldId="1752"/>
            <ac:spMk id="3" creationId="{05CBADEC-EBE5-405C-B2C4-9B96B3C4ECD1}"/>
          </ac:spMkLst>
        </pc:spChg>
        <pc:spChg chg="add mod">
          <ac:chgData name="RochfordJ" userId="afa10cb3-f4ec-4c59-b9bf-faf4aa99cf1a" providerId="ADAL" clId="{DFE18F67-84C7-459B-A64D-8577DEF9A197}" dt="2022-10-17T15:27:22.676" v="1204" actId="20577"/>
          <ac:spMkLst>
            <pc:docMk/>
            <pc:sldMk cId="1727984355" sldId="1752"/>
            <ac:spMk id="4" creationId="{51F66AFB-8568-4BC1-BB83-8ABF0111E28A}"/>
          </ac:spMkLst>
        </pc:spChg>
        <pc:spChg chg="add del mod">
          <ac:chgData name="RochfordJ" userId="afa10cb3-f4ec-4c59-b9bf-faf4aa99cf1a" providerId="ADAL" clId="{DFE18F67-84C7-459B-A64D-8577DEF9A197}" dt="2022-10-17T15:03:10.824" v="278" actId="478"/>
          <ac:spMkLst>
            <pc:docMk/>
            <pc:sldMk cId="1727984355" sldId="1752"/>
            <ac:spMk id="5" creationId="{8D21C914-368C-4A1C-A8BA-404D66FB62F2}"/>
          </ac:spMkLst>
        </pc:spChg>
      </pc:sldChg>
      <pc:sldChg chg="modSp add ord">
        <pc:chgData name="RochfordJ" userId="afa10cb3-f4ec-4c59-b9bf-faf4aa99cf1a" providerId="ADAL" clId="{DFE18F67-84C7-459B-A64D-8577DEF9A197}" dt="2022-10-17T15:05:34.521" v="436"/>
        <pc:sldMkLst>
          <pc:docMk/>
          <pc:sldMk cId="1118190466" sldId="1753"/>
        </pc:sldMkLst>
        <pc:spChg chg="mod">
          <ac:chgData name="RochfordJ" userId="afa10cb3-f4ec-4c59-b9bf-faf4aa99cf1a" providerId="ADAL" clId="{DFE18F67-84C7-459B-A64D-8577DEF9A197}" dt="2022-10-17T15:05:30.511" v="435" actId="114"/>
          <ac:spMkLst>
            <pc:docMk/>
            <pc:sldMk cId="1118190466" sldId="1753"/>
            <ac:spMk id="6" creationId="{2B7EF176-D84B-49E5-BD1B-61A89F7C2CE9}"/>
          </ac:spMkLst>
        </pc:spChg>
      </pc:sldChg>
      <pc:sldChg chg="add del setBg">
        <pc:chgData name="RochfordJ" userId="afa10cb3-f4ec-4c59-b9bf-faf4aa99cf1a" providerId="ADAL" clId="{DFE18F67-84C7-459B-A64D-8577DEF9A197}" dt="2022-10-17T15:05:06.768" v="347"/>
        <pc:sldMkLst>
          <pc:docMk/>
          <pc:sldMk cId="4264240174" sldId="1753"/>
        </pc:sldMkLst>
      </pc:sldChg>
      <pc:sldChg chg="add del setBg">
        <pc:chgData name="RochfordJ" userId="afa10cb3-f4ec-4c59-b9bf-faf4aa99cf1a" providerId="ADAL" clId="{DFE18F67-84C7-459B-A64D-8577DEF9A197}" dt="2022-10-17T15:07:04.090" v="454"/>
        <pc:sldMkLst>
          <pc:docMk/>
          <pc:sldMk cId="702070762" sldId="1754"/>
        </pc:sldMkLst>
      </pc:sldChg>
      <pc:sldChg chg="addSp modSp add">
        <pc:chgData name="RochfordJ" userId="afa10cb3-f4ec-4c59-b9bf-faf4aa99cf1a" providerId="ADAL" clId="{DFE18F67-84C7-459B-A64D-8577DEF9A197}" dt="2022-10-17T15:20:35.072" v="1088" actId="1076"/>
        <pc:sldMkLst>
          <pc:docMk/>
          <pc:sldMk cId="1607346826" sldId="1754"/>
        </pc:sldMkLst>
        <pc:spChg chg="mod">
          <ac:chgData name="RochfordJ" userId="afa10cb3-f4ec-4c59-b9bf-faf4aa99cf1a" providerId="ADAL" clId="{DFE18F67-84C7-459B-A64D-8577DEF9A197}" dt="2022-10-17T15:08:12.300" v="464" actId="207"/>
          <ac:spMkLst>
            <pc:docMk/>
            <pc:sldMk cId="1607346826" sldId="1754"/>
            <ac:spMk id="3" creationId="{05CBADEC-EBE5-405C-B2C4-9B96B3C4ECD1}"/>
          </ac:spMkLst>
        </pc:spChg>
        <pc:spChg chg="add mod">
          <ac:chgData name="RochfordJ" userId="afa10cb3-f4ec-4c59-b9bf-faf4aa99cf1a" providerId="ADAL" clId="{DFE18F67-84C7-459B-A64D-8577DEF9A197}" dt="2022-10-17T15:19:01.046" v="994" actId="14100"/>
          <ac:spMkLst>
            <pc:docMk/>
            <pc:sldMk cId="1607346826" sldId="1754"/>
            <ac:spMk id="4" creationId="{A439E4BF-4DCF-4E3E-81D5-F189A8F59F18}"/>
          </ac:spMkLst>
        </pc:spChg>
        <pc:spChg chg="add mod">
          <ac:chgData name="RochfordJ" userId="afa10cb3-f4ec-4c59-b9bf-faf4aa99cf1a" providerId="ADAL" clId="{DFE18F67-84C7-459B-A64D-8577DEF9A197}" dt="2022-10-17T15:19:51.543" v="996" actId="1076"/>
          <ac:spMkLst>
            <pc:docMk/>
            <pc:sldMk cId="1607346826" sldId="1754"/>
            <ac:spMk id="5" creationId="{7BCC3483-E038-4AE5-9A66-0E4D1775003B}"/>
          </ac:spMkLst>
        </pc:spChg>
        <pc:spChg chg="add mod">
          <ac:chgData name="RochfordJ" userId="afa10cb3-f4ec-4c59-b9bf-faf4aa99cf1a" providerId="ADAL" clId="{DFE18F67-84C7-459B-A64D-8577DEF9A197}" dt="2022-10-17T15:20:35.072" v="1088" actId="1076"/>
          <ac:spMkLst>
            <pc:docMk/>
            <pc:sldMk cId="1607346826" sldId="1754"/>
            <ac:spMk id="6" creationId="{12D017D5-5DAE-424D-BEE5-C2C48B0AF38C}"/>
          </ac:spMkLst>
        </pc:spChg>
      </pc:sldChg>
      <pc:sldChg chg="add del setBg">
        <pc:chgData name="RochfordJ" userId="afa10cb3-f4ec-4c59-b9bf-faf4aa99cf1a" providerId="ADAL" clId="{DFE18F67-84C7-459B-A64D-8577DEF9A197}" dt="2022-10-17T15:07:05.378" v="457"/>
        <pc:sldMkLst>
          <pc:docMk/>
          <pc:sldMk cId="316633484" sldId="1755"/>
        </pc:sldMkLst>
      </pc:sldChg>
      <pc:sldChg chg="addSp delSp modSp add">
        <pc:chgData name="RochfordJ" userId="afa10cb3-f4ec-4c59-b9bf-faf4aa99cf1a" providerId="ADAL" clId="{DFE18F67-84C7-459B-A64D-8577DEF9A197}" dt="2022-10-17T15:43:29.522" v="2014"/>
        <pc:sldMkLst>
          <pc:docMk/>
          <pc:sldMk cId="1579085446" sldId="1755"/>
        </pc:sldMkLst>
        <pc:spChg chg="mod">
          <ac:chgData name="RochfordJ" userId="afa10cb3-f4ec-4c59-b9bf-faf4aa99cf1a" providerId="ADAL" clId="{DFE18F67-84C7-459B-A64D-8577DEF9A197}" dt="2022-10-17T15:33:37.684" v="1659" actId="114"/>
          <ac:spMkLst>
            <pc:docMk/>
            <pc:sldMk cId="1579085446" sldId="1755"/>
            <ac:spMk id="3" creationId="{05CBADEC-EBE5-405C-B2C4-9B96B3C4ECD1}"/>
          </ac:spMkLst>
        </pc:spChg>
        <pc:spChg chg="add mod">
          <ac:chgData name="RochfordJ" userId="afa10cb3-f4ec-4c59-b9bf-faf4aa99cf1a" providerId="ADAL" clId="{DFE18F67-84C7-459B-A64D-8577DEF9A197}" dt="2022-10-17T15:35:13.744" v="1713" actId="1038"/>
          <ac:spMkLst>
            <pc:docMk/>
            <pc:sldMk cId="1579085446" sldId="1755"/>
            <ac:spMk id="4" creationId="{C4B2EC6F-7EF8-4934-BB57-C94A894CA331}"/>
          </ac:spMkLst>
        </pc:spChg>
        <pc:spChg chg="add del mod">
          <ac:chgData name="RochfordJ" userId="afa10cb3-f4ec-4c59-b9bf-faf4aa99cf1a" providerId="ADAL" clId="{DFE18F67-84C7-459B-A64D-8577DEF9A197}" dt="2022-10-17T15:43:29.522" v="2014"/>
          <ac:spMkLst>
            <pc:docMk/>
            <pc:sldMk cId="1579085446" sldId="1755"/>
            <ac:spMk id="5" creationId="{35F80185-2D78-4185-9236-4D37886FDA29}"/>
          </ac:spMkLst>
        </pc:spChg>
      </pc:sldChg>
      <pc:sldChg chg="add del setBg">
        <pc:chgData name="RochfordJ" userId="afa10cb3-f4ec-4c59-b9bf-faf4aa99cf1a" providerId="ADAL" clId="{DFE18F67-84C7-459B-A64D-8577DEF9A197}" dt="2022-10-17T15:33:46.956" v="1661"/>
        <pc:sldMkLst>
          <pc:docMk/>
          <pc:sldMk cId="1157599720" sldId="1756"/>
        </pc:sldMkLst>
      </pc:sldChg>
      <pc:sldChg chg="addSp delSp modSp add del">
        <pc:chgData name="RochfordJ" userId="afa10cb3-f4ec-4c59-b9bf-faf4aa99cf1a" providerId="ADAL" clId="{DFE18F67-84C7-459B-A64D-8577DEF9A197}" dt="2022-10-17T15:44:29.073" v="2019" actId="2696"/>
        <pc:sldMkLst>
          <pc:docMk/>
          <pc:sldMk cId="3727111880" sldId="1756"/>
        </pc:sldMkLst>
        <pc:spChg chg="mod">
          <ac:chgData name="RochfordJ" userId="afa10cb3-f4ec-4c59-b9bf-faf4aa99cf1a" providerId="ADAL" clId="{DFE18F67-84C7-459B-A64D-8577DEF9A197}" dt="2022-10-17T15:34:15.522" v="1665" actId="207"/>
          <ac:spMkLst>
            <pc:docMk/>
            <pc:sldMk cId="3727111880" sldId="1756"/>
            <ac:spMk id="3" creationId="{05CBADEC-EBE5-405C-B2C4-9B96B3C4ECD1}"/>
          </ac:spMkLst>
        </pc:spChg>
        <pc:spChg chg="del">
          <ac:chgData name="RochfordJ" userId="afa10cb3-f4ec-4c59-b9bf-faf4aa99cf1a" providerId="ADAL" clId="{DFE18F67-84C7-459B-A64D-8577DEF9A197}" dt="2022-10-17T15:33:50.594" v="1663" actId="478"/>
          <ac:spMkLst>
            <pc:docMk/>
            <pc:sldMk cId="3727111880" sldId="1756"/>
            <ac:spMk id="4" creationId="{C4B2EC6F-7EF8-4934-BB57-C94A894CA331}"/>
          </ac:spMkLst>
        </pc:spChg>
        <pc:spChg chg="del">
          <ac:chgData name="RochfordJ" userId="afa10cb3-f4ec-4c59-b9bf-faf4aa99cf1a" providerId="ADAL" clId="{DFE18F67-84C7-459B-A64D-8577DEF9A197}" dt="2022-10-17T15:33:50.594" v="1663" actId="478"/>
          <ac:spMkLst>
            <pc:docMk/>
            <pc:sldMk cId="3727111880" sldId="1756"/>
            <ac:spMk id="5" creationId="{35F80185-2D78-4185-9236-4D37886FDA29}"/>
          </ac:spMkLst>
        </pc:spChg>
        <pc:spChg chg="add del mod">
          <ac:chgData name="RochfordJ" userId="afa10cb3-f4ec-4c59-b9bf-faf4aa99cf1a" providerId="ADAL" clId="{DFE18F67-84C7-459B-A64D-8577DEF9A197}" dt="2022-10-17T15:44:25.339" v="2018"/>
          <ac:spMkLst>
            <pc:docMk/>
            <pc:sldMk cId="3727111880" sldId="1756"/>
            <ac:spMk id="6" creationId="{96791704-52CB-4760-A656-101F33D9EC85}"/>
          </ac:spMkLst>
        </pc:spChg>
      </pc:sldChg>
      <pc:sldChg chg="addSp delSp modSp add">
        <pc:chgData name="RochfordJ" userId="afa10cb3-f4ec-4c59-b9bf-faf4aa99cf1a" providerId="ADAL" clId="{DFE18F67-84C7-459B-A64D-8577DEF9A197}" dt="2022-10-17T15:54:32.018" v="2586" actId="20577"/>
        <pc:sldMkLst>
          <pc:docMk/>
          <pc:sldMk cId="801664462" sldId="1757"/>
        </pc:sldMkLst>
        <pc:spChg chg="add mod">
          <ac:chgData name="RochfordJ" userId="afa10cb3-f4ec-4c59-b9bf-faf4aa99cf1a" providerId="ADAL" clId="{DFE18F67-84C7-459B-A64D-8577DEF9A197}" dt="2022-10-17T15:54:32.018" v="2586" actId="20577"/>
          <ac:spMkLst>
            <pc:docMk/>
            <pc:sldMk cId="801664462" sldId="1757"/>
            <ac:spMk id="3" creationId="{020A0E86-8263-4955-93E1-D9AF756BFBB2}"/>
          </ac:spMkLst>
        </pc:spChg>
        <pc:spChg chg="add del mod">
          <ac:chgData name="RochfordJ" userId="afa10cb3-f4ec-4c59-b9bf-faf4aa99cf1a" providerId="ADAL" clId="{DFE18F67-84C7-459B-A64D-8577DEF9A197}" dt="2022-10-17T15:46:52.924" v="2077" actId="478"/>
          <ac:spMkLst>
            <pc:docMk/>
            <pc:sldMk cId="801664462" sldId="1757"/>
            <ac:spMk id="4" creationId="{73EEE400-448A-4C3F-B55F-238B21C48747}"/>
          </ac:spMkLst>
        </pc:spChg>
        <pc:spChg chg="mod">
          <ac:chgData name="RochfordJ" userId="afa10cb3-f4ec-4c59-b9bf-faf4aa99cf1a" providerId="ADAL" clId="{DFE18F67-84C7-459B-A64D-8577DEF9A197}" dt="2022-10-17T15:49:10.591" v="2191" actId="20577"/>
          <ac:spMkLst>
            <pc:docMk/>
            <pc:sldMk cId="801664462" sldId="1757"/>
            <ac:spMk id="8" creationId="{D3904BC8-B3B8-4DDA-AC34-A7847443B253}"/>
          </ac:spMkLst>
        </pc:spChg>
      </pc:sldChg>
      <pc:sldChg chg="addSp delSp modSp add">
        <pc:chgData name="RochfordJ" userId="afa10cb3-f4ec-4c59-b9bf-faf4aa99cf1a" providerId="ADAL" clId="{DFE18F67-84C7-459B-A64D-8577DEF9A197}" dt="2022-10-17T16:44:51.944" v="3934"/>
        <pc:sldMkLst>
          <pc:docMk/>
          <pc:sldMk cId="2423066429" sldId="1758"/>
        </pc:sldMkLst>
        <pc:spChg chg="del">
          <ac:chgData name="RochfordJ" userId="afa10cb3-f4ec-4c59-b9bf-faf4aa99cf1a" providerId="ADAL" clId="{DFE18F67-84C7-459B-A64D-8577DEF9A197}" dt="2022-10-17T15:54:47.634" v="2587" actId="478"/>
          <ac:spMkLst>
            <pc:docMk/>
            <pc:sldMk cId="2423066429" sldId="1758"/>
            <ac:spMk id="3" creationId="{020A0E86-8263-4955-93E1-D9AF756BFBB2}"/>
          </ac:spMkLst>
        </pc:spChg>
        <pc:spChg chg="add mod">
          <ac:chgData name="RochfordJ" userId="afa10cb3-f4ec-4c59-b9bf-faf4aa99cf1a" providerId="ADAL" clId="{DFE18F67-84C7-459B-A64D-8577DEF9A197}" dt="2022-10-17T15:55:19.905" v="2649" actId="403"/>
          <ac:spMkLst>
            <pc:docMk/>
            <pc:sldMk cId="2423066429" sldId="1758"/>
            <ac:spMk id="4" creationId="{409DC426-5931-49C8-8824-18E797B023AD}"/>
          </ac:spMkLst>
        </pc:spChg>
        <pc:spChg chg="add del mod">
          <ac:chgData name="RochfordJ" userId="afa10cb3-f4ec-4c59-b9bf-faf4aa99cf1a" providerId="ADAL" clId="{DFE18F67-84C7-459B-A64D-8577DEF9A197}" dt="2022-10-17T16:44:49.457" v="3932" actId="478"/>
          <ac:spMkLst>
            <pc:docMk/>
            <pc:sldMk cId="2423066429" sldId="1758"/>
            <ac:spMk id="5" creationId="{030AD6CD-FBE7-4D0C-AB10-9ED683252ABE}"/>
          </ac:spMkLst>
        </pc:spChg>
        <pc:spChg chg="add mod">
          <ac:chgData name="RochfordJ" userId="afa10cb3-f4ec-4c59-b9bf-faf4aa99cf1a" providerId="ADAL" clId="{DFE18F67-84C7-459B-A64D-8577DEF9A197}" dt="2022-10-17T16:44:51.944" v="3934"/>
          <ac:spMkLst>
            <pc:docMk/>
            <pc:sldMk cId="2423066429" sldId="1758"/>
            <ac:spMk id="6" creationId="{1C35B685-CA82-4EA2-9210-EAADDB867907}"/>
          </ac:spMkLst>
        </pc:spChg>
      </pc:sldChg>
      <pc:sldChg chg="add del">
        <pc:chgData name="RochfordJ" userId="afa10cb3-f4ec-4c59-b9bf-faf4aa99cf1a" providerId="ADAL" clId="{DFE18F67-84C7-459B-A64D-8577DEF9A197}" dt="2022-10-17T15:59:47.790" v="2726"/>
        <pc:sldMkLst>
          <pc:docMk/>
          <pc:sldMk cId="2000643579" sldId="1759"/>
        </pc:sldMkLst>
      </pc:sldChg>
      <pc:sldChg chg="delSp modSp add">
        <pc:chgData name="RochfordJ" userId="afa10cb3-f4ec-4c59-b9bf-faf4aa99cf1a" providerId="ADAL" clId="{DFE18F67-84C7-459B-A64D-8577DEF9A197}" dt="2022-10-17T16:02:05.729" v="2873" actId="404"/>
        <pc:sldMkLst>
          <pc:docMk/>
          <pc:sldMk cId="4236018940" sldId="1759"/>
        </pc:sldMkLst>
        <pc:spChg chg="mod">
          <ac:chgData name="RochfordJ" userId="afa10cb3-f4ec-4c59-b9bf-faf4aa99cf1a" providerId="ADAL" clId="{DFE18F67-84C7-459B-A64D-8577DEF9A197}" dt="2022-10-17T16:02:05.729" v="2873" actId="404"/>
          <ac:spMkLst>
            <pc:docMk/>
            <pc:sldMk cId="4236018940" sldId="1759"/>
            <ac:spMk id="4" creationId="{409DC426-5931-49C8-8824-18E797B023AD}"/>
          </ac:spMkLst>
        </pc:spChg>
        <pc:spChg chg="del">
          <ac:chgData name="RochfordJ" userId="afa10cb3-f4ec-4c59-b9bf-faf4aa99cf1a" providerId="ADAL" clId="{DFE18F67-84C7-459B-A64D-8577DEF9A197}" dt="2022-10-17T15:59:49.405" v="2728" actId="478"/>
          <ac:spMkLst>
            <pc:docMk/>
            <pc:sldMk cId="4236018940" sldId="1759"/>
            <ac:spMk id="5" creationId="{030AD6CD-FBE7-4D0C-AB10-9ED683252ABE}"/>
          </ac:spMkLst>
        </pc:spChg>
      </pc:sldChg>
      <pc:sldChg chg="add del">
        <pc:chgData name="RochfordJ" userId="afa10cb3-f4ec-4c59-b9bf-faf4aa99cf1a" providerId="ADAL" clId="{DFE18F67-84C7-459B-A64D-8577DEF9A197}" dt="2022-10-17T16:01:04.277" v="2836"/>
        <pc:sldMkLst>
          <pc:docMk/>
          <pc:sldMk cId="2017043819" sldId="1760"/>
        </pc:sldMkLst>
      </pc:sldChg>
      <pc:sldChg chg="addSp delSp modSp add">
        <pc:chgData name="RochfordJ" userId="afa10cb3-f4ec-4c59-b9bf-faf4aa99cf1a" providerId="ADAL" clId="{DFE18F67-84C7-459B-A64D-8577DEF9A197}" dt="2022-10-17T16:36:14.693" v="3547" actId="1038"/>
        <pc:sldMkLst>
          <pc:docMk/>
          <pc:sldMk cId="2653230134" sldId="1760"/>
        </pc:sldMkLst>
        <pc:spChg chg="add del mod">
          <ac:chgData name="RochfordJ" userId="afa10cb3-f4ec-4c59-b9bf-faf4aa99cf1a" providerId="ADAL" clId="{DFE18F67-84C7-459B-A64D-8577DEF9A197}" dt="2022-10-17T16:29:41.627" v="3276" actId="478"/>
          <ac:spMkLst>
            <pc:docMk/>
            <pc:sldMk cId="2653230134" sldId="1760"/>
            <ac:spMk id="3" creationId="{41CAD98B-1ED1-4A0A-8F02-B8AB3F4FAE6B}"/>
          </ac:spMkLst>
        </pc:spChg>
        <pc:spChg chg="add del mod">
          <ac:chgData name="RochfordJ" userId="afa10cb3-f4ec-4c59-b9bf-faf4aa99cf1a" providerId="ADAL" clId="{DFE18F67-84C7-459B-A64D-8577DEF9A197}" dt="2022-10-17T16:30:09.628" v="3285"/>
          <ac:spMkLst>
            <pc:docMk/>
            <pc:sldMk cId="2653230134" sldId="1760"/>
            <ac:spMk id="4" creationId="{7747BEFE-E6BD-46B0-9721-AD9C40D57BBD}"/>
          </ac:spMkLst>
        </pc:spChg>
        <pc:spChg chg="add del mod">
          <ac:chgData name="RochfordJ" userId="afa10cb3-f4ec-4c59-b9bf-faf4aa99cf1a" providerId="ADAL" clId="{DFE18F67-84C7-459B-A64D-8577DEF9A197}" dt="2022-10-17T16:29:19.057" v="3258" actId="478"/>
          <ac:spMkLst>
            <pc:docMk/>
            <pc:sldMk cId="2653230134" sldId="1760"/>
            <ac:spMk id="5" creationId="{CD88766B-8B47-41C5-B861-4399DDBBBC5E}"/>
          </ac:spMkLst>
        </pc:spChg>
        <pc:spChg chg="add mod">
          <ac:chgData name="RochfordJ" userId="afa10cb3-f4ec-4c59-b9bf-faf4aa99cf1a" providerId="ADAL" clId="{DFE18F67-84C7-459B-A64D-8577DEF9A197}" dt="2022-10-17T16:30:14.855" v="3289" actId="114"/>
          <ac:spMkLst>
            <pc:docMk/>
            <pc:sldMk cId="2653230134" sldId="1760"/>
            <ac:spMk id="6" creationId="{6643A97E-76BB-4A23-A74C-D9EF228E4292}"/>
          </ac:spMkLst>
        </pc:spChg>
        <pc:spChg chg="add del">
          <ac:chgData name="RochfordJ" userId="afa10cb3-f4ec-4c59-b9bf-faf4aa99cf1a" providerId="ADAL" clId="{DFE18F67-84C7-459B-A64D-8577DEF9A197}" dt="2022-10-17T16:30:11.964" v="3287"/>
          <ac:spMkLst>
            <pc:docMk/>
            <pc:sldMk cId="2653230134" sldId="1760"/>
            <ac:spMk id="7" creationId="{F1FDA89C-238D-4700-B8D4-A4DED3EB2AC8}"/>
          </ac:spMkLst>
        </pc:spChg>
        <pc:spChg chg="mod">
          <ac:chgData name="RochfordJ" userId="afa10cb3-f4ec-4c59-b9bf-faf4aa99cf1a" providerId="ADAL" clId="{DFE18F67-84C7-459B-A64D-8577DEF9A197}" dt="2022-10-17T16:18:09.338" v="2874" actId="115"/>
          <ac:spMkLst>
            <pc:docMk/>
            <pc:sldMk cId="2653230134" sldId="1760"/>
            <ac:spMk id="8" creationId="{D3904BC8-B3B8-4DDA-AC34-A7847443B253}"/>
          </ac:spMkLst>
        </pc:spChg>
        <pc:spChg chg="add del mod">
          <ac:chgData name="RochfordJ" userId="afa10cb3-f4ec-4c59-b9bf-faf4aa99cf1a" providerId="ADAL" clId="{DFE18F67-84C7-459B-A64D-8577DEF9A197}" dt="2022-10-17T16:36:14.693" v="3547" actId="1038"/>
          <ac:spMkLst>
            <pc:docMk/>
            <pc:sldMk cId="2653230134" sldId="1760"/>
            <ac:spMk id="9" creationId="{332BDD21-DD58-45FC-8524-6A15677258E9}"/>
          </ac:spMkLst>
        </pc:spChg>
      </pc:sldChg>
      <pc:sldChg chg="addSp modSp add">
        <pc:chgData name="RochfordJ" userId="afa10cb3-f4ec-4c59-b9bf-faf4aa99cf1a" providerId="ADAL" clId="{DFE18F67-84C7-459B-A64D-8577DEF9A197}" dt="2022-10-17T16:39:43.325" v="3697" actId="20577"/>
        <pc:sldMkLst>
          <pc:docMk/>
          <pc:sldMk cId="2078013361" sldId="1761"/>
        </pc:sldMkLst>
        <pc:spChg chg="add mod">
          <ac:chgData name="RochfordJ" userId="afa10cb3-f4ec-4c59-b9bf-faf4aa99cf1a" providerId="ADAL" clId="{DFE18F67-84C7-459B-A64D-8577DEF9A197}" dt="2022-10-17T16:39:43.325" v="3697" actId="20577"/>
          <ac:spMkLst>
            <pc:docMk/>
            <pc:sldMk cId="2078013361" sldId="1761"/>
            <ac:spMk id="3" creationId="{3C052862-6AF3-4F51-A580-13145CD08BEC}"/>
          </ac:spMkLst>
        </pc:spChg>
        <pc:spChg chg="mod">
          <ac:chgData name="RochfordJ" userId="afa10cb3-f4ec-4c59-b9bf-faf4aa99cf1a" providerId="ADAL" clId="{DFE18F67-84C7-459B-A64D-8577DEF9A197}" dt="2022-10-17T16:01:31.541" v="2846" actId="207"/>
          <ac:spMkLst>
            <pc:docMk/>
            <pc:sldMk cId="2078013361" sldId="1761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DFE18F67-84C7-459B-A64D-8577DEF9A197}" dt="2022-10-17T16:01:21.283" v="2840"/>
        <pc:sldMkLst>
          <pc:docMk/>
          <pc:sldMk cId="2641734837" sldId="1761"/>
        </pc:sldMkLst>
      </pc:sldChg>
      <pc:sldChg chg="add del">
        <pc:chgData name="RochfordJ" userId="afa10cb3-f4ec-4c59-b9bf-faf4aa99cf1a" providerId="ADAL" clId="{DFE18F67-84C7-459B-A64D-8577DEF9A197}" dt="2022-10-17T16:01:22.897" v="2843"/>
        <pc:sldMkLst>
          <pc:docMk/>
          <pc:sldMk cId="1755938714" sldId="1762"/>
        </pc:sldMkLst>
      </pc:sldChg>
      <pc:sldChg chg="addSp modSp add">
        <pc:chgData name="RochfordJ" userId="afa10cb3-f4ec-4c59-b9bf-faf4aa99cf1a" providerId="ADAL" clId="{DFE18F67-84C7-459B-A64D-8577DEF9A197}" dt="2022-10-17T16:41:21.906" v="3781" actId="20577"/>
        <pc:sldMkLst>
          <pc:docMk/>
          <pc:sldMk cId="2108109566" sldId="1762"/>
        </pc:sldMkLst>
        <pc:spChg chg="add mod">
          <ac:chgData name="RochfordJ" userId="afa10cb3-f4ec-4c59-b9bf-faf4aa99cf1a" providerId="ADAL" clId="{DFE18F67-84C7-459B-A64D-8577DEF9A197}" dt="2022-10-17T16:41:21.906" v="3781" actId="20577"/>
          <ac:spMkLst>
            <pc:docMk/>
            <pc:sldMk cId="2108109566" sldId="1762"/>
            <ac:spMk id="3" creationId="{B9608874-4CE4-4574-AB0E-7B9B965151C2}"/>
          </ac:spMkLst>
        </pc:spChg>
        <pc:spChg chg="mod">
          <ac:chgData name="RochfordJ" userId="afa10cb3-f4ec-4c59-b9bf-faf4aa99cf1a" providerId="ADAL" clId="{DFE18F67-84C7-459B-A64D-8577DEF9A197}" dt="2022-10-17T16:01:35.979" v="2847" actId="207"/>
          <ac:spMkLst>
            <pc:docMk/>
            <pc:sldMk cId="2108109566" sldId="1762"/>
            <ac:spMk id="8" creationId="{D3904BC8-B3B8-4DDA-AC34-A7847443B253}"/>
          </ac:spMkLst>
        </pc:spChg>
      </pc:sldChg>
      <pc:sldChg chg="modSp add">
        <pc:chgData name="RochfordJ" userId="afa10cb3-f4ec-4c59-b9bf-faf4aa99cf1a" providerId="ADAL" clId="{DFE18F67-84C7-459B-A64D-8577DEF9A197}" dt="2022-10-17T16:44:42.102" v="3928" actId="14100"/>
        <pc:sldMkLst>
          <pc:docMk/>
          <pc:sldMk cId="2099539372" sldId="1763"/>
        </pc:sldMkLst>
        <pc:spChg chg="mod">
          <ac:chgData name="RochfordJ" userId="afa10cb3-f4ec-4c59-b9bf-faf4aa99cf1a" providerId="ADAL" clId="{DFE18F67-84C7-459B-A64D-8577DEF9A197}" dt="2022-10-17T16:44:42.102" v="3928" actId="14100"/>
          <ac:spMkLst>
            <pc:docMk/>
            <pc:sldMk cId="2099539372" sldId="1763"/>
            <ac:spMk id="5" creationId="{030AD6CD-FBE7-4D0C-AB10-9ED683252ABE}"/>
          </ac:spMkLst>
        </pc:spChg>
      </pc:sldChg>
      <pc:sldChg chg="add del">
        <pc:chgData name="RochfordJ" userId="afa10cb3-f4ec-4c59-b9bf-faf4aa99cf1a" providerId="ADAL" clId="{DFE18F67-84C7-459B-A64D-8577DEF9A197}" dt="2022-10-17T16:42:53.732" v="3783"/>
        <pc:sldMkLst>
          <pc:docMk/>
          <pc:sldMk cId="3461810004" sldId="1763"/>
        </pc:sldMkLst>
      </pc:sldChg>
      <pc:sldMasterChg chg="modTransition modSldLayout">
        <pc:chgData name="RochfordJ" userId="afa10cb3-f4ec-4c59-b9bf-faf4aa99cf1a" providerId="ADAL" clId="{DFE18F67-84C7-459B-A64D-8577DEF9A197}" dt="2022-10-17T15:01:28.644" v="233"/>
        <pc:sldMasterMkLst>
          <pc:docMk/>
          <pc:sldMasterMk cId="0" sldId="2147483648"/>
        </pc:sldMasterMkLst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RochfordJ" userId="afa10cb3-f4ec-4c59-b9bf-faf4aa99cf1a" providerId="ADAL" clId="{DFE18F67-84C7-459B-A64D-8577DEF9A197}" dt="2022-10-17T15:01:28.644" v="233"/>
        <pc:sldMasterMkLst>
          <pc:docMk/>
          <pc:sldMasterMk cId="1501424845" sldId="2147483660"/>
        </pc:sldMasterMkLst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modTransition modSldLayout">
        <pc:chgData name="RochfordJ" userId="afa10cb3-f4ec-4c59-b9bf-faf4aa99cf1a" providerId="ADAL" clId="{DFE18F67-84C7-459B-A64D-8577DEF9A197}" dt="2022-10-17T15:01:28.644" v="233"/>
        <pc:sldMasterMkLst>
          <pc:docMk/>
          <pc:sldMasterMk cId="1457268011" sldId="2147483665"/>
        </pc:sldMasterMkLst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1614970522" sldId="2147483666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2151660411" sldId="2147483667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551129001" sldId="2147483668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2097324899" sldId="2147483669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2696348492" sldId="2147483670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1816280052" sldId="2147483671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2769010772" sldId="2147483672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2350223033" sldId="2147483673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2896949549" sldId="2147483674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571811131" sldId="2147483675"/>
          </pc:sldLayoutMkLst>
        </pc:sldLayoutChg>
        <pc:sldLayoutChg chg="modTransition">
          <pc:chgData name="RochfordJ" userId="afa10cb3-f4ec-4c59-b9bf-faf4aa99cf1a" providerId="ADAL" clId="{DFE18F67-84C7-459B-A64D-8577DEF9A197}" dt="2022-10-17T15:01:28.644" v="233"/>
          <pc:sldLayoutMkLst>
            <pc:docMk/>
            <pc:sldMasterMk cId="1457268011" sldId="2147483665"/>
            <pc:sldLayoutMk cId="1528618403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46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62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840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679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75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903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303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7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22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6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547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60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0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8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57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672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748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7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9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9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00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1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052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041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2900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2489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849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80052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0772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303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549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1113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840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8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45FCDBA8-92F5-DFFF-AA08-9D8ACE4F9A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8" t="4467" r="4648" b="6188"/>
          <a:stretch/>
        </p:blipFill>
        <p:spPr>
          <a:xfrm>
            <a:off x="6629400" y="3581401"/>
            <a:ext cx="441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5:21) Be subject to one another in the fear of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your own husbands,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as to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 church is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Christ, so also the wives ought to be to their husbands in everything.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5003FA7F-42B1-E3A5-FA2F-5DCE8338D9AB}"/>
              </a:ext>
            </a:extLst>
          </p:cNvPr>
          <p:cNvSpPr/>
          <p:nvPr/>
        </p:nvSpPr>
        <p:spPr>
          <a:xfrm>
            <a:off x="2514600" y="228600"/>
            <a:ext cx="9448800" cy="474445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it mean to “be subject”?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11:3; Galatians 3:28; 1 Peter 3:7; Genesis 1:27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within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 relationship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“Wife”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gynē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not “female”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thēlus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Gal. 3:28).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Women choose their own husbands.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in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voluntary choice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Middle voice—not passive voice.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doesn’t coerce us to follow his leadership (Eph. 5:23).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6BA3803-3331-471F-6484-DBED22C0D94A}"/>
              </a:ext>
            </a:extLst>
          </p:cNvPr>
          <p:cNvSpPr/>
          <p:nvPr/>
        </p:nvSpPr>
        <p:spPr>
          <a:xfrm>
            <a:off x="1981200" y="533400"/>
            <a:ext cx="7924800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(Eph. 5:23) The husband is the head of the wife, as Christ also is the head of the church.</a:t>
            </a:r>
          </a:p>
        </p:txBody>
      </p:sp>
    </p:spTree>
    <p:extLst>
      <p:ext uri="{BB962C8B-B14F-4D97-AF65-F5344CB8AC3E}">
        <p14:creationId xmlns:p14="http://schemas.microsoft.com/office/powerpoint/2010/main" val="36052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5:21)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one another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fear of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your own husbands,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to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as the church is subject to Christ, so also the wives ought to be to their husbands in everything.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0137A2A-F03B-4CB4-D41B-27D1F2C53052}"/>
              </a:ext>
            </a:extLst>
          </p:cNvPr>
          <p:cNvSpPr/>
          <p:nvPr/>
        </p:nvSpPr>
        <p:spPr>
          <a:xfrm>
            <a:off x="1524000" y="2057400"/>
            <a:ext cx="10744200" cy="4648200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Don’t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both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spouses submit?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 and no.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Deferring, admitting fault, seeking advice, etc.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NT never reverses this pattern.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 5:22, 24; Colossians 3:18; 1 Peter 3:1; 1 Corinthians 11:3?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Earlier imperatives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complement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but don’t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cancel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Children “obey” their parents—not vice versa (Eph. 6:1).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Pet. 5:5) Younger men be subject to your elders.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of you, clothe yourselves with humility toward one another.</a:t>
            </a:r>
          </a:p>
        </p:txBody>
      </p:sp>
    </p:spTree>
    <p:extLst>
      <p:ext uri="{BB962C8B-B14F-4D97-AF65-F5344CB8AC3E}">
        <p14:creationId xmlns:p14="http://schemas.microsoft.com/office/powerpoint/2010/main" val="35210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5:21) Be subject to one another in the fear of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subject to your own husbands,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to the Lord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as the church is subject to Christ, so also the wives ought to be to their husbands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everything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372F039-549A-8733-B632-E3554089AC3F}"/>
              </a:ext>
            </a:extLst>
          </p:cNvPr>
          <p:cNvSpPr/>
          <p:nvPr/>
        </p:nvSpPr>
        <p:spPr>
          <a:xfrm>
            <a:off x="533400" y="2827423"/>
            <a:ext cx="11466096" cy="3429000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 unqualified authority!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Unqualified obedience to anyone but God is idolatry.</a:t>
            </a:r>
          </a:p>
          <a:p>
            <a:pPr marL="228600"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a wife chooses to submit, she is doing this with Christ in view.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 6:7; Colossians 3:23; Matthew 25:40; 1 John 4:21; Harold W.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Hoehner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Baker Academic, 2002), 737.</a:t>
            </a:r>
          </a:p>
        </p:txBody>
      </p:sp>
    </p:spTree>
    <p:extLst>
      <p:ext uri="{BB962C8B-B14F-4D97-AF65-F5344CB8AC3E}">
        <p14:creationId xmlns:p14="http://schemas.microsoft.com/office/powerpoint/2010/main" val="952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5:21) Be subject to one another in the fear of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be subject to your own husbands, as to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as the church is subject to Christ, so also the wives ought to be to their husbands in everything.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AA7AA3-7565-1A33-BE6D-AA8A71B43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1" y="100264"/>
            <a:ext cx="3604961" cy="2451929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59926724-BBC5-114D-A0CC-4C368D2C578C}"/>
              </a:ext>
            </a:extLst>
          </p:cNvPr>
          <p:cNvSpPr/>
          <p:nvPr/>
        </p:nvSpPr>
        <p:spPr>
          <a:xfrm>
            <a:off x="2743200" y="838200"/>
            <a:ext cx="9372600" cy="586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it mean to submit?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looking for a husband you can respect to lead your relationship?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you respond to the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imperfect initiation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others?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was the last time you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deferred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78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rather than being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controlling?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growing in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others</a:t>
            </a:r>
          </a:p>
          <a:p>
            <a:pPr marL="5778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discouraging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them?</a:t>
            </a:r>
          </a:p>
        </p:txBody>
      </p:sp>
    </p:spTree>
    <p:extLst>
      <p:ext uri="{BB962C8B-B14F-4D97-AF65-F5344CB8AC3E}">
        <p14:creationId xmlns:p14="http://schemas.microsoft.com/office/powerpoint/2010/main" val="38620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6821F4-C855-19A7-667B-B228AD3685CE}"/>
              </a:ext>
            </a:extLst>
          </p:cNvPr>
          <p:cNvSpPr txBox="1"/>
          <p:nvPr/>
        </p:nvSpPr>
        <p:spPr>
          <a:xfrm>
            <a:off x="89769" y="100264"/>
            <a:ext cx="78350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5:25) Husbands,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well have your wives been submitting lately?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they submit a </a:t>
            </a:r>
            <a:r>
              <a:rPr lang="en-US" sz="40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more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a </a:t>
            </a:r>
            <a:r>
              <a:rPr lang="en-US" sz="40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lot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more?</a:t>
            </a:r>
          </a:p>
        </p:txBody>
      </p:sp>
    </p:spTree>
    <p:extLst>
      <p:ext uri="{BB962C8B-B14F-4D97-AF65-F5344CB8AC3E}">
        <p14:creationId xmlns:p14="http://schemas.microsoft.com/office/powerpoint/2010/main" val="28562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236B5B37-5590-BF6B-BF44-D587A9723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7" y="326937"/>
            <a:ext cx="6492303" cy="62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571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5:25) Husbands, love your wives, just as Christ also loved the church and gave Himself up for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did this so that He might sanctify her, having cleansed her by the washing of water with the word,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He might present to Himself the church in all her glory, having no spot or wrinkle or any such thing; but that she would be holy and blameless.</a:t>
            </a:r>
          </a:p>
        </p:txBody>
      </p:sp>
    </p:spTree>
    <p:extLst>
      <p:ext uri="{BB962C8B-B14F-4D97-AF65-F5344CB8AC3E}">
        <p14:creationId xmlns:p14="http://schemas.microsoft.com/office/powerpoint/2010/main" val="4954360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5:25)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Husbands, love your wives,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just as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Christ also loved the church and gave Himself up for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did this so that He might sanctify her, having cleansed her by the washing of water with the word,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He might present to Himself the church in all her glory, having no spot or wrinkle or any such thing; but that she would be holy and blameless.</a:t>
            </a:r>
          </a:p>
        </p:txBody>
      </p:sp>
    </p:spTree>
    <p:extLst>
      <p:ext uri="{BB962C8B-B14F-4D97-AF65-F5344CB8AC3E}">
        <p14:creationId xmlns:p14="http://schemas.microsoft.com/office/powerpoint/2010/main" val="5604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5:25) Husbands, love your wives, just as Christ also loved the church and gave Himself up for her.</a:t>
            </a:r>
          </a:p>
          <a:p>
            <a:r>
              <a:rPr lang="en-US" sz="4000" b="1" spc="-150" baseline="3000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did this so that He might sanctify her, having cleansed her by the washing of water with the word,</a:t>
            </a:r>
          </a:p>
          <a:p>
            <a:r>
              <a:rPr lang="en-US" sz="4000" b="1" spc="-150" baseline="3000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He might present to Himself the church in all her glory, having no spot or wrinkle or any such thing; but that she would be holy and blameless.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73D9CC-EA81-1E12-9DDF-5D7BA2E07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3" y="100263"/>
            <a:ext cx="3604961" cy="2451929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24AB95A1-A5FB-42A6-8615-4D739D43B48F}"/>
              </a:ext>
            </a:extLst>
          </p:cNvPr>
          <p:cNvSpPr/>
          <p:nvPr/>
        </p:nvSpPr>
        <p:spPr>
          <a:xfrm>
            <a:off x="2514600" y="1295400"/>
            <a:ext cx="9472864" cy="533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it mean to love and lead?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extent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leadership?</a:t>
            </a:r>
          </a:p>
          <a:p>
            <a:pPr marL="457200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CEO &amp; a restaurant manager</a:t>
            </a:r>
          </a:p>
          <a:p>
            <a:pPr marL="228600"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B433C838-A9F6-6130-8C5B-F806D927F4A3}"/>
              </a:ext>
            </a:extLst>
          </p:cNvPr>
          <p:cNvSpPr/>
          <p:nvPr/>
        </p:nvSpPr>
        <p:spPr>
          <a:xfrm>
            <a:off x="741493" y="3392905"/>
            <a:ext cx="6143093" cy="172853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Marriage is primarily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spiritual</a:t>
            </a: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relational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5:25) Husbands, love your wives, just as Christ also loved the church and gave Himself up for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did this so that He might sanctify her, having cleansed her by the washing of water with the word,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He might present to Himself the church in all her glory, having no spot or wrinkle or any such thing; but that she would be holy and blameless.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73D9CC-EA81-1E12-9DDF-5D7BA2E07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3" y="100263"/>
            <a:ext cx="3604961" cy="2451929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24AB95A1-A5FB-42A6-8615-4D739D43B48F}"/>
              </a:ext>
            </a:extLst>
          </p:cNvPr>
          <p:cNvSpPr/>
          <p:nvPr/>
        </p:nvSpPr>
        <p:spPr>
          <a:xfrm>
            <a:off x="2514600" y="1295400"/>
            <a:ext cx="9472864" cy="533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it mean to love and lead?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extent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leadership?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CEO &amp; a restaurant manager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feel the need to assert authority?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Collaboration, counsel, dialogue, discussion, deference, and much prayer.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5:21) Be subject to one another in the fear of Christ.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be subject to your own husbands, as to the Lord.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as the church is subject to Christ, so also the wives ought to be to their husbands in everything.</a:t>
            </a:r>
          </a:p>
        </p:txBody>
      </p:sp>
    </p:spTree>
    <p:extLst>
      <p:ext uri="{BB962C8B-B14F-4D97-AF65-F5344CB8AC3E}">
        <p14:creationId xmlns:p14="http://schemas.microsoft.com/office/powerpoint/2010/main" val="26542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5:25) Husbands, love your wives, just as Christ also loved the church and gave Himself up for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did this so that He might sanctify her, having cleansed her by the washing of water with the word,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He might present to Himself the church in all her glory, having no spot or wrinkle or any such thing; but that she would be holy and blameless.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73D9CC-EA81-1E12-9DDF-5D7BA2E07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3" y="100263"/>
            <a:ext cx="3604961" cy="2451929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24AB95A1-A5FB-42A6-8615-4D739D43B48F}"/>
              </a:ext>
            </a:extLst>
          </p:cNvPr>
          <p:cNvSpPr/>
          <p:nvPr/>
        </p:nvSpPr>
        <p:spPr>
          <a:xfrm>
            <a:off x="2514600" y="1295400"/>
            <a:ext cx="9472864" cy="533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it mean to love and lead?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extent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leadership?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CEO &amp; a restaurant manager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feel the need to assert authority?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Collaboration, counsel, dialogue, discussion, deference, and much prayer.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Could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follow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making it easy for her to respect you?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3A80A79-FAB7-6D2F-D994-32478F5451E3}"/>
              </a:ext>
            </a:extLst>
          </p:cNvPr>
          <p:cNvSpPr/>
          <p:nvPr/>
        </p:nvSpPr>
        <p:spPr>
          <a:xfrm>
            <a:off x="304801" y="558000"/>
            <a:ext cx="9144000" cy="42145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effort or plan to help provide?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Zoned out and seeking stimulation?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helping around the house?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Harsh and critical?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Little to no interest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relationally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858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high interest </a:t>
            </a:r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sexually?</a:t>
            </a:r>
          </a:p>
        </p:txBody>
      </p:sp>
    </p:spTree>
    <p:extLst>
      <p:ext uri="{BB962C8B-B14F-4D97-AF65-F5344CB8AC3E}">
        <p14:creationId xmlns:p14="http://schemas.microsoft.com/office/powerpoint/2010/main" val="29070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5:25) Husbands, love your wives, just as Christ also loved the church and gave Himself up for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did this so that He might sanctify her, having cleansed her by the washing of water with the word,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He might present to Himself the church in all her glory, having no spot or wrinkle or any such thing; but that she would be holy and blameless.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73D9CC-EA81-1E12-9DDF-5D7BA2E07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3" y="100263"/>
            <a:ext cx="3604961" cy="2451929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24AB95A1-A5FB-42A6-8615-4D739D43B48F}"/>
              </a:ext>
            </a:extLst>
          </p:cNvPr>
          <p:cNvSpPr/>
          <p:nvPr/>
        </p:nvSpPr>
        <p:spPr>
          <a:xfrm>
            <a:off x="2514600" y="1295400"/>
            <a:ext cx="9472864" cy="533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it mean to love and lead?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extent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leadership?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CEO &amp; a restaurant manager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feel the need to assert authority?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Collaboration, counsel, dialogue, discussion, deference, and much prayer.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Could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follow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making it easy for her to respect you?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focus on what’s in your control?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3D821463-9855-8BBF-C23B-FDF5E9AF2238}"/>
              </a:ext>
            </a:extLst>
          </p:cNvPr>
          <p:cNvSpPr/>
          <p:nvPr/>
        </p:nvSpPr>
        <p:spPr>
          <a:xfrm>
            <a:off x="2743200" y="2562394"/>
            <a:ext cx="5791200" cy="280509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Building intimacy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Taking ownership</a:t>
            </a: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Gentle confrontation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Gratitude</a:t>
            </a:r>
          </a:p>
        </p:txBody>
      </p:sp>
    </p:spTree>
    <p:extLst>
      <p:ext uri="{BB962C8B-B14F-4D97-AF65-F5344CB8AC3E}">
        <p14:creationId xmlns:p14="http://schemas.microsoft.com/office/powerpoint/2010/main" val="40754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5:25) Husbands, love your wives, just as Christ also loved the church and gave Himself up for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 did this so that He might sanctify her, having cleansed her by the washing of water with the word,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 He might present to Himself the church in all her glory, having no spot or wrinkle or any such thing; but that she would be holy and blameless.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73D9CC-EA81-1E12-9DDF-5D7BA2E07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3" y="100263"/>
            <a:ext cx="3604961" cy="2451929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24AB95A1-A5FB-42A6-8615-4D739D43B48F}"/>
              </a:ext>
            </a:extLst>
          </p:cNvPr>
          <p:cNvSpPr/>
          <p:nvPr/>
        </p:nvSpPr>
        <p:spPr>
          <a:xfrm>
            <a:off x="2514600" y="1295400"/>
            <a:ext cx="9472864" cy="533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would I want to do all of this?</a:t>
            </a:r>
            <a:endParaRPr kumimoji="0" lang="en-US" sz="88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00264"/>
            <a:ext cx="78350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5:28) Husbands ought also to love their own wives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their own bodies.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who loves his own wife</a:t>
            </a:r>
          </a:p>
          <a:p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loves himself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b="1" u="sng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Each individual among you also is to love his own wife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 as himself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 wife must see to it that she respects her husband.</a:t>
            </a:r>
          </a:p>
        </p:txBody>
      </p:sp>
    </p:spTree>
    <p:extLst>
      <p:ext uri="{BB962C8B-B14F-4D97-AF65-F5344CB8AC3E}">
        <p14:creationId xmlns:p14="http://schemas.microsoft.com/office/powerpoint/2010/main" val="14689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00264"/>
            <a:ext cx="78350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5:28) Husbands ought also to love their own wives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their own bodies.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who loves his own wife</a:t>
            </a:r>
          </a:p>
          <a:p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loves himself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b="1" u="sng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Each individual among you also is to love his own wife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 as himself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 wife must see to it that she respects her husband.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1D243A33-AC7C-A5AD-EBA5-A3054C638338}"/>
              </a:ext>
            </a:extLst>
          </p:cNvPr>
          <p:cNvSpPr/>
          <p:nvPr/>
        </p:nvSpPr>
        <p:spPr>
          <a:xfrm>
            <a:off x="3429000" y="2057400"/>
            <a:ext cx="8368431" cy="4495800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we are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truly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united and one…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in my self-interest to love my wife.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AEA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Stubbing my toe.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my life is great, but my marriage is chaotic, then I’m chaotic.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my life is chaotic, but my marriage is great, then I’m great.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89769" y="100264"/>
            <a:ext cx="78350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5:31) For this reason a man shall leave his father and mother and shall be joined to his wife,</a:t>
            </a:r>
          </a:p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 two shall become one flesh.</a:t>
            </a:r>
          </a:p>
          <a:p>
            <a:pPr algn="l" rtl="0"/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mystery is great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 rt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I am speaking with reference to Christ and the church.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A5B862AC-9509-A3FE-AEB8-BF9D936D12B3}"/>
              </a:ext>
            </a:extLst>
          </p:cNvPr>
          <p:cNvSpPr/>
          <p:nvPr/>
        </p:nvSpPr>
        <p:spPr>
          <a:xfrm>
            <a:off x="5943600" y="1457828"/>
            <a:ext cx="2209800" cy="48326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Genesis 2:24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039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443665"/>
            <a:ext cx="1199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Women</a:t>
            </a:r>
          </a:p>
          <a:p>
            <a:pPr marL="228600" lvl="0">
              <a:defRPr/>
            </a:pPr>
            <a:r>
              <a:rPr lang="en-US" sz="40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want a husband who loves you sacrificially, understands you deeply, provides security, and honors you as valuable?</a:t>
            </a:r>
          </a:p>
          <a:p>
            <a:pPr lvl="0">
              <a:defRPr/>
            </a:pPr>
            <a:r>
              <a:rPr lang="en-US" sz="48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Men</a:t>
            </a:r>
          </a:p>
          <a:p>
            <a:pPr marL="228600" lvl="0">
              <a:defRPr/>
            </a:pPr>
            <a:r>
              <a:rPr lang="en-US" sz="40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want a wife who will support you despite your faults, publicly and privately respect you, and seek God first for her needs and identity?</a:t>
            </a:r>
          </a:p>
        </p:txBody>
      </p:sp>
    </p:spTree>
    <p:extLst>
      <p:ext uri="{BB962C8B-B14F-4D97-AF65-F5344CB8AC3E}">
        <p14:creationId xmlns:p14="http://schemas.microsoft.com/office/powerpoint/2010/main" val="23248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443665"/>
            <a:ext cx="1199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Women</a:t>
            </a:r>
          </a:p>
          <a:p>
            <a:pPr marL="228600" lvl="0">
              <a:defRPr/>
            </a:pPr>
            <a:r>
              <a:rPr lang="en-US" sz="40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want a husband who loves you sacrificially, understands you deeply, provides security, and honors you as valuable?</a:t>
            </a:r>
          </a:p>
          <a:p>
            <a:pPr lvl="0">
              <a:defRPr/>
            </a:pPr>
            <a:r>
              <a:rPr lang="en-US" sz="4800" b="1" kern="0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Men</a:t>
            </a:r>
          </a:p>
          <a:p>
            <a:pPr marL="228600" lvl="0">
              <a:defRPr/>
            </a:pPr>
            <a:r>
              <a:rPr lang="en-US" sz="40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want a wife who will support you despite your faults, publicly and privately respect you, and seek God first for her needs and identity?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5E911E44-26B5-E76A-2C0D-391B247DC7FC}"/>
              </a:ext>
            </a:extLst>
          </p:cNvPr>
          <p:cNvSpPr/>
          <p:nvPr/>
        </p:nvSpPr>
        <p:spPr>
          <a:xfrm>
            <a:off x="3657600" y="1524000"/>
            <a:ext cx="83058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willing to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wait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a spouse like this?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willing to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become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spouse like this?</a:t>
            </a:r>
          </a:p>
        </p:txBody>
      </p:sp>
    </p:spTree>
    <p:extLst>
      <p:ext uri="{BB962C8B-B14F-4D97-AF65-F5344CB8AC3E}">
        <p14:creationId xmlns:p14="http://schemas.microsoft.com/office/powerpoint/2010/main" val="39008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5:21) Be subject to one another in the fear of Christ.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be subject to your own husbands, as to the Lord.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as the church is subject to Christ, so also the wives ought to be to their husbands in everything.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5BD6010-3064-E1F6-FEAC-B8BB6A7BEA25}"/>
              </a:ext>
            </a:extLst>
          </p:cNvPr>
          <p:cNvSpPr/>
          <p:nvPr/>
        </p:nvSpPr>
        <p:spPr>
          <a:xfrm>
            <a:off x="3224464" y="172456"/>
            <a:ext cx="8738936" cy="656523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this patriarchy or misogyny?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Patriarchy fills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human history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3:16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Patriarchy fills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religious thinking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western and eastern religion.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Patriarchy fills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secular thinking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Aristotle,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1254b; Friedrich Nietzsche,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sz="2400" b="1" i="1" dirty="0" err="1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Zarathustra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(London: MacMillan, 1896), 75, 88-90.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Patriarchy fills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 history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Clement,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Pedagogues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2.33.2; Jerome,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Commentary on the Epistle to the Ephesians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3.5; Ambrose,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Exposition of the Gospel of St. Luke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lib.X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n.161. John Chrysostom,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Epistle to the Ephesians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Homily 13.</a:t>
            </a:r>
          </a:p>
        </p:txBody>
      </p:sp>
    </p:spTree>
    <p:extLst>
      <p:ext uri="{BB962C8B-B14F-4D97-AF65-F5344CB8AC3E}">
        <p14:creationId xmlns:p14="http://schemas.microsoft.com/office/powerpoint/2010/main" val="34286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5:21) Be subject to one another in the fear of Christ.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be subject to your own husbands, as to the Lord.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as the church is subject to Christ, so also the wives ought to be to their husbands in everything.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5BD6010-3064-E1F6-FEAC-B8BB6A7BEA25}"/>
              </a:ext>
            </a:extLst>
          </p:cNvPr>
          <p:cNvSpPr/>
          <p:nvPr/>
        </p:nvSpPr>
        <p:spPr>
          <a:xfrm>
            <a:off x="3224464" y="172456"/>
            <a:ext cx="8738936" cy="6565232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this patriarchy or misogyny?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Patriarchy fills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human history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3:16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Patriarchy fills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religious thinking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western and eastern religion.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Patriarchy fills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secular thinking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Aristotle,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1254b; Friedrich Nietzsche,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sz="2400" b="1" i="1" dirty="0" err="1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Zarathustra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(London: MacMillan, 1896), 75, 88-90.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Patriarchy fills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 history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Clement,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Pedagogues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2.33.2; Jerome,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Commentary on the Epistle to the Ephesians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3.5; Ambrose,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Exposition of the Gospel of St. Luke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lib.X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n.161. John Chrysostom, </a:t>
            </a:r>
            <a:r>
              <a:rPr lang="en-US" sz="2400" b="1" i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Epistle to the Ephesians</a:t>
            </a:r>
            <a:r>
              <a:rPr lang="en-US" sz="24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Homily 13.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01B50E1D-7105-FBEA-0BAD-E04D17EC4DF1}"/>
              </a:ext>
            </a:extLst>
          </p:cNvPr>
          <p:cNvSpPr/>
          <p:nvPr/>
        </p:nvSpPr>
        <p:spPr>
          <a:xfrm>
            <a:off x="533400" y="1752600"/>
            <a:ext cx="7391400" cy="26865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the </a:t>
            </a:r>
            <a:r>
              <a:rPr kumimoji="0" lang="en-US" sz="72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Bible</a:t>
            </a: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teach patriarchy?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(Eph. 5:21) Be subject to one another in the fear of Christ.</a:t>
            </a:r>
          </a:p>
          <a:p>
            <a:r>
              <a:rPr lang="en-US" sz="4000" b="1" spc="-150" baseline="3000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be subject to your own husbands, as to the Lord.</a:t>
            </a:r>
          </a:p>
          <a:p>
            <a:r>
              <a:rPr lang="en-US" sz="4000" b="1" spc="-150" baseline="3000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r>
              <a:rPr lang="en-US" sz="4000" b="1" spc="-150" baseline="3000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4000" b="1" spc="-150" dirty="0"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as the church is subject to Christ, so also the wives ought to be to their husbands in everything.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3789DF95-DDBA-9563-24A6-B526692275B7}"/>
              </a:ext>
            </a:extLst>
          </p:cNvPr>
          <p:cNvSpPr/>
          <p:nvPr/>
        </p:nvSpPr>
        <p:spPr>
          <a:xfrm>
            <a:off x="4495800" y="828675"/>
            <a:ext cx="5561832" cy="3713744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foundation for thriving relationships: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and humility.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Christians are called to “love” (Eph. 5:2) and all are called to “submit” (Eph. 5:21).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4A0C388-DB32-8E48-41CE-E98D77B32D59}"/>
              </a:ext>
            </a:extLst>
          </p:cNvPr>
          <p:cNvSpPr/>
          <p:nvPr/>
        </p:nvSpPr>
        <p:spPr>
          <a:xfrm>
            <a:off x="228600" y="4551944"/>
            <a:ext cx="11124432" cy="21656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Here is the answer to what plagues postmodern relationships!</a:t>
            </a:r>
            <a:endParaRPr lang="en-US" sz="4000" b="1" dirty="0"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5:21) Be subject to one another in the fear of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your own husbands,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as to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 church is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Christ, so also the wives ought to be to their husbands in everything.</a:t>
            </a:r>
          </a:p>
        </p:txBody>
      </p:sp>
    </p:spTree>
    <p:extLst>
      <p:ext uri="{BB962C8B-B14F-4D97-AF65-F5344CB8AC3E}">
        <p14:creationId xmlns:p14="http://schemas.microsoft.com/office/powerpoint/2010/main" val="2722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5:21) Be subject to one another in the fear of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your own husbands,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as to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 church is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Christ, so also the wives ought to be to their husbands in everything.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5003FA7F-42B1-E3A5-FA2F-5DCE8338D9AB}"/>
              </a:ext>
            </a:extLst>
          </p:cNvPr>
          <p:cNvSpPr/>
          <p:nvPr/>
        </p:nvSpPr>
        <p:spPr>
          <a:xfrm>
            <a:off x="2514600" y="228600"/>
            <a:ext cx="9448800" cy="474445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it mean to “be subject”?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11:3; Galatians 3:28; 1 Peter 3:7; Genesis 1:27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9847B5A-396C-5438-63ED-C45B9E1DE720}"/>
              </a:ext>
            </a:extLst>
          </p:cNvPr>
          <p:cNvSpPr/>
          <p:nvPr/>
        </p:nvSpPr>
        <p:spPr>
          <a:xfrm>
            <a:off x="3276600" y="2514600"/>
            <a:ext cx="7924800" cy="3276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Cor. 11:3) Christ is the head of every man, and the man is the head of a woman, and God is the head of Christ.</a:t>
            </a:r>
          </a:p>
        </p:txBody>
      </p:sp>
    </p:spTree>
    <p:extLst>
      <p:ext uri="{BB962C8B-B14F-4D97-AF65-F5344CB8AC3E}">
        <p14:creationId xmlns:p14="http://schemas.microsoft.com/office/powerpoint/2010/main" val="38198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5:21) Be subject to one another in the fear of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your own husbands,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as to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 church is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Christ, so also the wives ought to be to their husbands in everything.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5003FA7F-42B1-E3A5-FA2F-5DCE8338D9AB}"/>
              </a:ext>
            </a:extLst>
          </p:cNvPr>
          <p:cNvSpPr/>
          <p:nvPr/>
        </p:nvSpPr>
        <p:spPr>
          <a:xfrm>
            <a:off x="2514600" y="228600"/>
            <a:ext cx="9448800" cy="474445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it mean to “be subject”?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11:3; Galatians 3:28; 1 Peter 3:7; Genesis 1:27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9847B5A-396C-5438-63ED-C45B9E1DE720}"/>
              </a:ext>
            </a:extLst>
          </p:cNvPr>
          <p:cNvSpPr/>
          <p:nvPr/>
        </p:nvSpPr>
        <p:spPr>
          <a:xfrm>
            <a:off x="3048000" y="2347059"/>
            <a:ext cx="7924800" cy="3276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Cor. 11:3) Christ is the head of every man, and the man is the head of a woman, and God is the head of Christ.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6C6B9390-A60F-B32B-D6BB-C085FEF04F51}"/>
              </a:ext>
            </a:extLst>
          </p:cNvPr>
          <p:cNvSpPr/>
          <p:nvPr/>
        </p:nvSpPr>
        <p:spPr>
          <a:xfrm>
            <a:off x="381000" y="3069193"/>
            <a:ext cx="11430000" cy="3807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(Gal. 3:28) There is neither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Jew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nor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Greek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is neither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slave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nor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free man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is neither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nor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female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you are </a:t>
            </a:r>
            <a:r>
              <a:rPr kumimoji="0" lang="en-US" sz="6000" b="1" i="0" u="sng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one</a:t>
            </a:r>
            <a:r>
              <a:rPr kumimoji="0" lang="en-US" sz="6000" b="1" i="0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37936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C23332-D171-2872-AC37-366F8FF514BD}"/>
              </a:ext>
            </a:extLst>
          </p:cNvPr>
          <p:cNvSpPr txBox="1"/>
          <p:nvPr/>
        </p:nvSpPr>
        <p:spPr>
          <a:xfrm>
            <a:off x="89769" y="100264"/>
            <a:ext cx="78350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5:21) Be subject to one another in the fear of Christ.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your own husbands,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as to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husband is the head of the wife, as Christ also is the head of the church, being the Savior of the body.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5F8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the church is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Christ, so also the wives ought to be to their husbands in everything.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5003FA7F-42B1-E3A5-FA2F-5DCE8338D9AB}"/>
              </a:ext>
            </a:extLst>
          </p:cNvPr>
          <p:cNvSpPr/>
          <p:nvPr/>
        </p:nvSpPr>
        <p:spPr>
          <a:xfrm>
            <a:off x="2514600" y="228600"/>
            <a:ext cx="9448800" cy="4744456"/>
          </a:xfrm>
          <a:prstGeom prst="roundRect">
            <a:avLst/>
          </a:prstGeom>
          <a:gradFill flip="none" rotWithShape="1">
            <a:gsLst>
              <a:gs pos="0">
                <a:srgbClr val="34596A">
                  <a:shade val="30000"/>
                  <a:satMod val="115000"/>
                </a:srgbClr>
              </a:gs>
              <a:gs pos="50000">
                <a:srgbClr val="34596A">
                  <a:shade val="67500"/>
                  <a:satMod val="115000"/>
                </a:srgbClr>
              </a:gs>
              <a:gs pos="100000">
                <a:srgbClr val="34596A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does it mean to “be subject”?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BA5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11:3; Galatians 3:28; 1 Peter 3:7; Genesis 1:27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within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 relationship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“Wife”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gynē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not “female”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thēlus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Gal. 3:28).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4EE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Women choose their own husbands.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EE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2982</Words>
  <Application>Microsoft Office PowerPoint</Application>
  <PresentationFormat>Widescreen</PresentationFormat>
  <Paragraphs>248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2022-11-23T21:48:28Z</dcterms:created>
  <dcterms:modified xsi:type="dcterms:W3CDTF">2022-11-23T21:48:35Z</dcterms:modified>
</cp:coreProperties>
</file>