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 id="320" r:id="rId6"/>
    <p:sldId id="319" r:id="rId7"/>
    <p:sldId id="321" r:id="rId8"/>
    <p:sldId id="322" r:id="rId9"/>
    <p:sldId id="265" r:id="rId10"/>
    <p:sldId id="268" r:id="rId11"/>
    <p:sldId id="270" r:id="rId12"/>
    <p:sldId id="316" r:id="rId13"/>
    <p:sldId id="314" r:id="rId14"/>
    <p:sldId id="272" r:id="rId15"/>
    <p:sldId id="275" r:id="rId16"/>
    <p:sldId id="273" r:id="rId17"/>
    <p:sldId id="276" r:id="rId18"/>
    <p:sldId id="274" r:id="rId19"/>
    <p:sldId id="277" r:id="rId20"/>
    <p:sldId id="278" r:id="rId21"/>
    <p:sldId id="279" r:id="rId22"/>
    <p:sldId id="317" r:id="rId23"/>
    <p:sldId id="281" r:id="rId24"/>
    <p:sldId id="282" r:id="rId25"/>
    <p:sldId id="285" r:id="rId26"/>
    <p:sldId id="323" r:id="rId27"/>
    <p:sldId id="286" r:id="rId28"/>
    <p:sldId id="307" r:id="rId29"/>
    <p:sldId id="306" r:id="rId30"/>
    <p:sldId id="308" r:id="rId31"/>
    <p:sldId id="309" r:id="rId32"/>
    <p:sldId id="310" r:id="rId33"/>
    <p:sldId id="302" r:id="rId34"/>
    <p:sldId id="325" r:id="rId35"/>
    <p:sldId id="324" r:id="rId36"/>
    <p:sldId id="326" r:id="rId37"/>
    <p:sldId id="327" r:id="rId38"/>
    <p:sldId id="328" r:id="rId39"/>
    <p:sldId id="315"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744" y="54"/>
      </p:cViewPr>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ry Delashmutt" userId="63692143-3df2-4169-8601-adb8b0614986" providerId="ADAL" clId="{598E09CF-8274-468F-B9A9-5809DE5BE75C}"/>
    <pc:docChg chg="custSel addSld delSld modSld">
      <pc:chgData name="Gary Delashmutt" userId="63692143-3df2-4169-8601-adb8b0614986" providerId="ADAL" clId="{598E09CF-8274-468F-B9A9-5809DE5BE75C}" dt="2022-07-11T20:43:29.955" v="968"/>
      <pc:docMkLst>
        <pc:docMk/>
      </pc:docMkLst>
      <pc:sldChg chg="del">
        <pc:chgData name="Gary Delashmutt" userId="63692143-3df2-4169-8601-adb8b0614986" providerId="ADAL" clId="{598E09CF-8274-468F-B9A9-5809DE5BE75C}" dt="2022-07-11T16:51:48.513" v="0" actId="2696"/>
        <pc:sldMkLst>
          <pc:docMk/>
          <pc:sldMk cId="259318732" sldId="259"/>
        </pc:sldMkLst>
      </pc:sldChg>
      <pc:sldChg chg="del">
        <pc:chgData name="Gary Delashmutt" userId="63692143-3df2-4169-8601-adb8b0614986" providerId="ADAL" clId="{598E09CF-8274-468F-B9A9-5809DE5BE75C}" dt="2022-07-11T19:41:51.809" v="310" actId="2696"/>
        <pc:sldMkLst>
          <pc:docMk/>
          <pc:sldMk cId="4290016419" sldId="261"/>
        </pc:sldMkLst>
      </pc:sldChg>
      <pc:sldChg chg="del">
        <pc:chgData name="Gary Delashmutt" userId="63692143-3df2-4169-8601-adb8b0614986" providerId="ADAL" clId="{598E09CF-8274-468F-B9A9-5809DE5BE75C}" dt="2022-07-11T19:41:53.305" v="311" actId="2696"/>
        <pc:sldMkLst>
          <pc:docMk/>
          <pc:sldMk cId="95057066" sldId="262"/>
        </pc:sldMkLst>
      </pc:sldChg>
      <pc:sldChg chg="del">
        <pc:chgData name="Gary Delashmutt" userId="63692143-3df2-4169-8601-adb8b0614986" providerId="ADAL" clId="{598E09CF-8274-468F-B9A9-5809DE5BE75C}" dt="2022-07-11T19:41:54.966" v="312" actId="2696"/>
        <pc:sldMkLst>
          <pc:docMk/>
          <pc:sldMk cId="13196432" sldId="263"/>
        </pc:sldMkLst>
      </pc:sldChg>
      <pc:sldChg chg="modSp">
        <pc:chgData name="Gary Delashmutt" userId="63692143-3df2-4169-8601-adb8b0614986" providerId="ADAL" clId="{598E09CF-8274-468F-B9A9-5809DE5BE75C}" dt="2022-07-11T20:35:20.077" v="840" actId="20577"/>
        <pc:sldMkLst>
          <pc:docMk/>
          <pc:sldMk cId="1225347099" sldId="265"/>
        </pc:sldMkLst>
        <pc:spChg chg="mod">
          <ac:chgData name="Gary Delashmutt" userId="63692143-3df2-4169-8601-adb8b0614986" providerId="ADAL" clId="{598E09CF-8274-468F-B9A9-5809DE5BE75C}" dt="2022-07-11T20:35:20.077" v="840" actId="20577"/>
          <ac:spMkLst>
            <pc:docMk/>
            <pc:sldMk cId="1225347099" sldId="265"/>
            <ac:spMk id="7" creationId="{00000000-0000-0000-0000-000000000000}"/>
          </ac:spMkLst>
        </pc:spChg>
        <pc:spChg chg="mod">
          <ac:chgData name="Gary Delashmutt" userId="63692143-3df2-4169-8601-adb8b0614986" providerId="ADAL" clId="{598E09CF-8274-468F-B9A9-5809DE5BE75C}" dt="2022-07-11T19:42:42.008" v="318" actId="1036"/>
          <ac:spMkLst>
            <pc:docMk/>
            <pc:sldMk cId="1225347099" sldId="265"/>
            <ac:spMk id="8" creationId="{00000000-0000-0000-0000-000000000000}"/>
          </ac:spMkLst>
        </pc:spChg>
      </pc:sldChg>
      <pc:sldChg chg="modSp modTransition modAnim">
        <pc:chgData name="Gary Delashmutt" userId="63692143-3df2-4169-8601-adb8b0614986" providerId="ADAL" clId="{598E09CF-8274-468F-B9A9-5809DE5BE75C}" dt="2022-07-11T20:35:22.278" v="842" actId="20577"/>
        <pc:sldMkLst>
          <pc:docMk/>
          <pc:sldMk cId="3362975207" sldId="268"/>
        </pc:sldMkLst>
        <pc:spChg chg="mod">
          <ac:chgData name="Gary Delashmutt" userId="63692143-3df2-4169-8601-adb8b0614986" providerId="ADAL" clId="{598E09CF-8274-468F-B9A9-5809DE5BE75C}" dt="2022-07-11T20:35:22.278" v="842" actId="20577"/>
          <ac:spMkLst>
            <pc:docMk/>
            <pc:sldMk cId="3362975207" sldId="268"/>
            <ac:spMk id="7" creationId="{00000000-0000-0000-0000-000000000000}"/>
          </ac:spMkLst>
        </pc:spChg>
      </pc:sldChg>
      <pc:sldChg chg="modSp">
        <pc:chgData name="Gary Delashmutt" userId="63692143-3df2-4169-8601-adb8b0614986" providerId="ADAL" clId="{598E09CF-8274-468F-B9A9-5809DE5BE75C}" dt="2022-07-11T20:35:24.576" v="844" actId="20577"/>
        <pc:sldMkLst>
          <pc:docMk/>
          <pc:sldMk cId="194552609" sldId="270"/>
        </pc:sldMkLst>
        <pc:spChg chg="mod">
          <ac:chgData name="Gary Delashmutt" userId="63692143-3df2-4169-8601-adb8b0614986" providerId="ADAL" clId="{598E09CF-8274-468F-B9A9-5809DE5BE75C}" dt="2022-07-11T20:35:24.576" v="844" actId="20577"/>
          <ac:spMkLst>
            <pc:docMk/>
            <pc:sldMk cId="194552609" sldId="270"/>
            <ac:spMk id="7" creationId="{00000000-0000-0000-0000-000000000000}"/>
          </ac:spMkLst>
        </pc:spChg>
      </pc:sldChg>
      <pc:sldChg chg="modSp del">
        <pc:chgData name="Gary Delashmutt" userId="63692143-3df2-4169-8601-adb8b0614986" providerId="ADAL" clId="{598E09CF-8274-468F-B9A9-5809DE5BE75C}" dt="2022-07-11T19:48:07.334" v="388" actId="2696"/>
        <pc:sldMkLst>
          <pc:docMk/>
          <pc:sldMk cId="3720862689" sldId="271"/>
        </pc:sldMkLst>
        <pc:spChg chg="mod">
          <ac:chgData name="Gary Delashmutt" userId="63692143-3df2-4169-8601-adb8b0614986" providerId="ADAL" clId="{598E09CF-8274-468F-B9A9-5809DE5BE75C}" dt="2022-07-11T19:46:27.256" v="343" actId="20577"/>
          <ac:spMkLst>
            <pc:docMk/>
            <pc:sldMk cId="3720862689" sldId="271"/>
            <ac:spMk id="7" creationId="{00000000-0000-0000-0000-000000000000}"/>
          </ac:spMkLst>
        </pc:spChg>
      </pc:sldChg>
      <pc:sldChg chg="modSp">
        <pc:chgData name="Gary Delashmutt" userId="63692143-3df2-4169-8601-adb8b0614986" providerId="ADAL" clId="{598E09CF-8274-468F-B9A9-5809DE5BE75C}" dt="2022-07-11T20:35:33.772" v="850" actId="20577"/>
        <pc:sldMkLst>
          <pc:docMk/>
          <pc:sldMk cId="537185488" sldId="272"/>
        </pc:sldMkLst>
        <pc:spChg chg="mod">
          <ac:chgData name="Gary Delashmutt" userId="63692143-3df2-4169-8601-adb8b0614986" providerId="ADAL" clId="{598E09CF-8274-468F-B9A9-5809DE5BE75C}" dt="2022-07-11T20:35:33.772" v="850" actId="20577"/>
          <ac:spMkLst>
            <pc:docMk/>
            <pc:sldMk cId="537185488" sldId="272"/>
            <ac:spMk id="7" creationId="{00000000-0000-0000-0000-000000000000}"/>
          </ac:spMkLst>
        </pc:spChg>
      </pc:sldChg>
      <pc:sldChg chg="modSp">
        <pc:chgData name="Gary Delashmutt" userId="63692143-3df2-4169-8601-adb8b0614986" providerId="ADAL" clId="{598E09CF-8274-468F-B9A9-5809DE5BE75C}" dt="2022-07-11T20:35:38.818" v="854" actId="20577"/>
        <pc:sldMkLst>
          <pc:docMk/>
          <pc:sldMk cId="758028897" sldId="273"/>
        </pc:sldMkLst>
        <pc:spChg chg="mod">
          <ac:chgData name="Gary Delashmutt" userId="63692143-3df2-4169-8601-adb8b0614986" providerId="ADAL" clId="{598E09CF-8274-468F-B9A9-5809DE5BE75C}" dt="2022-07-11T20:35:38.818" v="854" actId="20577"/>
          <ac:spMkLst>
            <pc:docMk/>
            <pc:sldMk cId="758028897" sldId="273"/>
            <ac:spMk id="7" creationId="{00000000-0000-0000-0000-000000000000}"/>
          </ac:spMkLst>
        </pc:spChg>
      </pc:sldChg>
      <pc:sldChg chg="modSp">
        <pc:chgData name="Gary Delashmutt" userId="63692143-3df2-4169-8601-adb8b0614986" providerId="ADAL" clId="{598E09CF-8274-468F-B9A9-5809DE5BE75C}" dt="2022-07-11T20:35:45.127" v="858" actId="20577"/>
        <pc:sldMkLst>
          <pc:docMk/>
          <pc:sldMk cId="3966970628" sldId="274"/>
        </pc:sldMkLst>
        <pc:spChg chg="mod">
          <ac:chgData name="Gary Delashmutt" userId="63692143-3df2-4169-8601-adb8b0614986" providerId="ADAL" clId="{598E09CF-8274-468F-B9A9-5809DE5BE75C}" dt="2022-07-11T20:35:45.127" v="858" actId="20577"/>
          <ac:spMkLst>
            <pc:docMk/>
            <pc:sldMk cId="3966970628" sldId="274"/>
            <ac:spMk id="7" creationId="{00000000-0000-0000-0000-000000000000}"/>
          </ac:spMkLst>
        </pc:spChg>
      </pc:sldChg>
      <pc:sldChg chg="modSp">
        <pc:chgData name="Gary Delashmutt" userId="63692143-3df2-4169-8601-adb8b0614986" providerId="ADAL" clId="{598E09CF-8274-468F-B9A9-5809DE5BE75C}" dt="2022-07-11T20:35:36.115" v="852" actId="20577"/>
        <pc:sldMkLst>
          <pc:docMk/>
          <pc:sldMk cId="2366224013" sldId="275"/>
        </pc:sldMkLst>
        <pc:spChg chg="mod">
          <ac:chgData name="Gary Delashmutt" userId="63692143-3df2-4169-8601-adb8b0614986" providerId="ADAL" clId="{598E09CF-8274-468F-B9A9-5809DE5BE75C}" dt="2022-07-11T20:35:36.115" v="852" actId="20577"/>
          <ac:spMkLst>
            <pc:docMk/>
            <pc:sldMk cId="2366224013" sldId="275"/>
            <ac:spMk id="7" creationId="{00000000-0000-0000-0000-000000000000}"/>
          </ac:spMkLst>
        </pc:spChg>
      </pc:sldChg>
      <pc:sldChg chg="modSp">
        <pc:chgData name="Gary Delashmutt" userId="63692143-3df2-4169-8601-adb8b0614986" providerId="ADAL" clId="{598E09CF-8274-468F-B9A9-5809DE5BE75C}" dt="2022-07-11T20:35:41.979" v="856" actId="20577"/>
        <pc:sldMkLst>
          <pc:docMk/>
          <pc:sldMk cId="633979557" sldId="276"/>
        </pc:sldMkLst>
        <pc:spChg chg="mod">
          <ac:chgData name="Gary Delashmutt" userId="63692143-3df2-4169-8601-adb8b0614986" providerId="ADAL" clId="{598E09CF-8274-468F-B9A9-5809DE5BE75C}" dt="2022-07-11T20:35:41.979" v="856" actId="20577"/>
          <ac:spMkLst>
            <pc:docMk/>
            <pc:sldMk cId="633979557" sldId="276"/>
            <ac:spMk id="7" creationId="{00000000-0000-0000-0000-000000000000}"/>
          </ac:spMkLst>
        </pc:spChg>
      </pc:sldChg>
      <pc:sldChg chg="modSp">
        <pc:chgData name="Gary Delashmutt" userId="63692143-3df2-4169-8601-adb8b0614986" providerId="ADAL" clId="{598E09CF-8274-468F-B9A9-5809DE5BE75C}" dt="2022-07-11T20:35:48.286" v="860" actId="20577"/>
        <pc:sldMkLst>
          <pc:docMk/>
          <pc:sldMk cId="3544713982" sldId="277"/>
        </pc:sldMkLst>
        <pc:spChg chg="mod">
          <ac:chgData name="Gary Delashmutt" userId="63692143-3df2-4169-8601-adb8b0614986" providerId="ADAL" clId="{598E09CF-8274-468F-B9A9-5809DE5BE75C}" dt="2022-07-11T20:35:48.286" v="860" actId="20577"/>
          <ac:spMkLst>
            <pc:docMk/>
            <pc:sldMk cId="3544713982" sldId="277"/>
            <ac:spMk id="7" creationId="{00000000-0000-0000-0000-000000000000}"/>
          </ac:spMkLst>
        </pc:spChg>
      </pc:sldChg>
      <pc:sldChg chg="modSp">
        <pc:chgData name="Gary Delashmutt" userId="63692143-3df2-4169-8601-adb8b0614986" providerId="ADAL" clId="{598E09CF-8274-468F-B9A9-5809DE5BE75C}" dt="2022-07-11T20:40:29.814" v="961" actId="20577"/>
        <pc:sldMkLst>
          <pc:docMk/>
          <pc:sldMk cId="2889365855" sldId="278"/>
        </pc:sldMkLst>
        <pc:spChg chg="mod">
          <ac:chgData name="Gary Delashmutt" userId="63692143-3df2-4169-8601-adb8b0614986" providerId="ADAL" clId="{598E09CF-8274-468F-B9A9-5809DE5BE75C}" dt="2022-07-11T20:36:08.663" v="866" actId="20577"/>
          <ac:spMkLst>
            <pc:docMk/>
            <pc:sldMk cId="2889365855" sldId="278"/>
            <ac:spMk id="7" creationId="{00000000-0000-0000-0000-000000000000}"/>
          </ac:spMkLst>
        </pc:spChg>
        <pc:spChg chg="mod">
          <ac:chgData name="Gary Delashmutt" userId="63692143-3df2-4169-8601-adb8b0614986" providerId="ADAL" clId="{598E09CF-8274-468F-B9A9-5809DE5BE75C}" dt="2022-07-11T20:40:29.814" v="961" actId="20577"/>
          <ac:spMkLst>
            <pc:docMk/>
            <pc:sldMk cId="2889365855" sldId="278"/>
            <ac:spMk id="8" creationId="{00000000-0000-0000-0000-000000000000}"/>
          </ac:spMkLst>
        </pc:spChg>
      </pc:sldChg>
      <pc:sldChg chg="modSp modTransition">
        <pc:chgData name="Gary Delashmutt" userId="63692143-3df2-4169-8601-adb8b0614986" providerId="ADAL" clId="{598E09CF-8274-468F-B9A9-5809DE5BE75C}" dt="2022-07-11T20:36:11.160" v="868" actId="20577"/>
        <pc:sldMkLst>
          <pc:docMk/>
          <pc:sldMk cId="3357557095" sldId="279"/>
        </pc:sldMkLst>
        <pc:spChg chg="mod">
          <ac:chgData name="Gary Delashmutt" userId="63692143-3df2-4169-8601-adb8b0614986" providerId="ADAL" clId="{598E09CF-8274-468F-B9A9-5809DE5BE75C}" dt="2022-07-11T20:36:11.160" v="868" actId="20577"/>
          <ac:spMkLst>
            <pc:docMk/>
            <pc:sldMk cId="3357557095" sldId="279"/>
            <ac:spMk id="7" creationId="{00000000-0000-0000-0000-000000000000}"/>
          </ac:spMkLst>
        </pc:spChg>
        <pc:spChg chg="mod">
          <ac:chgData name="Gary Delashmutt" userId="63692143-3df2-4169-8601-adb8b0614986" providerId="ADAL" clId="{598E09CF-8274-468F-B9A9-5809DE5BE75C}" dt="2022-07-11T19:54:58.008" v="424" actId="1035"/>
          <ac:spMkLst>
            <pc:docMk/>
            <pc:sldMk cId="3357557095" sldId="279"/>
            <ac:spMk id="8" creationId="{00000000-0000-0000-0000-000000000000}"/>
          </ac:spMkLst>
        </pc:spChg>
      </pc:sldChg>
      <pc:sldChg chg="del">
        <pc:chgData name="Gary Delashmutt" userId="63692143-3df2-4169-8601-adb8b0614986" providerId="ADAL" clId="{598E09CF-8274-468F-B9A9-5809DE5BE75C}" dt="2022-07-11T19:51:11.787" v="409" actId="2696"/>
        <pc:sldMkLst>
          <pc:docMk/>
          <pc:sldMk cId="1359213531" sldId="280"/>
        </pc:sldMkLst>
      </pc:sldChg>
      <pc:sldChg chg="modSp modTransition">
        <pc:chgData name="Gary Delashmutt" userId="63692143-3df2-4169-8601-adb8b0614986" providerId="ADAL" clId="{598E09CF-8274-468F-B9A9-5809DE5BE75C}" dt="2022-07-11T20:36:16.252" v="872" actId="20577"/>
        <pc:sldMkLst>
          <pc:docMk/>
          <pc:sldMk cId="2470782309" sldId="281"/>
        </pc:sldMkLst>
        <pc:spChg chg="mod">
          <ac:chgData name="Gary Delashmutt" userId="63692143-3df2-4169-8601-adb8b0614986" providerId="ADAL" clId="{598E09CF-8274-468F-B9A9-5809DE5BE75C}" dt="2022-07-11T20:36:16.252" v="872" actId="20577"/>
          <ac:spMkLst>
            <pc:docMk/>
            <pc:sldMk cId="2470782309" sldId="281"/>
            <ac:spMk id="7" creationId="{00000000-0000-0000-0000-000000000000}"/>
          </ac:spMkLst>
        </pc:spChg>
      </pc:sldChg>
      <pc:sldChg chg="modSp">
        <pc:chgData name="Gary Delashmutt" userId="63692143-3df2-4169-8601-adb8b0614986" providerId="ADAL" clId="{598E09CF-8274-468F-B9A9-5809DE5BE75C}" dt="2022-07-11T20:36:19.194" v="874" actId="20577"/>
        <pc:sldMkLst>
          <pc:docMk/>
          <pc:sldMk cId="4190318885" sldId="282"/>
        </pc:sldMkLst>
        <pc:spChg chg="mod">
          <ac:chgData name="Gary Delashmutt" userId="63692143-3df2-4169-8601-adb8b0614986" providerId="ADAL" clId="{598E09CF-8274-468F-B9A9-5809DE5BE75C}" dt="2022-07-11T20:36:19.194" v="874" actId="20577"/>
          <ac:spMkLst>
            <pc:docMk/>
            <pc:sldMk cId="4190318885" sldId="282"/>
            <ac:spMk id="7" creationId="{00000000-0000-0000-0000-000000000000}"/>
          </ac:spMkLst>
        </pc:spChg>
      </pc:sldChg>
      <pc:sldChg chg="del">
        <pc:chgData name="Gary Delashmutt" userId="63692143-3df2-4169-8601-adb8b0614986" providerId="ADAL" clId="{598E09CF-8274-468F-B9A9-5809DE5BE75C}" dt="2022-07-11T19:59:41.981" v="425" actId="2696"/>
        <pc:sldMkLst>
          <pc:docMk/>
          <pc:sldMk cId="528850455" sldId="283"/>
        </pc:sldMkLst>
      </pc:sldChg>
      <pc:sldChg chg="del">
        <pc:chgData name="Gary Delashmutt" userId="63692143-3df2-4169-8601-adb8b0614986" providerId="ADAL" clId="{598E09CF-8274-468F-B9A9-5809DE5BE75C}" dt="2022-07-11T19:59:46.590" v="426" actId="2696"/>
        <pc:sldMkLst>
          <pc:docMk/>
          <pc:sldMk cId="355335841" sldId="284"/>
        </pc:sldMkLst>
      </pc:sldChg>
      <pc:sldChg chg="modSp">
        <pc:chgData name="Gary Delashmutt" userId="63692143-3df2-4169-8601-adb8b0614986" providerId="ADAL" clId="{598E09CF-8274-468F-B9A9-5809DE5BE75C}" dt="2022-07-11T20:36:21.363" v="876" actId="20577"/>
        <pc:sldMkLst>
          <pc:docMk/>
          <pc:sldMk cId="3545358539" sldId="285"/>
        </pc:sldMkLst>
        <pc:spChg chg="mod">
          <ac:chgData name="Gary Delashmutt" userId="63692143-3df2-4169-8601-adb8b0614986" providerId="ADAL" clId="{598E09CF-8274-468F-B9A9-5809DE5BE75C}" dt="2022-07-11T20:36:21.363" v="876" actId="20577"/>
          <ac:spMkLst>
            <pc:docMk/>
            <pc:sldMk cId="3545358539" sldId="285"/>
            <ac:spMk id="7" creationId="{00000000-0000-0000-0000-000000000000}"/>
          </ac:spMkLst>
        </pc:spChg>
      </pc:sldChg>
      <pc:sldChg chg="modSp">
        <pc:chgData name="Gary Delashmutt" userId="63692143-3df2-4169-8601-adb8b0614986" providerId="ADAL" clId="{598E09CF-8274-468F-B9A9-5809DE5BE75C}" dt="2022-07-11T20:36:29.606" v="881" actId="20577"/>
        <pc:sldMkLst>
          <pc:docMk/>
          <pc:sldMk cId="142159840" sldId="286"/>
        </pc:sldMkLst>
        <pc:spChg chg="mod">
          <ac:chgData name="Gary Delashmutt" userId="63692143-3df2-4169-8601-adb8b0614986" providerId="ADAL" clId="{598E09CF-8274-468F-B9A9-5809DE5BE75C}" dt="2022-07-11T20:36:29.606" v="881" actId="20577"/>
          <ac:spMkLst>
            <pc:docMk/>
            <pc:sldMk cId="142159840" sldId="286"/>
            <ac:spMk id="7" creationId="{00000000-0000-0000-0000-000000000000}"/>
          </ac:spMkLst>
        </pc:spChg>
      </pc:sldChg>
      <pc:sldChg chg="modSp del modTransition">
        <pc:chgData name="Gary Delashmutt" userId="63692143-3df2-4169-8601-adb8b0614986" providerId="ADAL" clId="{598E09CF-8274-468F-B9A9-5809DE5BE75C}" dt="2022-07-11T20:32:15.711" v="830" actId="2696"/>
        <pc:sldMkLst>
          <pc:docMk/>
          <pc:sldMk cId="2406511492" sldId="301"/>
        </pc:sldMkLst>
        <pc:spChg chg="mod">
          <ac:chgData name="Gary Delashmutt" userId="63692143-3df2-4169-8601-adb8b0614986" providerId="ADAL" clId="{598E09CF-8274-468F-B9A9-5809DE5BE75C}" dt="2022-07-11T20:09:56.185" v="560" actId="20577"/>
          <ac:spMkLst>
            <pc:docMk/>
            <pc:sldMk cId="2406511492" sldId="301"/>
            <ac:spMk id="7" creationId="{00000000-0000-0000-0000-000000000000}"/>
          </ac:spMkLst>
        </pc:spChg>
      </pc:sldChg>
      <pc:sldChg chg="delSp modSp modAnim">
        <pc:chgData name="Gary Delashmutt" userId="63692143-3df2-4169-8601-adb8b0614986" providerId="ADAL" clId="{598E09CF-8274-468F-B9A9-5809DE5BE75C}" dt="2022-07-11T20:37:06.549" v="905" actId="20577"/>
        <pc:sldMkLst>
          <pc:docMk/>
          <pc:sldMk cId="2639109462" sldId="302"/>
        </pc:sldMkLst>
        <pc:spChg chg="mod">
          <ac:chgData name="Gary Delashmutt" userId="63692143-3df2-4169-8601-adb8b0614986" providerId="ADAL" clId="{598E09CF-8274-468F-B9A9-5809DE5BE75C}" dt="2022-07-11T20:37:06.549" v="905" actId="20577"/>
          <ac:spMkLst>
            <pc:docMk/>
            <pc:sldMk cId="2639109462" sldId="302"/>
            <ac:spMk id="7" creationId="{00000000-0000-0000-0000-000000000000}"/>
          </ac:spMkLst>
        </pc:spChg>
        <pc:spChg chg="mod">
          <ac:chgData name="Gary Delashmutt" userId="63692143-3df2-4169-8601-adb8b0614986" providerId="ADAL" clId="{598E09CF-8274-468F-B9A9-5809DE5BE75C}" dt="2022-07-11T20:17:58.422" v="569" actId="6549"/>
          <ac:spMkLst>
            <pc:docMk/>
            <pc:sldMk cId="2639109462" sldId="302"/>
            <ac:spMk id="8" creationId="{00000000-0000-0000-0000-000000000000}"/>
          </ac:spMkLst>
        </pc:spChg>
        <pc:spChg chg="del">
          <ac:chgData name="Gary Delashmutt" userId="63692143-3df2-4169-8601-adb8b0614986" providerId="ADAL" clId="{598E09CF-8274-468F-B9A9-5809DE5BE75C}" dt="2022-07-11T20:20:59.904" v="576" actId="478"/>
          <ac:spMkLst>
            <pc:docMk/>
            <pc:sldMk cId="2639109462" sldId="302"/>
            <ac:spMk id="9" creationId="{00000000-0000-0000-0000-000000000000}"/>
          </ac:spMkLst>
        </pc:spChg>
      </pc:sldChg>
      <pc:sldChg chg="modSp del modTransition">
        <pc:chgData name="Gary Delashmutt" userId="63692143-3df2-4169-8601-adb8b0614986" providerId="ADAL" clId="{598E09CF-8274-468F-B9A9-5809DE5BE75C}" dt="2022-07-11T20:32:18.011" v="831" actId="2696"/>
        <pc:sldMkLst>
          <pc:docMk/>
          <pc:sldMk cId="693034146" sldId="303"/>
        </pc:sldMkLst>
        <pc:spChg chg="mod">
          <ac:chgData name="Gary Delashmutt" userId="63692143-3df2-4169-8601-adb8b0614986" providerId="ADAL" clId="{598E09CF-8274-468F-B9A9-5809DE5BE75C}" dt="2022-07-11T20:10:06.538" v="561"/>
          <ac:spMkLst>
            <pc:docMk/>
            <pc:sldMk cId="693034146" sldId="303"/>
            <ac:spMk id="7" creationId="{00000000-0000-0000-0000-000000000000}"/>
          </ac:spMkLst>
        </pc:spChg>
      </pc:sldChg>
      <pc:sldChg chg="del">
        <pc:chgData name="Gary Delashmutt" userId="63692143-3df2-4169-8601-adb8b0614986" providerId="ADAL" clId="{598E09CF-8274-468F-B9A9-5809DE5BE75C}" dt="2022-07-11T20:32:20.918" v="832" actId="2696"/>
        <pc:sldMkLst>
          <pc:docMk/>
          <pc:sldMk cId="1058515479" sldId="304"/>
        </pc:sldMkLst>
      </pc:sldChg>
      <pc:sldChg chg="del">
        <pc:chgData name="Gary Delashmutt" userId="63692143-3df2-4169-8601-adb8b0614986" providerId="ADAL" clId="{598E09CF-8274-468F-B9A9-5809DE5BE75C}" dt="2022-07-11T20:32:22.035" v="833" actId="2696"/>
        <pc:sldMkLst>
          <pc:docMk/>
          <pc:sldMk cId="1192494955" sldId="305"/>
        </pc:sldMkLst>
      </pc:sldChg>
      <pc:sldChg chg="modSp">
        <pc:chgData name="Gary Delashmutt" userId="63692143-3df2-4169-8601-adb8b0614986" providerId="ADAL" clId="{598E09CF-8274-468F-B9A9-5809DE5BE75C}" dt="2022-07-11T20:36:37.359" v="887" actId="20577"/>
        <pc:sldMkLst>
          <pc:docMk/>
          <pc:sldMk cId="2671559292" sldId="306"/>
        </pc:sldMkLst>
        <pc:spChg chg="mod">
          <ac:chgData name="Gary Delashmutt" userId="63692143-3df2-4169-8601-adb8b0614986" providerId="ADAL" clId="{598E09CF-8274-468F-B9A9-5809DE5BE75C}" dt="2022-07-11T20:36:37.359" v="887" actId="20577"/>
          <ac:spMkLst>
            <pc:docMk/>
            <pc:sldMk cId="2671559292" sldId="306"/>
            <ac:spMk id="7" creationId="{00000000-0000-0000-0000-000000000000}"/>
          </ac:spMkLst>
        </pc:spChg>
      </pc:sldChg>
      <pc:sldChg chg="modSp">
        <pc:chgData name="Gary Delashmutt" userId="63692143-3df2-4169-8601-adb8b0614986" providerId="ADAL" clId="{598E09CF-8274-468F-B9A9-5809DE5BE75C}" dt="2022-07-11T20:36:34.006" v="884" actId="20577"/>
        <pc:sldMkLst>
          <pc:docMk/>
          <pc:sldMk cId="1902248234" sldId="307"/>
        </pc:sldMkLst>
        <pc:spChg chg="mod">
          <ac:chgData name="Gary Delashmutt" userId="63692143-3df2-4169-8601-adb8b0614986" providerId="ADAL" clId="{598E09CF-8274-468F-B9A9-5809DE5BE75C}" dt="2022-07-11T20:36:34.006" v="884" actId="20577"/>
          <ac:spMkLst>
            <pc:docMk/>
            <pc:sldMk cId="1902248234" sldId="307"/>
            <ac:spMk id="7" creationId="{00000000-0000-0000-0000-000000000000}"/>
          </ac:spMkLst>
        </pc:spChg>
      </pc:sldChg>
      <pc:sldChg chg="modSp">
        <pc:chgData name="Gary Delashmutt" userId="63692143-3df2-4169-8601-adb8b0614986" providerId="ADAL" clId="{598E09CF-8274-468F-B9A9-5809DE5BE75C}" dt="2022-07-11T20:36:40.123" v="890" actId="20577"/>
        <pc:sldMkLst>
          <pc:docMk/>
          <pc:sldMk cId="2809366291" sldId="308"/>
        </pc:sldMkLst>
        <pc:spChg chg="mod">
          <ac:chgData name="Gary Delashmutt" userId="63692143-3df2-4169-8601-adb8b0614986" providerId="ADAL" clId="{598E09CF-8274-468F-B9A9-5809DE5BE75C}" dt="2022-07-11T20:36:40.123" v="890" actId="20577"/>
          <ac:spMkLst>
            <pc:docMk/>
            <pc:sldMk cId="2809366291" sldId="308"/>
            <ac:spMk id="7" creationId="{00000000-0000-0000-0000-000000000000}"/>
          </ac:spMkLst>
        </pc:spChg>
      </pc:sldChg>
      <pc:sldChg chg="modSp">
        <pc:chgData name="Gary Delashmutt" userId="63692143-3df2-4169-8601-adb8b0614986" providerId="ADAL" clId="{598E09CF-8274-468F-B9A9-5809DE5BE75C}" dt="2022-07-11T20:36:42.528" v="893" actId="20577"/>
        <pc:sldMkLst>
          <pc:docMk/>
          <pc:sldMk cId="2228889838" sldId="309"/>
        </pc:sldMkLst>
        <pc:spChg chg="mod">
          <ac:chgData name="Gary Delashmutt" userId="63692143-3df2-4169-8601-adb8b0614986" providerId="ADAL" clId="{598E09CF-8274-468F-B9A9-5809DE5BE75C}" dt="2022-07-11T20:36:42.528" v="893" actId="20577"/>
          <ac:spMkLst>
            <pc:docMk/>
            <pc:sldMk cId="2228889838" sldId="309"/>
            <ac:spMk id="7" creationId="{00000000-0000-0000-0000-000000000000}"/>
          </ac:spMkLst>
        </pc:spChg>
      </pc:sldChg>
      <pc:sldChg chg="modSp">
        <pc:chgData name="Gary Delashmutt" userId="63692143-3df2-4169-8601-adb8b0614986" providerId="ADAL" clId="{598E09CF-8274-468F-B9A9-5809DE5BE75C}" dt="2022-07-11T20:41:24.468" v="962" actId="115"/>
        <pc:sldMkLst>
          <pc:docMk/>
          <pc:sldMk cId="4072536459" sldId="310"/>
        </pc:sldMkLst>
        <pc:spChg chg="mod">
          <ac:chgData name="Gary Delashmutt" userId="63692143-3df2-4169-8601-adb8b0614986" providerId="ADAL" clId="{598E09CF-8274-468F-B9A9-5809DE5BE75C}" dt="2022-07-11T20:36:45.183" v="896" actId="20577"/>
          <ac:spMkLst>
            <pc:docMk/>
            <pc:sldMk cId="4072536459" sldId="310"/>
            <ac:spMk id="7" creationId="{00000000-0000-0000-0000-000000000000}"/>
          </ac:spMkLst>
        </pc:spChg>
        <pc:spChg chg="mod">
          <ac:chgData name="Gary Delashmutt" userId="63692143-3df2-4169-8601-adb8b0614986" providerId="ADAL" clId="{598E09CF-8274-468F-B9A9-5809DE5BE75C}" dt="2022-07-11T20:05:25.691" v="515" actId="115"/>
          <ac:spMkLst>
            <pc:docMk/>
            <pc:sldMk cId="4072536459" sldId="310"/>
            <ac:spMk id="8" creationId="{00000000-0000-0000-0000-000000000000}"/>
          </ac:spMkLst>
        </pc:spChg>
        <pc:spChg chg="mod">
          <ac:chgData name="Gary Delashmutt" userId="63692143-3df2-4169-8601-adb8b0614986" providerId="ADAL" clId="{598E09CF-8274-468F-B9A9-5809DE5BE75C}" dt="2022-07-11T20:41:24.468" v="962" actId="115"/>
          <ac:spMkLst>
            <pc:docMk/>
            <pc:sldMk cId="4072536459" sldId="310"/>
            <ac:spMk id="10" creationId="{00000000-0000-0000-0000-000000000000}"/>
          </ac:spMkLst>
        </pc:spChg>
      </pc:sldChg>
      <pc:sldChg chg="del">
        <pc:chgData name="Gary Delashmutt" userId="63692143-3df2-4169-8601-adb8b0614986" providerId="ADAL" clId="{598E09CF-8274-468F-B9A9-5809DE5BE75C}" dt="2022-07-11T20:06:24.963" v="516" actId="2696"/>
        <pc:sldMkLst>
          <pc:docMk/>
          <pc:sldMk cId="393752554" sldId="311"/>
        </pc:sldMkLst>
      </pc:sldChg>
      <pc:sldChg chg="del modTransition">
        <pc:chgData name="Gary Delashmutt" userId="63692143-3df2-4169-8601-adb8b0614986" providerId="ADAL" clId="{598E09CF-8274-468F-B9A9-5809DE5BE75C}" dt="2022-07-11T20:32:51.740" v="834" actId="2696"/>
        <pc:sldMkLst>
          <pc:docMk/>
          <pc:sldMk cId="2347540450" sldId="312"/>
        </pc:sldMkLst>
      </pc:sldChg>
      <pc:sldChg chg="del modTransition">
        <pc:chgData name="Gary Delashmutt" userId="63692143-3df2-4169-8601-adb8b0614986" providerId="ADAL" clId="{598E09CF-8274-468F-B9A9-5809DE5BE75C}" dt="2022-07-11T20:32:52.259" v="835" actId="2696"/>
        <pc:sldMkLst>
          <pc:docMk/>
          <pc:sldMk cId="429200433" sldId="313"/>
        </pc:sldMkLst>
      </pc:sldChg>
      <pc:sldChg chg="modSp">
        <pc:chgData name="Gary Delashmutt" userId="63692143-3df2-4169-8601-adb8b0614986" providerId="ADAL" clId="{598E09CF-8274-468F-B9A9-5809DE5BE75C}" dt="2022-07-11T20:35:30.943" v="848" actId="20577"/>
        <pc:sldMkLst>
          <pc:docMk/>
          <pc:sldMk cId="1277570300" sldId="314"/>
        </pc:sldMkLst>
        <pc:spChg chg="mod">
          <ac:chgData name="Gary Delashmutt" userId="63692143-3df2-4169-8601-adb8b0614986" providerId="ADAL" clId="{598E09CF-8274-468F-B9A9-5809DE5BE75C}" dt="2022-07-11T20:35:30.943" v="848" actId="20577"/>
          <ac:spMkLst>
            <pc:docMk/>
            <pc:sldMk cId="1277570300" sldId="314"/>
            <ac:spMk id="7" creationId="{00000000-0000-0000-0000-000000000000}"/>
          </ac:spMkLst>
        </pc:spChg>
        <pc:spChg chg="mod">
          <ac:chgData name="Gary Delashmutt" userId="63692143-3df2-4169-8601-adb8b0614986" providerId="ADAL" clId="{598E09CF-8274-468F-B9A9-5809DE5BE75C}" dt="2022-07-11T19:47:41.008" v="387" actId="20577"/>
          <ac:spMkLst>
            <pc:docMk/>
            <pc:sldMk cId="1277570300" sldId="314"/>
            <ac:spMk id="9" creationId="{00000000-0000-0000-0000-000000000000}"/>
          </ac:spMkLst>
        </pc:spChg>
      </pc:sldChg>
      <pc:sldChg chg="modSp">
        <pc:chgData name="Gary Delashmutt" userId="63692143-3df2-4169-8601-adb8b0614986" providerId="ADAL" clId="{598E09CF-8274-468F-B9A9-5809DE5BE75C}" dt="2022-07-11T20:10:50.770" v="562" actId="20577"/>
        <pc:sldMkLst>
          <pc:docMk/>
          <pc:sldMk cId="3275749317" sldId="315"/>
        </pc:sldMkLst>
        <pc:spChg chg="mod">
          <ac:chgData name="Gary Delashmutt" userId="63692143-3df2-4169-8601-adb8b0614986" providerId="ADAL" clId="{598E09CF-8274-468F-B9A9-5809DE5BE75C}" dt="2022-07-11T20:10:50.770" v="562" actId="20577"/>
          <ac:spMkLst>
            <pc:docMk/>
            <pc:sldMk cId="3275749317" sldId="315"/>
            <ac:spMk id="7" creationId="{00000000-0000-0000-0000-000000000000}"/>
          </ac:spMkLst>
        </pc:spChg>
      </pc:sldChg>
      <pc:sldChg chg="modSp">
        <pc:chgData name="Gary Delashmutt" userId="63692143-3df2-4169-8601-adb8b0614986" providerId="ADAL" clId="{598E09CF-8274-468F-B9A9-5809DE5BE75C}" dt="2022-07-11T20:35:28.221" v="846" actId="20577"/>
        <pc:sldMkLst>
          <pc:docMk/>
          <pc:sldMk cId="859046859" sldId="316"/>
        </pc:sldMkLst>
        <pc:spChg chg="mod">
          <ac:chgData name="Gary Delashmutt" userId="63692143-3df2-4169-8601-adb8b0614986" providerId="ADAL" clId="{598E09CF-8274-468F-B9A9-5809DE5BE75C}" dt="2022-07-11T20:35:28.221" v="846" actId="20577"/>
          <ac:spMkLst>
            <pc:docMk/>
            <pc:sldMk cId="859046859" sldId="316"/>
            <ac:spMk id="7" creationId="{00000000-0000-0000-0000-000000000000}"/>
          </ac:spMkLst>
        </pc:spChg>
      </pc:sldChg>
      <pc:sldChg chg="modSp">
        <pc:chgData name="Gary Delashmutt" userId="63692143-3df2-4169-8601-adb8b0614986" providerId="ADAL" clId="{598E09CF-8274-468F-B9A9-5809DE5BE75C}" dt="2022-07-11T20:36:14.237" v="870" actId="20577"/>
        <pc:sldMkLst>
          <pc:docMk/>
          <pc:sldMk cId="559547892" sldId="317"/>
        </pc:sldMkLst>
        <pc:spChg chg="mod">
          <ac:chgData name="Gary Delashmutt" userId="63692143-3df2-4169-8601-adb8b0614986" providerId="ADAL" clId="{598E09CF-8274-468F-B9A9-5809DE5BE75C}" dt="2022-07-11T20:36:14.237" v="870" actId="20577"/>
          <ac:spMkLst>
            <pc:docMk/>
            <pc:sldMk cId="559547892" sldId="317"/>
            <ac:spMk id="7" creationId="{00000000-0000-0000-0000-000000000000}"/>
          </ac:spMkLst>
        </pc:spChg>
      </pc:sldChg>
      <pc:sldChg chg="delSp modSp modTransition delAnim">
        <pc:chgData name="Gary Delashmutt" userId="63692143-3df2-4169-8601-adb8b0614986" providerId="ADAL" clId="{598E09CF-8274-468F-B9A9-5809DE5BE75C}" dt="2022-07-11T20:33:51.212" v="838"/>
        <pc:sldMkLst>
          <pc:docMk/>
          <pc:sldMk cId="3393462754" sldId="319"/>
        </pc:sldMkLst>
        <pc:spChg chg="mod">
          <ac:chgData name="Gary Delashmutt" userId="63692143-3df2-4169-8601-adb8b0614986" providerId="ADAL" clId="{598E09CF-8274-468F-B9A9-5809DE5BE75C}" dt="2022-07-11T19:35:47.717" v="137" actId="20577"/>
          <ac:spMkLst>
            <pc:docMk/>
            <pc:sldMk cId="3393462754" sldId="319"/>
            <ac:spMk id="7" creationId="{00000000-0000-0000-0000-000000000000}"/>
          </ac:spMkLst>
        </pc:spChg>
        <pc:spChg chg="del">
          <ac:chgData name="Gary Delashmutt" userId="63692143-3df2-4169-8601-adb8b0614986" providerId="ADAL" clId="{598E09CF-8274-468F-B9A9-5809DE5BE75C}" dt="2022-07-11T19:36:04.656" v="138" actId="478"/>
          <ac:spMkLst>
            <pc:docMk/>
            <pc:sldMk cId="3393462754" sldId="319"/>
            <ac:spMk id="9" creationId="{00000000-0000-0000-0000-000000000000}"/>
          </ac:spMkLst>
        </pc:spChg>
      </pc:sldChg>
      <pc:sldChg chg="delSp modSp delAnim">
        <pc:chgData name="Gary Delashmutt" userId="63692143-3df2-4169-8601-adb8b0614986" providerId="ADAL" clId="{598E09CF-8274-468F-B9A9-5809DE5BE75C}" dt="2022-07-11T19:35:03.907" v="132" actId="948"/>
        <pc:sldMkLst>
          <pc:docMk/>
          <pc:sldMk cId="2332017727" sldId="320"/>
        </pc:sldMkLst>
        <pc:spChg chg="mod">
          <ac:chgData name="Gary Delashmutt" userId="63692143-3df2-4169-8601-adb8b0614986" providerId="ADAL" clId="{598E09CF-8274-468F-B9A9-5809DE5BE75C}" dt="2022-07-11T19:35:03.907" v="132" actId="948"/>
          <ac:spMkLst>
            <pc:docMk/>
            <pc:sldMk cId="2332017727" sldId="320"/>
            <ac:spMk id="7" creationId="{00000000-0000-0000-0000-000000000000}"/>
          </ac:spMkLst>
        </pc:spChg>
        <pc:spChg chg="del">
          <ac:chgData name="Gary Delashmutt" userId="63692143-3df2-4169-8601-adb8b0614986" providerId="ADAL" clId="{598E09CF-8274-468F-B9A9-5809DE5BE75C}" dt="2022-07-11T19:32:57.255" v="32" actId="478"/>
          <ac:spMkLst>
            <pc:docMk/>
            <pc:sldMk cId="2332017727" sldId="320"/>
            <ac:spMk id="8" creationId="{00000000-0000-0000-0000-000000000000}"/>
          </ac:spMkLst>
        </pc:spChg>
      </pc:sldChg>
      <pc:sldChg chg="modSp add modTransition">
        <pc:chgData name="Gary Delashmutt" userId="63692143-3df2-4169-8601-adb8b0614986" providerId="ADAL" clId="{598E09CF-8274-468F-B9A9-5809DE5BE75C}" dt="2022-07-11T19:41:05.691" v="309" actId="6549"/>
        <pc:sldMkLst>
          <pc:docMk/>
          <pc:sldMk cId="1238922567" sldId="321"/>
        </pc:sldMkLst>
        <pc:spChg chg="mod">
          <ac:chgData name="Gary Delashmutt" userId="63692143-3df2-4169-8601-adb8b0614986" providerId="ADAL" clId="{598E09CF-8274-468F-B9A9-5809DE5BE75C}" dt="2022-07-11T19:41:05.691" v="309" actId="6549"/>
          <ac:spMkLst>
            <pc:docMk/>
            <pc:sldMk cId="1238922567" sldId="321"/>
            <ac:spMk id="7" creationId="{00000000-0000-0000-0000-000000000000}"/>
          </ac:spMkLst>
        </pc:spChg>
      </pc:sldChg>
      <pc:sldChg chg="del">
        <pc:chgData name="Gary Delashmutt" userId="63692143-3df2-4169-8601-adb8b0614986" providerId="ADAL" clId="{598E09CF-8274-468F-B9A9-5809DE5BE75C}" dt="2022-07-11T19:35:27.167" v="133" actId="2696"/>
        <pc:sldMkLst>
          <pc:docMk/>
          <pc:sldMk cId="2374921504" sldId="321"/>
        </pc:sldMkLst>
      </pc:sldChg>
      <pc:sldChg chg="add">
        <pc:chgData name="Gary Delashmutt" userId="63692143-3df2-4169-8601-adb8b0614986" providerId="ADAL" clId="{598E09CF-8274-468F-B9A9-5809DE5BE75C}" dt="2022-07-11T19:41:00.058" v="308"/>
        <pc:sldMkLst>
          <pc:docMk/>
          <pc:sldMk cId="16307973" sldId="322"/>
        </pc:sldMkLst>
      </pc:sldChg>
      <pc:sldChg chg="modSp add modTransition">
        <pc:chgData name="Gary Delashmutt" userId="63692143-3df2-4169-8601-adb8b0614986" providerId="ADAL" clId="{598E09CF-8274-468F-B9A9-5809DE5BE75C}" dt="2022-07-11T20:36:24.178" v="878" actId="20577"/>
        <pc:sldMkLst>
          <pc:docMk/>
          <pc:sldMk cId="3217137813" sldId="323"/>
        </pc:sldMkLst>
        <pc:spChg chg="mod">
          <ac:chgData name="Gary Delashmutt" userId="63692143-3df2-4169-8601-adb8b0614986" providerId="ADAL" clId="{598E09CF-8274-468F-B9A9-5809DE5BE75C}" dt="2022-07-11T20:36:24.178" v="878" actId="20577"/>
          <ac:spMkLst>
            <pc:docMk/>
            <pc:sldMk cId="3217137813" sldId="323"/>
            <ac:spMk id="7" creationId="{00000000-0000-0000-0000-000000000000}"/>
          </ac:spMkLst>
        </pc:spChg>
      </pc:sldChg>
      <pc:sldChg chg="delSp modSp add modTransition modAnim">
        <pc:chgData name="Gary Delashmutt" userId="63692143-3df2-4169-8601-adb8b0614986" providerId="ADAL" clId="{598E09CF-8274-468F-B9A9-5809DE5BE75C}" dt="2022-07-11T20:43:29.955" v="968"/>
        <pc:sldMkLst>
          <pc:docMk/>
          <pc:sldMk cId="3951266282" sldId="324"/>
        </pc:sldMkLst>
        <pc:spChg chg="mod">
          <ac:chgData name="Gary Delashmutt" userId="63692143-3df2-4169-8601-adb8b0614986" providerId="ADAL" clId="{598E09CF-8274-468F-B9A9-5809DE5BE75C}" dt="2022-07-11T20:37:45.456" v="924" actId="6549"/>
          <ac:spMkLst>
            <pc:docMk/>
            <pc:sldMk cId="3951266282" sldId="324"/>
            <ac:spMk id="7" creationId="{00000000-0000-0000-0000-000000000000}"/>
          </ac:spMkLst>
        </pc:spChg>
        <pc:spChg chg="del mod">
          <ac:chgData name="Gary Delashmutt" userId="63692143-3df2-4169-8601-adb8b0614986" providerId="ADAL" clId="{598E09CF-8274-468F-B9A9-5809DE5BE75C}" dt="2022-07-11T20:24:11.168" v="595" actId="478"/>
          <ac:spMkLst>
            <pc:docMk/>
            <pc:sldMk cId="3951266282" sldId="324"/>
            <ac:spMk id="8" creationId="{00000000-0000-0000-0000-000000000000}"/>
          </ac:spMkLst>
        </pc:spChg>
        <pc:spChg chg="mod">
          <ac:chgData name="Gary Delashmutt" userId="63692143-3df2-4169-8601-adb8b0614986" providerId="ADAL" clId="{598E09CF-8274-468F-B9A9-5809DE5BE75C}" dt="2022-07-11T20:24:16.762" v="631" actId="1035"/>
          <ac:spMkLst>
            <pc:docMk/>
            <pc:sldMk cId="3951266282" sldId="324"/>
            <ac:spMk id="9" creationId="{00000000-0000-0000-0000-000000000000}"/>
          </ac:spMkLst>
        </pc:spChg>
      </pc:sldChg>
      <pc:sldChg chg="modSp add modTransition modAnim">
        <pc:chgData name="Gary Delashmutt" userId="63692143-3df2-4169-8601-adb8b0614986" providerId="ADAL" clId="{598E09CF-8274-468F-B9A9-5809DE5BE75C}" dt="2022-07-11T20:42:48.583" v="963"/>
        <pc:sldMkLst>
          <pc:docMk/>
          <pc:sldMk cId="2655899303" sldId="325"/>
        </pc:sldMkLst>
        <pc:spChg chg="mod">
          <ac:chgData name="Gary Delashmutt" userId="63692143-3df2-4169-8601-adb8b0614986" providerId="ADAL" clId="{598E09CF-8274-468F-B9A9-5809DE5BE75C}" dt="2022-07-11T20:37:29.951" v="915" actId="255"/>
          <ac:spMkLst>
            <pc:docMk/>
            <pc:sldMk cId="2655899303" sldId="325"/>
            <ac:spMk id="7" creationId="{00000000-0000-0000-0000-000000000000}"/>
          </ac:spMkLst>
        </pc:spChg>
      </pc:sldChg>
      <pc:sldChg chg="modSp add modTransition">
        <pc:chgData name="Gary Delashmutt" userId="63692143-3df2-4169-8601-adb8b0614986" providerId="ADAL" clId="{598E09CF-8274-468F-B9A9-5809DE5BE75C}" dt="2022-07-11T20:37:59.547" v="933" actId="6549"/>
        <pc:sldMkLst>
          <pc:docMk/>
          <pc:sldMk cId="4223014410" sldId="326"/>
        </pc:sldMkLst>
        <pc:spChg chg="mod">
          <ac:chgData name="Gary Delashmutt" userId="63692143-3df2-4169-8601-adb8b0614986" providerId="ADAL" clId="{598E09CF-8274-468F-B9A9-5809DE5BE75C}" dt="2022-07-11T20:37:59.547" v="933" actId="6549"/>
          <ac:spMkLst>
            <pc:docMk/>
            <pc:sldMk cId="4223014410" sldId="326"/>
            <ac:spMk id="7" creationId="{00000000-0000-0000-0000-000000000000}"/>
          </ac:spMkLst>
        </pc:spChg>
        <pc:spChg chg="mod">
          <ac:chgData name="Gary Delashmutt" userId="63692143-3df2-4169-8601-adb8b0614986" providerId="ADAL" clId="{598E09CF-8274-468F-B9A9-5809DE5BE75C}" dt="2022-07-11T20:26:30.779" v="682" actId="115"/>
          <ac:spMkLst>
            <pc:docMk/>
            <pc:sldMk cId="4223014410" sldId="326"/>
            <ac:spMk id="9" creationId="{00000000-0000-0000-0000-000000000000}"/>
          </ac:spMkLst>
        </pc:spChg>
      </pc:sldChg>
      <pc:sldChg chg="modSp add">
        <pc:chgData name="Gary Delashmutt" userId="63692143-3df2-4169-8601-adb8b0614986" providerId="ADAL" clId="{598E09CF-8274-468F-B9A9-5809DE5BE75C}" dt="2022-07-11T20:38:13.998" v="942" actId="6549"/>
        <pc:sldMkLst>
          <pc:docMk/>
          <pc:sldMk cId="3247679981" sldId="327"/>
        </pc:sldMkLst>
        <pc:spChg chg="mod">
          <ac:chgData name="Gary Delashmutt" userId="63692143-3df2-4169-8601-adb8b0614986" providerId="ADAL" clId="{598E09CF-8274-468F-B9A9-5809DE5BE75C}" dt="2022-07-11T20:38:13.998" v="942" actId="6549"/>
          <ac:spMkLst>
            <pc:docMk/>
            <pc:sldMk cId="3247679981" sldId="327"/>
            <ac:spMk id="7" creationId="{00000000-0000-0000-0000-000000000000}"/>
          </ac:spMkLst>
        </pc:spChg>
      </pc:sldChg>
      <pc:sldChg chg="modSp add">
        <pc:chgData name="Gary Delashmutt" userId="63692143-3df2-4169-8601-adb8b0614986" providerId="ADAL" clId="{598E09CF-8274-468F-B9A9-5809DE5BE75C}" dt="2022-07-11T20:39:00.996" v="951" actId="6549"/>
        <pc:sldMkLst>
          <pc:docMk/>
          <pc:sldMk cId="708031455" sldId="328"/>
        </pc:sldMkLst>
        <pc:spChg chg="mod">
          <ac:chgData name="Gary Delashmutt" userId="63692143-3df2-4169-8601-adb8b0614986" providerId="ADAL" clId="{598E09CF-8274-468F-B9A9-5809DE5BE75C}" dt="2022-07-11T20:39:00.996" v="951" actId="6549"/>
          <ac:spMkLst>
            <pc:docMk/>
            <pc:sldMk cId="708031455" sldId="328"/>
            <ac:spMk id="7" creationId="{00000000-0000-0000-0000-000000000000}"/>
          </ac:spMkLst>
        </pc:spChg>
        <pc:spChg chg="mod">
          <ac:chgData name="Gary Delashmutt" userId="63692143-3df2-4169-8601-adb8b0614986" providerId="ADAL" clId="{598E09CF-8274-468F-B9A9-5809DE5BE75C}" dt="2022-07-11T20:27:30.612" v="732" actId="115"/>
          <ac:spMkLst>
            <pc:docMk/>
            <pc:sldMk cId="708031455" sldId="328"/>
            <ac:spMk id="9"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531D0AA2-F4FA-499F-A738-F08541316514}" type="slidenum">
              <a:rPr lang="en-US" altLang="en-US"/>
              <a:pPr/>
              <a:t>‹#›</a:t>
            </a:fld>
            <a:endParaRPr lang="en-US" altLang="en-US" dirty="0"/>
          </a:p>
        </p:txBody>
      </p:sp>
    </p:spTree>
    <p:extLst>
      <p:ext uri="{BB962C8B-B14F-4D97-AF65-F5344CB8AC3E}">
        <p14:creationId xmlns:p14="http://schemas.microsoft.com/office/powerpoint/2010/main" val="970689266"/>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118A37CC-6666-4508-A466-006D4401CBF7}" type="slidenum">
              <a:rPr lang="en-US" altLang="en-US"/>
              <a:pPr/>
              <a:t>‹#›</a:t>
            </a:fld>
            <a:endParaRPr lang="en-US" altLang="en-US" dirty="0"/>
          </a:p>
        </p:txBody>
      </p:sp>
    </p:spTree>
    <p:extLst>
      <p:ext uri="{BB962C8B-B14F-4D97-AF65-F5344CB8AC3E}">
        <p14:creationId xmlns:p14="http://schemas.microsoft.com/office/powerpoint/2010/main" val="3263652530"/>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098BB40-330C-4DD4-83BF-D7E7DD1994B7}" type="slidenum">
              <a:rPr lang="en-US" altLang="en-US"/>
              <a:pPr/>
              <a:t>‹#›</a:t>
            </a:fld>
            <a:endParaRPr lang="en-US" altLang="en-US" dirty="0"/>
          </a:p>
        </p:txBody>
      </p:sp>
    </p:spTree>
    <p:extLst>
      <p:ext uri="{BB962C8B-B14F-4D97-AF65-F5344CB8AC3E}">
        <p14:creationId xmlns:p14="http://schemas.microsoft.com/office/powerpoint/2010/main" val="2807735798"/>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3B410D6E-DEE6-434E-8A5C-36AF544EB629}" type="slidenum">
              <a:rPr lang="en-US" altLang="en-US"/>
              <a:pPr/>
              <a:t>‹#›</a:t>
            </a:fld>
            <a:endParaRPr lang="en-US" altLang="en-US" dirty="0"/>
          </a:p>
        </p:txBody>
      </p:sp>
    </p:spTree>
    <p:extLst>
      <p:ext uri="{BB962C8B-B14F-4D97-AF65-F5344CB8AC3E}">
        <p14:creationId xmlns:p14="http://schemas.microsoft.com/office/powerpoint/2010/main" val="449741269"/>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3616A811-ED26-457D-8223-6EBA10C6E2E4}" type="slidenum">
              <a:rPr lang="en-US" altLang="en-US"/>
              <a:pPr/>
              <a:t>‹#›</a:t>
            </a:fld>
            <a:endParaRPr lang="en-US" altLang="en-US" dirty="0"/>
          </a:p>
        </p:txBody>
      </p:sp>
    </p:spTree>
    <p:extLst>
      <p:ext uri="{BB962C8B-B14F-4D97-AF65-F5344CB8AC3E}">
        <p14:creationId xmlns:p14="http://schemas.microsoft.com/office/powerpoint/2010/main" val="3077366441"/>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752601"/>
            <a:ext cx="53848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752601"/>
            <a:ext cx="53848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8F3ED38-B590-4FE0-AD16-75B8BB948341}" type="slidenum">
              <a:rPr lang="en-US" altLang="en-US"/>
              <a:pPr/>
              <a:t>‹#›</a:t>
            </a:fld>
            <a:endParaRPr lang="en-US" altLang="en-US" dirty="0"/>
          </a:p>
        </p:txBody>
      </p:sp>
    </p:spTree>
    <p:extLst>
      <p:ext uri="{BB962C8B-B14F-4D97-AF65-F5344CB8AC3E}">
        <p14:creationId xmlns:p14="http://schemas.microsoft.com/office/powerpoint/2010/main" val="656908865"/>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8"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9"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38A72CC-0545-493C-A18E-8B6DAA65703E}" type="slidenum">
              <a:rPr lang="en-US" altLang="en-US"/>
              <a:pPr/>
              <a:t>‹#›</a:t>
            </a:fld>
            <a:endParaRPr lang="en-US" altLang="en-US" dirty="0"/>
          </a:p>
        </p:txBody>
      </p:sp>
    </p:spTree>
    <p:extLst>
      <p:ext uri="{BB962C8B-B14F-4D97-AF65-F5344CB8AC3E}">
        <p14:creationId xmlns:p14="http://schemas.microsoft.com/office/powerpoint/2010/main" val="2194685171"/>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4"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12E0CC90-5724-4D22-8245-F2C1A36EE25A}" type="slidenum">
              <a:rPr lang="en-US" altLang="en-US"/>
              <a:pPr/>
              <a:t>‹#›</a:t>
            </a:fld>
            <a:endParaRPr lang="en-US" altLang="en-US" dirty="0"/>
          </a:p>
        </p:txBody>
      </p:sp>
    </p:spTree>
    <p:extLst>
      <p:ext uri="{BB962C8B-B14F-4D97-AF65-F5344CB8AC3E}">
        <p14:creationId xmlns:p14="http://schemas.microsoft.com/office/powerpoint/2010/main" val="3742451090"/>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3"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4"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BCE3E13C-1E37-4BE7-831B-68A49B62E094}" type="slidenum">
              <a:rPr lang="en-US" altLang="en-US"/>
              <a:pPr/>
              <a:t>‹#›</a:t>
            </a:fld>
            <a:endParaRPr lang="en-US" altLang="en-US" dirty="0"/>
          </a:p>
        </p:txBody>
      </p:sp>
    </p:spTree>
    <p:extLst>
      <p:ext uri="{BB962C8B-B14F-4D97-AF65-F5344CB8AC3E}">
        <p14:creationId xmlns:p14="http://schemas.microsoft.com/office/powerpoint/2010/main" val="3471648189"/>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5AA9D254-92B9-46D3-88F6-D0BE456B05A5}" type="slidenum">
              <a:rPr lang="en-US" altLang="en-US"/>
              <a:pPr/>
              <a:t>‹#›</a:t>
            </a:fld>
            <a:endParaRPr lang="en-US" altLang="en-US" dirty="0"/>
          </a:p>
        </p:txBody>
      </p:sp>
    </p:spTree>
    <p:extLst>
      <p:ext uri="{BB962C8B-B14F-4D97-AF65-F5344CB8AC3E}">
        <p14:creationId xmlns:p14="http://schemas.microsoft.com/office/powerpoint/2010/main" val="2907966570"/>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0585815C-196A-4621-A778-E68AA8E65C70}" type="slidenum">
              <a:rPr lang="en-US" altLang="en-US"/>
              <a:pPr/>
              <a:t>‹#›</a:t>
            </a:fld>
            <a:endParaRPr lang="en-US" altLang="en-US" dirty="0"/>
          </a:p>
        </p:txBody>
      </p:sp>
    </p:spTree>
    <p:extLst>
      <p:ext uri="{BB962C8B-B14F-4D97-AF65-F5344CB8AC3E}">
        <p14:creationId xmlns:p14="http://schemas.microsoft.com/office/powerpoint/2010/main" val="3559655044"/>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D4D4D"/>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09600" y="274638"/>
            <a:ext cx="109728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8195" name="Rectangle 3"/>
          <p:cNvSpPr>
            <a:spLocks noGrp="1" noChangeArrowheads="1"/>
          </p:cNvSpPr>
          <p:nvPr>
            <p:ph type="body" idx="1"/>
          </p:nvPr>
        </p:nvSpPr>
        <p:spPr bwMode="auto">
          <a:xfrm>
            <a:off x="609600" y="1752601"/>
            <a:ext cx="10972800" cy="43735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196"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dirty="0">
                <a:solidFill>
                  <a:srgbClr val="000000"/>
                </a:solidFill>
                <a:latin typeface="Arial" charset="0"/>
                <a:cs typeface="+mn-cs"/>
              </a:defRPr>
            </a:lvl1pPr>
          </a:lstStyle>
          <a:p>
            <a:pPr fontAlgn="base">
              <a:spcBef>
                <a:spcPct val="0"/>
              </a:spcBef>
              <a:spcAft>
                <a:spcPct val="0"/>
              </a:spcAft>
              <a:defRPr/>
            </a:pPr>
            <a:endParaRPr lang="en-US" dirty="0"/>
          </a:p>
        </p:txBody>
      </p:sp>
      <p:sp>
        <p:nvSpPr>
          <p:cNvPr id="8197"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dirty="0">
                <a:solidFill>
                  <a:srgbClr val="000000"/>
                </a:solidFill>
                <a:latin typeface="Arial" charset="0"/>
                <a:cs typeface="+mn-cs"/>
              </a:defRPr>
            </a:lvl1pPr>
          </a:lstStyle>
          <a:p>
            <a:pPr fontAlgn="base">
              <a:spcBef>
                <a:spcPct val="0"/>
              </a:spcBef>
              <a:spcAft>
                <a:spcPct val="0"/>
              </a:spcAft>
              <a:defRPr/>
            </a:pPr>
            <a:endParaRPr lang="en-US" dirty="0"/>
          </a:p>
        </p:txBody>
      </p:sp>
      <p:sp>
        <p:nvSpPr>
          <p:cNvPr id="8198"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defRPr>
            </a:lvl1pPr>
          </a:lstStyle>
          <a:p>
            <a:pPr fontAlgn="base">
              <a:spcBef>
                <a:spcPct val="0"/>
              </a:spcBef>
              <a:spcAft>
                <a:spcPct val="0"/>
              </a:spcAft>
            </a:pPr>
            <a:fld id="{9B339B3B-227A-4E1D-9DAC-D8A3C6F475A3}" type="slidenum">
              <a:rPr lang="en-US" altLang="en-US">
                <a:latin typeface="Arial" panose="020B0604020202020204" pitchFamily="34" charset="0"/>
                <a:cs typeface="Arial" panose="020B0604020202020204" pitchFamily="34" charset="0"/>
              </a:rPr>
              <a:pPr fontAlgn="base">
                <a:spcBef>
                  <a:spcPct val="0"/>
                </a:spcBef>
                <a:spcAft>
                  <a:spcPct val="0"/>
                </a:spcAft>
              </a:pPr>
              <a:t>‹#›</a:t>
            </a:fld>
            <a:endParaRPr lang="en-US" altLang="en-US" dirty="0">
              <a:latin typeface="Arial" panose="020B0604020202020204" pitchFamily="34" charset="0"/>
              <a:cs typeface="Arial" panose="020B0604020202020204" pitchFamily="34" charset="0"/>
            </a:endParaRPr>
          </a:p>
        </p:txBody>
      </p:sp>
      <p:grpSp>
        <p:nvGrpSpPr>
          <p:cNvPr id="1031" name="Group 7"/>
          <p:cNvGrpSpPr>
            <a:grpSpLocks/>
          </p:cNvGrpSpPr>
          <p:nvPr userDrawn="1"/>
        </p:nvGrpSpPr>
        <p:grpSpPr bwMode="auto">
          <a:xfrm>
            <a:off x="0" y="1447800"/>
            <a:ext cx="12192000" cy="228600"/>
            <a:chOff x="0" y="864"/>
            <a:chExt cx="5760" cy="192"/>
          </a:xfrm>
        </p:grpSpPr>
        <p:sp>
          <p:nvSpPr>
            <p:cNvPr id="8200" name="Rectangle 8"/>
            <p:cNvSpPr>
              <a:spLocks noChangeArrowheads="1"/>
            </p:cNvSpPr>
            <p:nvPr userDrawn="1"/>
          </p:nvSpPr>
          <p:spPr bwMode="auto">
            <a:xfrm>
              <a:off x="0" y="864"/>
              <a:ext cx="5760" cy="192"/>
            </a:xfrm>
            <a:prstGeom prst="rect">
              <a:avLst/>
            </a:prstGeom>
            <a:solidFill>
              <a:srgbClr val="0066FF"/>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1" name="Rectangle 9"/>
            <p:cNvSpPr>
              <a:spLocks noChangeArrowheads="1"/>
            </p:cNvSpPr>
            <p:nvPr userDrawn="1"/>
          </p:nvSpPr>
          <p:spPr bwMode="auto">
            <a:xfrm>
              <a:off x="0" y="864"/>
              <a:ext cx="480" cy="192"/>
            </a:xfrm>
            <a:prstGeom prst="rect">
              <a:avLst/>
            </a:prstGeom>
            <a:solidFill>
              <a:srgbClr val="FF9900"/>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2" name="Rectangle 10"/>
            <p:cNvSpPr>
              <a:spLocks noChangeArrowheads="1"/>
            </p:cNvSpPr>
            <p:nvPr userDrawn="1"/>
          </p:nvSpPr>
          <p:spPr bwMode="auto">
            <a:xfrm>
              <a:off x="5280" y="864"/>
              <a:ext cx="480" cy="192"/>
            </a:xfrm>
            <a:prstGeom prst="rect">
              <a:avLst/>
            </a:prstGeom>
            <a:solidFill>
              <a:srgbClr val="FF9900"/>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grpSp>
      <p:grpSp>
        <p:nvGrpSpPr>
          <p:cNvPr id="1032" name="Group 11"/>
          <p:cNvGrpSpPr>
            <a:grpSpLocks/>
          </p:cNvGrpSpPr>
          <p:nvPr userDrawn="1"/>
        </p:nvGrpSpPr>
        <p:grpSpPr bwMode="auto">
          <a:xfrm>
            <a:off x="0" y="6858000"/>
            <a:ext cx="12192000" cy="76200"/>
            <a:chOff x="0" y="4176"/>
            <a:chExt cx="5760" cy="144"/>
          </a:xfrm>
        </p:grpSpPr>
        <p:sp>
          <p:nvSpPr>
            <p:cNvPr id="8204" name="Rectangle 12"/>
            <p:cNvSpPr>
              <a:spLocks noChangeArrowheads="1"/>
            </p:cNvSpPr>
            <p:nvPr userDrawn="1"/>
          </p:nvSpPr>
          <p:spPr bwMode="auto">
            <a:xfrm>
              <a:off x="0" y="4176"/>
              <a:ext cx="5328" cy="144"/>
            </a:xfrm>
            <a:prstGeom prst="rect">
              <a:avLst/>
            </a:prstGeom>
            <a:solidFill>
              <a:srgbClr val="0066FF"/>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5" name="Rectangle 13"/>
            <p:cNvSpPr>
              <a:spLocks noChangeArrowheads="1"/>
            </p:cNvSpPr>
            <p:nvPr userDrawn="1"/>
          </p:nvSpPr>
          <p:spPr bwMode="auto">
            <a:xfrm>
              <a:off x="0" y="4176"/>
              <a:ext cx="440" cy="144"/>
            </a:xfrm>
            <a:prstGeom prst="rect">
              <a:avLst/>
            </a:prstGeom>
            <a:solidFill>
              <a:srgbClr val="FF9900"/>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6" name="Rectangle 14"/>
            <p:cNvSpPr>
              <a:spLocks noChangeArrowheads="1"/>
            </p:cNvSpPr>
            <p:nvPr userDrawn="1"/>
          </p:nvSpPr>
          <p:spPr bwMode="auto">
            <a:xfrm>
              <a:off x="5320" y="4176"/>
              <a:ext cx="440" cy="144"/>
            </a:xfrm>
            <a:prstGeom prst="rect">
              <a:avLst/>
            </a:prstGeom>
            <a:solidFill>
              <a:srgbClr val="FF9900"/>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grpSp>
    </p:spTree>
    <p:extLst>
      <p:ext uri="{BB962C8B-B14F-4D97-AF65-F5344CB8AC3E}">
        <p14:creationId xmlns:p14="http://schemas.microsoft.com/office/powerpoint/2010/main" val="30628031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p:titleStyle>
    <p:bodyStyle>
      <a:lvl1pPr marL="342900" indent="-342900" algn="l" rtl="0" eaLnBrk="0" fontAlgn="base" hangingPunct="0">
        <a:spcBef>
          <a:spcPct val="20000"/>
        </a:spcBef>
        <a:spcAft>
          <a:spcPct val="0"/>
        </a:spcAft>
        <a:defRPr sz="3200" b="1">
          <a:solidFill>
            <a:schemeClr val="bg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defRPr sz="2800">
          <a:solidFill>
            <a:schemeClr val="bg1"/>
          </a:solidFill>
          <a:latin typeface="+mn-lt"/>
        </a:defRPr>
      </a:lvl2pPr>
      <a:lvl3pPr marL="1143000" indent="-228600" algn="l" rtl="0" eaLnBrk="0" fontAlgn="base" hangingPunct="0">
        <a:spcBef>
          <a:spcPct val="20000"/>
        </a:spcBef>
        <a:spcAft>
          <a:spcPct val="0"/>
        </a:spcAft>
        <a:defRPr sz="2400">
          <a:solidFill>
            <a:schemeClr val="bg1"/>
          </a:solidFill>
          <a:latin typeface="+mn-lt"/>
        </a:defRPr>
      </a:lvl3pPr>
      <a:lvl4pPr marL="1600200" indent="-228600" algn="l" rtl="0" eaLnBrk="0" fontAlgn="base" hangingPunct="0">
        <a:spcBef>
          <a:spcPct val="20000"/>
        </a:spcBef>
        <a:spcAft>
          <a:spcPct val="0"/>
        </a:spcAft>
        <a:defRPr sz="2000">
          <a:solidFill>
            <a:schemeClr val="bg1"/>
          </a:solidFill>
          <a:latin typeface="+mn-lt"/>
        </a:defRPr>
      </a:lvl4pPr>
      <a:lvl5pPr marL="2057400" indent="-228600" algn="l" rtl="0" eaLnBrk="0" fontAlgn="base" hangingPunct="0">
        <a:spcBef>
          <a:spcPct val="20000"/>
        </a:spcBef>
        <a:spcAft>
          <a:spcPct val="0"/>
        </a:spcAft>
        <a:defRPr sz="2000">
          <a:solidFill>
            <a:schemeClr val="bg1"/>
          </a:solidFill>
          <a:latin typeface="+mn-lt"/>
        </a:defRPr>
      </a:lvl5pPr>
      <a:lvl6pPr marL="2514600" indent="-228600" algn="l" rtl="0" fontAlgn="base">
        <a:spcBef>
          <a:spcPct val="20000"/>
        </a:spcBef>
        <a:spcAft>
          <a:spcPct val="0"/>
        </a:spcAft>
        <a:defRPr sz="2000">
          <a:solidFill>
            <a:schemeClr val="bg1"/>
          </a:solidFill>
          <a:latin typeface="+mn-lt"/>
        </a:defRPr>
      </a:lvl6pPr>
      <a:lvl7pPr marL="2971800" indent="-228600" algn="l" rtl="0" fontAlgn="base">
        <a:spcBef>
          <a:spcPct val="20000"/>
        </a:spcBef>
        <a:spcAft>
          <a:spcPct val="0"/>
        </a:spcAft>
        <a:defRPr sz="2000">
          <a:solidFill>
            <a:schemeClr val="bg1"/>
          </a:solidFill>
          <a:latin typeface="+mn-lt"/>
        </a:defRPr>
      </a:lvl7pPr>
      <a:lvl8pPr marL="3429000" indent="-228600" algn="l" rtl="0" fontAlgn="base">
        <a:spcBef>
          <a:spcPct val="20000"/>
        </a:spcBef>
        <a:spcAft>
          <a:spcPct val="0"/>
        </a:spcAft>
        <a:defRPr sz="2000">
          <a:solidFill>
            <a:schemeClr val="bg1"/>
          </a:solidFill>
          <a:latin typeface="+mn-lt"/>
        </a:defRPr>
      </a:lvl8pPr>
      <a:lvl9pPr marL="3886200" indent="-228600" algn="l" rtl="0" fontAlgn="base">
        <a:spcBef>
          <a:spcPct val="20000"/>
        </a:spcBef>
        <a:spcAft>
          <a:spcPct val="0"/>
        </a:spcAft>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02692" y="274638"/>
            <a:ext cx="11786616"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7" name="Content Placeholder 7"/>
          <p:cNvSpPr>
            <a:spLocks noGrp="1"/>
          </p:cNvSpPr>
          <p:nvPr>
            <p:ph idx="1"/>
          </p:nvPr>
        </p:nvSpPr>
        <p:spPr>
          <a:xfrm>
            <a:off x="180622" y="1803400"/>
            <a:ext cx="11785600" cy="4876800"/>
          </a:xfrm>
        </p:spPr>
        <p:txBody>
          <a:bodyPr/>
          <a:lstStyle/>
          <a:p>
            <a:pPr>
              <a:lnSpc>
                <a:spcPts val="4000"/>
              </a:lnSpc>
              <a:spcBef>
                <a:spcPts val="1200"/>
              </a:spcBef>
            </a:pPr>
            <a:endParaRPr lang="en-US" sz="4000" dirty="0"/>
          </a:p>
        </p:txBody>
      </p:sp>
      <p:sp>
        <p:nvSpPr>
          <p:cNvPr id="3" name="Title 2"/>
          <p:cNvSpPr>
            <a:spLocks noGrp="1"/>
          </p:cNvSpPr>
          <p:nvPr>
            <p:ph type="title"/>
          </p:nvPr>
        </p:nvSpPr>
        <p:spPr/>
        <p:txBody>
          <a:bodyPr/>
          <a:lstStyle/>
          <a:p>
            <a:endParaRPr lang="en-US" dirty="0"/>
          </a:p>
        </p:txBody>
      </p:sp>
      <p:sp>
        <p:nvSpPr>
          <p:cNvPr id="12" name="Title 4"/>
          <p:cNvSpPr txBox="1">
            <a:spLocks/>
          </p:cNvSpPr>
          <p:nvPr/>
        </p:nvSpPr>
        <p:spPr bwMode="auto">
          <a:xfrm>
            <a:off x="180622" y="274638"/>
            <a:ext cx="117856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a:lstStyle>
          <a:p>
            <a:pPr marL="0" marR="0" lvl="0" indent="0" algn="ctr" defTabSz="914400" rtl="0" eaLnBrk="0" fontAlgn="base" latinLnBrk="0" hangingPunct="0">
              <a:lnSpc>
                <a:spcPts val="4000"/>
              </a:lnSpc>
              <a:spcBef>
                <a:spcPct val="0"/>
              </a:spcBef>
              <a:spcAft>
                <a:spcPct val="0"/>
              </a:spcAft>
              <a:buClrTx/>
              <a:buSzTx/>
              <a:buFontTx/>
              <a:buNone/>
              <a:tabLst/>
              <a:defRPr/>
            </a:pPr>
            <a:r>
              <a:rPr kumimoji="0" lang="en-US" sz="54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j-ea"/>
                <a:cs typeface="+mj-cs"/>
              </a:rPr>
              <a:t>Applying Isaiah’s Servant Passages</a:t>
            </a:r>
          </a:p>
        </p:txBody>
      </p:sp>
    </p:spTree>
    <p:extLst>
      <p:ext uri="{BB962C8B-B14F-4D97-AF65-F5344CB8AC3E}">
        <p14:creationId xmlns:p14="http://schemas.microsoft.com/office/powerpoint/2010/main" val="3487995292"/>
      </p:ext>
    </p:extLst>
  </p:cSld>
  <p:clrMapOvr>
    <a:masterClrMapping/>
  </p:clrMapOvr>
  <p:transition spd="med">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02692" y="274638"/>
            <a:ext cx="11786616"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7" name="Content Placeholder 7"/>
          <p:cNvSpPr>
            <a:spLocks noGrp="1"/>
          </p:cNvSpPr>
          <p:nvPr>
            <p:ph idx="1"/>
          </p:nvPr>
        </p:nvSpPr>
        <p:spPr>
          <a:xfrm>
            <a:off x="180622" y="1803400"/>
            <a:ext cx="11785600" cy="4876800"/>
          </a:xfrm>
        </p:spPr>
        <p:txBody>
          <a:bodyPr/>
          <a:lstStyle/>
          <a:p>
            <a:pPr>
              <a:lnSpc>
                <a:spcPts val="4000"/>
              </a:lnSpc>
              <a:spcBef>
                <a:spcPts val="1200"/>
              </a:spcBef>
            </a:pPr>
            <a:r>
              <a:rPr lang="en-US" sz="4000" dirty="0"/>
              <a:t>ISAIAH 42:1-4</a:t>
            </a:r>
          </a:p>
          <a:p>
            <a:pPr>
              <a:lnSpc>
                <a:spcPts val="4000"/>
              </a:lnSpc>
              <a:spcBef>
                <a:spcPts val="1200"/>
              </a:spcBef>
            </a:pPr>
            <a:endParaRPr lang="en-US" sz="4000" dirty="0"/>
          </a:p>
          <a:p>
            <a:pPr>
              <a:lnSpc>
                <a:spcPts val="4000"/>
              </a:lnSpc>
              <a:spcBef>
                <a:spcPts val="1200"/>
              </a:spcBef>
            </a:pPr>
            <a:endParaRPr lang="en-US" sz="4000" dirty="0"/>
          </a:p>
          <a:p>
            <a:pPr>
              <a:lnSpc>
                <a:spcPts val="4000"/>
              </a:lnSpc>
              <a:spcBef>
                <a:spcPts val="1200"/>
              </a:spcBef>
            </a:pPr>
            <a:endParaRPr lang="en-US" sz="4000" dirty="0"/>
          </a:p>
          <a:p>
            <a:pPr>
              <a:lnSpc>
                <a:spcPts val="4000"/>
              </a:lnSpc>
              <a:spcBef>
                <a:spcPts val="1200"/>
              </a:spcBef>
            </a:pPr>
            <a:endParaRPr lang="en-US" sz="4000" dirty="0"/>
          </a:p>
          <a:p>
            <a:pPr>
              <a:lnSpc>
                <a:spcPts val="4000"/>
              </a:lnSpc>
              <a:spcBef>
                <a:spcPts val="1200"/>
              </a:spcBef>
            </a:pPr>
            <a:endParaRPr lang="en-US" sz="4000" dirty="0"/>
          </a:p>
          <a:p>
            <a:pPr>
              <a:lnSpc>
                <a:spcPts val="4000"/>
              </a:lnSpc>
              <a:spcBef>
                <a:spcPts val="1200"/>
              </a:spcBef>
            </a:pPr>
            <a:endParaRPr lang="en-US" sz="4000" dirty="0"/>
          </a:p>
          <a:p>
            <a:pPr algn="ctr">
              <a:lnSpc>
                <a:spcPts val="4000"/>
              </a:lnSpc>
              <a:spcBef>
                <a:spcPts val="0"/>
              </a:spcBef>
            </a:pPr>
            <a:r>
              <a:rPr lang="en-US" sz="4400" b="0" i="1" dirty="0">
                <a:effectLst/>
              </a:rPr>
              <a:t>God’s provision: He anoints with His Spirit</a:t>
            </a:r>
          </a:p>
        </p:txBody>
      </p:sp>
      <p:sp>
        <p:nvSpPr>
          <p:cNvPr id="3" name="Title 2"/>
          <p:cNvSpPr>
            <a:spLocks noGrp="1"/>
          </p:cNvSpPr>
          <p:nvPr>
            <p:ph type="title"/>
          </p:nvPr>
        </p:nvSpPr>
        <p:spPr/>
        <p:txBody>
          <a:bodyPr/>
          <a:lstStyle/>
          <a:p>
            <a:endParaRPr lang="en-US" dirty="0"/>
          </a:p>
        </p:txBody>
      </p:sp>
      <p:sp>
        <p:nvSpPr>
          <p:cNvPr id="12" name="Title 4"/>
          <p:cNvSpPr txBox="1">
            <a:spLocks/>
          </p:cNvSpPr>
          <p:nvPr/>
        </p:nvSpPr>
        <p:spPr bwMode="auto">
          <a:xfrm>
            <a:off x="180622" y="274638"/>
            <a:ext cx="117856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a:lstStyle>
          <a:p>
            <a:pPr marL="0" marR="0" lvl="0" indent="0" algn="ctr" defTabSz="914400" rtl="0" eaLnBrk="0" fontAlgn="base" latinLnBrk="0" hangingPunct="0">
              <a:lnSpc>
                <a:spcPts val="4000"/>
              </a:lnSpc>
              <a:spcBef>
                <a:spcPct val="0"/>
              </a:spcBef>
              <a:spcAft>
                <a:spcPct val="0"/>
              </a:spcAft>
              <a:buClrTx/>
              <a:buSzTx/>
              <a:buFontTx/>
              <a:buNone/>
              <a:tabLst/>
              <a:defRPr/>
            </a:pPr>
            <a:r>
              <a:rPr kumimoji="0" lang="en-US" sz="54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j-ea"/>
                <a:cs typeface="+mj-cs"/>
              </a:rPr>
              <a:t>Applying Isaiah’s Servant Passages</a:t>
            </a:r>
          </a:p>
        </p:txBody>
      </p:sp>
      <p:sp>
        <p:nvSpPr>
          <p:cNvPr id="8" name="Text Box 4"/>
          <p:cNvSpPr txBox="1">
            <a:spLocks noChangeArrowheads="1"/>
          </p:cNvSpPr>
          <p:nvPr/>
        </p:nvSpPr>
        <p:spPr bwMode="auto">
          <a:xfrm>
            <a:off x="180622" y="2321764"/>
            <a:ext cx="11785600" cy="913070"/>
          </a:xfrm>
          <a:prstGeom prst="rect">
            <a:avLst/>
          </a:prstGeom>
          <a:solidFill>
            <a:schemeClr val="bg1"/>
          </a:solidFill>
          <a:ln w="9525">
            <a:solidFill>
              <a:schemeClr val="bg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Isa. 42:1</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“Behold, My Servant . . . </a:t>
            </a:r>
            <a:r>
              <a:rPr kumimoji="0" lang="en-US" sz="3200" b="1"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I have put My Spirit upon Him . . .”</a:t>
            </a:r>
            <a:endPar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endParaRPr>
          </a:p>
        </p:txBody>
      </p:sp>
      <p:sp>
        <p:nvSpPr>
          <p:cNvPr id="9" name="Text Box 4"/>
          <p:cNvSpPr txBox="1">
            <a:spLocks noChangeArrowheads="1"/>
          </p:cNvSpPr>
          <p:nvPr/>
        </p:nvSpPr>
        <p:spPr bwMode="auto">
          <a:xfrm>
            <a:off x="189329" y="3375499"/>
            <a:ext cx="11785600" cy="1733808"/>
          </a:xfrm>
          <a:prstGeom prst="rect">
            <a:avLst/>
          </a:prstGeom>
          <a:solidFill>
            <a:schemeClr val="bg1"/>
          </a:solidFill>
          <a:ln w="9525">
            <a:solidFill>
              <a:schemeClr val="bg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Acts 1:8</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 . . but you will receive power when the Holy Spirit has come upon you; and you shall be My witnesses both in Jerusalem, and in all Judea and Samaria, and even to the remotest part of the earth.” (see</a:t>
            </a:r>
            <a:r>
              <a:rPr kumimoji="0" lang="en-US" sz="3200" b="0" i="0" u="none" strike="noStrike" kern="1200" cap="none" spc="0" normalizeH="0" noProof="0" dirty="0">
                <a:ln>
                  <a:noFill/>
                </a:ln>
                <a:solidFill>
                  <a:srgbClr val="000000"/>
                </a:solidFill>
                <a:effectLst/>
                <a:uLnTx/>
                <a:uFillTx/>
                <a:latin typeface="Trebuchet MS" panose="020B0603020202020204" pitchFamily="34" charset="0"/>
                <a:ea typeface="+mn-ea"/>
                <a:cs typeface="+mn-cs"/>
              </a:rPr>
              <a:t> also Lk. 11:5-13)</a:t>
            </a:r>
            <a:endPar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endParaRPr>
          </a:p>
        </p:txBody>
      </p:sp>
    </p:spTree>
    <p:extLst>
      <p:ext uri="{BB962C8B-B14F-4D97-AF65-F5344CB8AC3E}">
        <p14:creationId xmlns:p14="http://schemas.microsoft.com/office/powerpoint/2010/main" val="1277570300"/>
      </p:ext>
    </p:extLst>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ox(in)">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02692" y="274638"/>
            <a:ext cx="11786616"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7" name="Content Placeholder 7"/>
          <p:cNvSpPr>
            <a:spLocks noGrp="1"/>
          </p:cNvSpPr>
          <p:nvPr>
            <p:ph idx="1"/>
          </p:nvPr>
        </p:nvSpPr>
        <p:spPr>
          <a:xfrm>
            <a:off x="180622" y="1803400"/>
            <a:ext cx="11785600" cy="4876800"/>
          </a:xfrm>
        </p:spPr>
        <p:txBody>
          <a:bodyPr/>
          <a:lstStyle/>
          <a:p>
            <a:pPr>
              <a:lnSpc>
                <a:spcPts val="4000"/>
              </a:lnSpc>
              <a:spcBef>
                <a:spcPts val="1200"/>
              </a:spcBef>
            </a:pPr>
            <a:r>
              <a:rPr lang="en-US" sz="4000" dirty="0"/>
              <a:t>ISAIAH 42:1-4</a:t>
            </a:r>
          </a:p>
          <a:p>
            <a:pPr>
              <a:lnSpc>
                <a:spcPts val="4000"/>
              </a:lnSpc>
              <a:spcBef>
                <a:spcPts val="1200"/>
              </a:spcBef>
            </a:pPr>
            <a:endParaRPr lang="en-US" sz="4000" dirty="0"/>
          </a:p>
          <a:p>
            <a:pPr>
              <a:lnSpc>
                <a:spcPts val="4000"/>
              </a:lnSpc>
              <a:spcBef>
                <a:spcPts val="1200"/>
              </a:spcBef>
            </a:pPr>
            <a:endParaRPr lang="en-US" sz="4000" dirty="0"/>
          </a:p>
          <a:p>
            <a:pPr>
              <a:lnSpc>
                <a:spcPts val="4000"/>
              </a:lnSpc>
              <a:spcBef>
                <a:spcPts val="1200"/>
              </a:spcBef>
            </a:pPr>
            <a:endParaRPr lang="en-US" sz="4000" dirty="0"/>
          </a:p>
          <a:p>
            <a:pPr>
              <a:lnSpc>
                <a:spcPts val="4000"/>
              </a:lnSpc>
              <a:spcBef>
                <a:spcPts val="1200"/>
              </a:spcBef>
            </a:pPr>
            <a:endParaRPr lang="en-US" sz="4000" dirty="0"/>
          </a:p>
          <a:p>
            <a:pPr>
              <a:lnSpc>
                <a:spcPts val="4000"/>
              </a:lnSpc>
              <a:spcBef>
                <a:spcPts val="1200"/>
              </a:spcBef>
            </a:pPr>
            <a:endParaRPr lang="en-US" sz="4000" dirty="0"/>
          </a:p>
          <a:p>
            <a:pPr>
              <a:lnSpc>
                <a:spcPts val="4000"/>
              </a:lnSpc>
              <a:spcBef>
                <a:spcPts val="1200"/>
              </a:spcBef>
            </a:pPr>
            <a:endParaRPr lang="en-US" sz="4000" dirty="0"/>
          </a:p>
          <a:p>
            <a:pPr algn="ctr">
              <a:lnSpc>
                <a:spcPts val="4000"/>
              </a:lnSpc>
              <a:spcBef>
                <a:spcPts val="0"/>
              </a:spcBef>
            </a:pPr>
            <a:r>
              <a:rPr lang="en-US" sz="4400" b="0" i="1" dirty="0">
                <a:effectLst/>
              </a:rPr>
              <a:t>Servant attitudes: Modesty</a:t>
            </a:r>
          </a:p>
        </p:txBody>
      </p:sp>
      <p:sp>
        <p:nvSpPr>
          <p:cNvPr id="3" name="Title 2"/>
          <p:cNvSpPr>
            <a:spLocks noGrp="1"/>
          </p:cNvSpPr>
          <p:nvPr>
            <p:ph type="title"/>
          </p:nvPr>
        </p:nvSpPr>
        <p:spPr/>
        <p:txBody>
          <a:bodyPr/>
          <a:lstStyle/>
          <a:p>
            <a:endParaRPr lang="en-US" dirty="0"/>
          </a:p>
        </p:txBody>
      </p:sp>
      <p:sp>
        <p:nvSpPr>
          <p:cNvPr id="12" name="Title 4"/>
          <p:cNvSpPr txBox="1">
            <a:spLocks/>
          </p:cNvSpPr>
          <p:nvPr/>
        </p:nvSpPr>
        <p:spPr bwMode="auto">
          <a:xfrm>
            <a:off x="180622" y="274638"/>
            <a:ext cx="117856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a:lstStyle>
          <a:p>
            <a:pPr marL="0" marR="0" lvl="0" indent="0" algn="ctr" defTabSz="914400" rtl="0" eaLnBrk="0" fontAlgn="base" latinLnBrk="0" hangingPunct="0">
              <a:lnSpc>
                <a:spcPts val="4000"/>
              </a:lnSpc>
              <a:spcBef>
                <a:spcPct val="0"/>
              </a:spcBef>
              <a:spcAft>
                <a:spcPct val="0"/>
              </a:spcAft>
              <a:buClrTx/>
              <a:buSzTx/>
              <a:buFontTx/>
              <a:buNone/>
              <a:tabLst/>
              <a:defRPr/>
            </a:pPr>
            <a:r>
              <a:rPr kumimoji="0" lang="en-US" sz="54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j-ea"/>
                <a:cs typeface="+mj-cs"/>
              </a:rPr>
              <a:t>Applying Isaiah’s Servant Passages</a:t>
            </a:r>
          </a:p>
        </p:txBody>
      </p:sp>
      <p:sp>
        <p:nvSpPr>
          <p:cNvPr id="8" name="Text Box 4"/>
          <p:cNvSpPr txBox="1">
            <a:spLocks noChangeArrowheads="1"/>
          </p:cNvSpPr>
          <p:nvPr/>
        </p:nvSpPr>
        <p:spPr bwMode="auto">
          <a:xfrm>
            <a:off x="180622" y="2321764"/>
            <a:ext cx="11785600" cy="3785652"/>
          </a:xfrm>
          <a:prstGeom prst="rect">
            <a:avLst/>
          </a:prstGeom>
          <a:solidFill>
            <a:schemeClr val="bg1"/>
          </a:solidFill>
          <a:ln w="9525">
            <a:solidFill>
              <a:schemeClr val="bg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Isa. 42:1</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“Behold, My Servant, whom I uphold; My chosen one in whom My soul delights. I have put My Spirit upon Him; He will bring forth justice to the nations. </a:t>
            </a: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2</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a:t>
            </a:r>
            <a:r>
              <a:rPr kumimoji="0" lang="en-US" sz="3200" b="1"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He will not cry out or raise His voice, nor make His voice heard in the street</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a:t>
            </a: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3</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A bruised reed He will not break and a dimly burning wick He will not extinguish; He will faithfully bring forth justice. </a:t>
            </a: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4</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He will not be disheartened or crushed until He has established justice in the earth; and the coastlands will wait expectantly for His law.” (See also Matt. 12:15-21)</a:t>
            </a:r>
          </a:p>
        </p:txBody>
      </p:sp>
    </p:spTree>
    <p:extLst>
      <p:ext uri="{BB962C8B-B14F-4D97-AF65-F5344CB8AC3E}">
        <p14:creationId xmlns:p14="http://schemas.microsoft.com/office/powerpoint/2010/main" val="537185488"/>
      </p:ext>
    </p:extLst>
  </p:cSld>
  <p:clrMapOvr>
    <a:masterClrMapping/>
  </p:clrMapOvr>
  <p:transition spd="slow">
    <p:randomBa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02692" y="274638"/>
            <a:ext cx="11786616"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7" name="Content Placeholder 7"/>
          <p:cNvSpPr>
            <a:spLocks noGrp="1"/>
          </p:cNvSpPr>
          <p:nvPr>
            <p:ph idx="1"/>
          </p:nvPr>
        </p:nvSpPr>
        <p:spPr>
          <a:xfrm>
            <a:off x="180622" y="1803400"/>
            <a:ext cx="11785600" cy="4876800"/>
          </a:xfrm>
        </p:spPr>
        <p:txBody>
          <a:bodyPr/>
          <a:lstStyle/>
          <a:p>
            <a:pPr>
              <a:lnSpc>
                <a:spcPts val="4000"/>
              </a:lnSpc>
              <a:spcBef>
                <a:spcPts val="1200"/>
              </a:spcBef>
            </a:pPr>
            <a:r>
              <a:rPr lang="en-US" sz="4000" dirty="0"/>
              <a:t>ISAIAH 42:1-4</a:t>
            </a:r>
          </a:p>
          <a:p>
            <a:pPr>
              <a:lnSpc>
                <a:spcPts val="4000"/>
              </a:lnSpc>
              <a:spcBef>
                <a:spcPts val="1200"/>
              </a:spcBef>
            </a:pPr>
            <a:endParaRPr lang="en-US" sz="4000" dirty="0"/>
          </a:p>
          <a:p>
            <a:pPr>
              <a:lnSpc>
                <a:spcPts val="4000"/>
              </a:lnSpc>
              <a:spcBef>
                <a:spcPts val="1200"/>
              </a:spcBef>
            </a:pPr>
            <a:endParaRPr lang="en-US" sz="4000" dirty="0"/>
          </a:p>
          <a:p>
            <a:pPr>
              <a:lnSpc>
                <a:spcPts val="4000"/>
              </a:lnSpc>
              <a:spcBef>
                <a:spcPts val="1200"/>
              </a:spcBef>
            </a:pPr>
            <a:endParaRPr lang="en-US" sz="4000" dirty="0"/>
          </a:p>
          <a:p>
            <a:pPr>
              <a:lnSpc>
                <a:spcPts val="4000"/>
              </a:lnSpc>
              <a:spcBef>
                <a:spcPts val="1200"/>
              </a:spcBef>
            </a:pPr>
            <a:endParaRPr lang="en-US" sz="4000" dirty="0"/>
          </a:p>
          <a:p>
            <a:pPr>
              <a:lnSpc>
                <a:spcPts val="4000"/>
              </a:lnSpc>
              <a:spcBef>
                <a:spcPts val="1200"/>
              </a:spcBef>
            </a:pPr>
            <a:endParaRPr lang="en-US" sz="4000" dirty="0"/>
          </a:p>
          <a:p>
            <a:pPr>
              <a:lnSpc>
                <a:spcPts val="4000"/>
              </a:lnSpc>
              <a:spcBef>
                <a:spcPts val="1200"/>
              </a:spcBef>
            </a:pPr>
            <a:endParaRPr lang="en-US" sz="4000" dirty="0"/>
          </a:p>
          <a:p>
            <a:pPr algn="ctr">
              <a:lnSpc>
                <a:spcPts val="4000"/>
              </a:lnSpc>
              <a:spcBef>
                <a:spcPts val="0"/>
              </a:spcBef>
            </a:pPr>
            <a:r>
              <a:rPr lang="en-US" sz="4400" b="0" i="1" dirty="0">
                <a:effectLst/>
              </a:rPr>
              <a:t>Servant attitudes: Modesty (see Matt. 6:1ff)</a:t>
            </a:r>
          </a:p>
        </p:txBody>
      </p:sp>
      <p:sp>
        <p:nvSpPr>
          <p:cNvPr id="3" name="Title 2"/>
          <p:cNvSpPr>
            <a:spLocks noGrp="1"/>
          </p:cNvSpPr>
          <p:nvPr>
            <p:ph type="title"/>
          </p:nvPr>
        </p:nvSpPr>
        <p:spPr/>
        <p:txBody>
          <a:bodyPr/>
          <a:lstStyle/>
          <a:p>
            <a:endParaRPr lang="en-US" dirty="0"/>
          </a:p>
        </p:txBody>
      </p:sp>
      <p:sp>
        <p:nvSpPr>
          <p:cNvPr id="12" name="Title 4"/>
          <p:cNvSpPr txBox="1">
            <a:spLocks/>
          </p:cNvSpPr>
          <p:nvPr/>
        </p:nvSpPr>
        <p:spPr bwMode="auto">
          <a:xfrm>
            <a:off x="180622" y="274638"/>
            <a:ext cx="117856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a:lstStyle>
          <a:p>
            <a:pPr marL="0" marR="0" lvl="0" indent="0" algn="ctr" defTabSz="914400" rtl="0" eaLnBrk="0" fontAlgn="base" latinLnBrk="0" hangingPunct="0">
              <a:lnSpc>
                <a:spcPts val="4000"/>
              </a:lnSpc>
              <a:spcBef>
                <a:spcPct val="0"/>
              </a:spcBef>
              <a:spcAft>
                <a:spcPct val="0"/>
              </a:spcAft>
              <a:buClrTx/>
              <a:buSzTx/>
              <a:buFontTx/>
              <a:buNone/>
              <a:tabLst/>
              <a:defRPr/>
            </a:pPr>
            <a:r>
              <a:rPr kumimoji="0" lang="en-US" sz="54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j-ea"/>
                <a:cs typeface="+mj-cs"/>
              </a:rPr>
              <a:t>Applying Isaiah’s Servant Passages</a:t>
            </a:r>
          </a:p>
        </p:txBody>
      </p:sp>
      <p:sp>
        <p:nvSpPr>
          <p:cNvPr id="8" name="Text Box 4"/>
          <p:cNvSpPr txBox="1">
            <a:spLocks noChangeArrowheads="1"/>
          </p:cNvSpPr>
          <p:nvPr/>
        </p:nvSpPr>
        <p:spPr bwMode="auto">
          <a:xfrm>
            <a:off x="180622" y="2321764"/>
            <a:ext cx="11785600" cy="3349635"/>
          </a:xfrm>
          <a:prstGeom prst="rect">
            <a:avLst/>
          </a:prstGeom>
          <a:solidFill>
            <a:schemeClr val="accent1"/>
          </a:solidFill>
          <a:ln w="9525">
            <a:solidFill>
              <a:schemeClr val="bg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“Neither strident nor flamboyant, God’s Servant conducts a ministry that appears almost self-effacing.  What a contrast to the arrogant self-advertising of so many hypesters today, both inside and outside of the church . . . On this very point the devil tempted Jesus, urging him to attempt a headline-grabbing leap from the rooftop of the temple (Matt. 4:5).  But Jesus did not seek headlines and did not fall to the plot.”</a:t>
            </a:r>
          </a:p>
          <a:p>
            <a:pPr marL="0" marR="0" lvl="0" indent="0" algn="l" defTabSz="914400" rtl="0" eaLnBrk="1" fontAlgn="auto" latinLnBrk="0" hangingPunct="1">
              <a:lnSpc>
                <a:spcPts val="2400"/>
              </a:lnSpc>
              <a:spcBef>
                <a:spcPts val="60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Oswald Sanders, </a:t>
            </a:r>
            <a:r>
              <a:rPr kumimoji="0" lang="en-US" sz="2400" b="0" i="1"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Spiritual Leadership</a:t>
            </a:r>
            <a:r>
              <a:rPr kumimoji="0" lang="en-US" sz="24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“The Master’s Master Principle”</a:t>
            </a:r>
          </a:p>
        </p:txBody>
      </p:sp>
    </p:spTree>
    <p:extLst>
      <p:ext uri="{BB962C8B-B14F-4D97-AF65-F5344CB8AC3E}">
        <p14:creationId xmlns:p14="http://schemas.microsoft.com/office/powerpoint/2010/main" val="2366224013"/>
      </p:ext>
    </p:extLst>
  </p:cSld>
  <p:clrMapOvr>
    <a:masterClrMapping/>
  </p:clrMapOvr>
  <p:transition spd="med">
    <p:split orient="vert" dir="in"/>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02692" y="274638"/>
            <a:ext cx="11786616"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7" name="Content Placeholder 7"/>
          <p:cNvSpPr>
            <a:spLocks noGrp="1"/>
          </p:cNvSpPr>
          <p:nvPr>
            <p:ph idx="1"/>
          </p:nvPr>
        </p:nvSpPr>
        <p:spPr>
          <a:xfrm>
            <a:off x="180622" y="1803400"/>
            <a:ext cx="11785600" cy="4876800"/>
          </a:xfrm>
        </p:spPr>
        <p:txBody>
          <a:bodyPr/>
          <a:lstStyle/>
          <a:p>
            <a:pPr>
              <a:lnSpc>
                <a:spcPts val="4000"/>
              </a:lnSpc>
              <a:spcBef>
                <a:spcPts val="1200"/>
              </a:spcBef>
            </a:pPr>
            <a:r>
              <a:rPr lang="en-US" sz="4000" dirty="0"/>
              <a:t>ISAIAH 42:1-4</a:t>
            </a:r>
          </a:p>
          <a:p>
            <a:pPr>
              <a:lnSpc>
                <a:spcPts val="4000"/>
              </a:lnSpc>
              <a:spcBef>
                <a:spcPts val="1200"/>
              </a:spcBef>
            </a:pPr>
            <a:endParaRPr lang="en-US" sz="4000" dirty="0"/>
          </a:p>
          <a:p>
            <a:pPr>
              <a:lnSpc>
                <a:spcPts val="4000"/>
              </a:lnSpc>
              <a:spcBef>
                <a:spcPts val="1200"/>
              </a:spcBef>
            </a:pPr>
            <a:endParaRPr lang="en-US" sz="4000" dirty="0"/>
          </a:p>
          <a:p>
            <a:pPr>
              <a:lnSpc>
                <a:spcPts val="4000"/>
              </a:lnSpc>
              <a:spcBef>
                <a:spcPts val="1200"/>
              </a:spcBef>
            </a:pPr>
            <a:endParaRPr lang="en-US" sz="4000" dirty="0"/>
          </a:p>
          <a:p>
            <a:pPr>
              <a:lnSpc>
                <a:spcPts val="4000"/>
              </a:lnSpc>
              <a:spcBef>
                <a:spcPts val="1200"/>
              </a:spcBef>
            </a:pPr>
            <a:endParaRPr lang="en-US" sz="4000" dirty="0"/>
          </a:p>
          <a:p>
            <a:pPr>
              <a:lnSpc>
                <a:spcPts val="4000"/>
              </a:lnSpc>
              <a:spcBef>
                <a:spcPts val="1200"/>
              </a:spcBef>
            </a:pPr>
            <a:endParaRPr lang="en-US" sz="4000" dirty="0"/>
          </a:p>
          <a:p>
            <a:pPr>
              <a:lnSpc>
                <a:spcPts val="4000"/>
              </a:lnSpc>
              <a:spcBef>
                <a:spcPts val="1200"/>
              </a:spcBef>
            </a:pPr>
            <a:endParaRPr lang="en-US" sz="4000" dirty="0"/>
          </a:p>
          <a:p>
            <a:pPr algn="ctr">
              <a:lnSpc>
                <a:spcPts val="4000"/>
              </a:lnSpc>
              <a:spcBef>
                <a:spcPts val="0"/>
              </a:spcBef>
            </a:pPr>
            <a:r>
              <a:rPr lang="en-US" sz="4400" b="0" i="1" dirty="0">
                <a:effectLst/>
              </a:rPr>
              <a:t>Servant attitudes: Compassion</a:t>
            </a:r>
          </a:p>
        </p:txBody>
      </p:sp>
      <p:sp>
        <p:nvSpPr>
          <p:cNvPr id="3" name="Title 2"/>
          <p:cNvSpPr>
            <a:spLocks noGrp="1"/>
          </p:cNvSpPr>
          <p:nvPr>
            <p:ph type="title"/>
          </p:nvPr>
        </p:nvSpPr>
        <p:spPr/>
        <p:txBody>
          <a:bodyPr/>
          <a:lstStyle/>
          <a:p>
            <a:endParaRPr lang="en-US" dirty="0"/>
          </a:p>
        </p:txBody>
      </p:sp>
      <p:sp>
        <p:nvSpPr>
          <p:cNvPr id="12" name="Title 4"/>
          <p:cNvSpPr txBox="1">
            <a:spLocks/>
          </p:cNvSpPr>
          <p:nvPr/>
        </p:nvSpPr>
        <p:spPr bwMode="auto">
          <a:xfrm>
            <a:off x="180622" y="274638"/>
            <a:ext cx="117856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a:lstStyle>
          <a:p>
            <a:pPr marL="0" marR="0" lvl="0" indent="0" algn="ctr" defTabSz="914400" rtl="0" eaLnBrk="0" fontAlgn="base" latinLnBrk="0" hangingPunct="0">
              <a:lnSpc>
                <a:spcPts val="4000"/>
              </a:lnSpc>
              <a:spcBef>
                <a:spcPct val="0"/>
              </a:spcBef>
              <a:spcAft>
                <a:spcPct val="0"/>
              </a:spcAft>
              <a:buClrTx/>
              <a:buSzTx/>
              <a:buFontTx/>
              <a:buNone/>
              <a:tabLst/>
              <a:defRPr/>
            </a:pPr>
            <a:r>
              <a:rPr kumimoji="0" lang="en-US" sz="54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j-ea"/>
                <a:cs typeface="+mj-cs"/>
              </a:rPr>
              <a:t>Applying Isaiah’s Servant Passages</a:t>
            </a:r>
          </a:p>
        </p:txBody>
      </p:sp>
      <p:sp>
        <p:nvSpPr>
          <p:cNvPr id="8" name="Text Box 4"/>
          <p:cNvSpPr txBox="1">
            <a:spLocks noChangeArrowheads="1"/>
          </p:cNvSpPr>
          <p:nvPr/>
        </p:nvSpPr>
        <p:spPr bwMode="auto">
          <a:xfrm>
            <a:off x="180622" y="2321764"/>
            <a:ext cx="11785600" cy="3785652"/>
          </a:xfrm>
          <a:prstGeom prst="rect">
            <a:avLst/>
          </a:prstGeom>
          <a:solidFill>
            <a:schemeClr val="bg1"/>
          </a:solidFill>
          <a:ln w="9525">
            <a:solidFill>
              <a:schemeClr val="bg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Isa. 42:1</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“Behold, My Servant, whom I uphold; My chosen one in whom My soul delights. I have put My Spirit upon Him; He will bring forth justice to the nations. </a:t>
            </a: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2</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“He will not cry out or raise His voice, nor make His voice heard in the street. </a:t>
            </a: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3</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a:t>
            </a:r>
            <a:r>
              <a:rPr kumimoji="0" lang="en-US" sz="3200" b="1"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A bruised reed He will not break and a dimly burning wick He will not extinguish</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He will faithfully bring forth justice. </a:t>
            </a: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4</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He will not be disheartened or crushed until He has established justice in the earth; and the coastlands will wait expectantly for His law.” </a:t>
            </a:r>
          </a:p>
        </p:txBody>
      </p:sp>
    </p:spTree>
    <p:extLst>
      <p:ext uri="{BB962C8B-B14F-4D97-AF65-F5344CB8AC3E}">
        <p14:creationId xmlns:p14="http://schemas.microsoft.com/office/powerpoint/2010/main" val="758028897"/>
      </p:ext>
    </p:extLst>
  </p:cSld>
  <p:clrMapOvr>
    <a:masterClrMapping/>
  </p:clrMapOvr>
  <p:transition spd="med">
    <p:split orient="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02692" y="274638"/>
            <a:ext cx="11786616"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7" name="Content Placeholder 7"/>
          <p:cNvSpPr>
            <a:spLocks noGrp="1"/>
          </p:cNvSpPr>
          <p:nvPr>
            <p:ph idx="1"/>
          </p:nvPr>
        </p:nvSpPr>
        <p:spPr>
          <a:xfrm>
            <a:off x="180622" y="1803400"/>
            <a:ext cx="11785600" cy="4876800"/>
          </a:xfrm>
        </p:spPr>
        <p:txBody>
          <a:bodyPr/>
          <a:lstStyle/>
          <a:p>
            <a:pPr>
              <a:lnSpc>
                <a:spcPts val="4000"/>
              </a:lnSpc>
              <a:spcBef>
                <a:spcPts val="1200"/>
              </a:spcBef>
            </a:pPr>
            <a:r>
              <a:rPr lang="en-US" sz="4000" dirty="0"/>
              <a:t>ISAIAH 42:1-4</a:t>
            </a:r>
          </a:p>
          <a:p>
            <a:pPr>
              <a:lnSpc>
                <a:spcPts val="4000"/>
              </a:lnSpc>
              <a:spcBef>
                <a:spcPts val="1200"/>
              </a:spcBef>
            </a:pPr>
            <a:endParaRPr lang="en-US" sz="4000" dirty="0"/>
          </a:p>
          <a:p>
            <a:pPr>
              <a:lnSpc>
                <a:spcPts val="4000"/>
              </a:lnSpc>
              <a:spcBef>
                <a:spcPts val="1200"/>
              </a:spcBef>
            </a:pPr>
            <a:endParaRPr lang="en-US" sz="4000" dirty="0"/>
          </a:p>
          <a:p>
            <a:pPr>
              <a:lnSpc>
                <a:spcPts val="4000"/>
              </a:lnSpc>
              <a:spcBef>
                <a:spcPts val="1200"/>
              </a:spcBef>
            </a:pPr>
            <a:endParaRPr lang="en-US" sz="4000" dirty="0"/>
          </a:p>
          <a:p>
            <a:pPr>
              <a:lnSpc>
                <a:spcPts val="4000"/>
              </a:lnSpc>
              <a:spcBef>
                <a:spcPts val="1200"/>
              </a:spcBef>
            </a:pPr>
            <a:endParaRPr lang="en-US" sz="4000" dirty="0"/>
          </a:p>
          <a:p>
            <a:pPr>
              <a:lnSpc>
                <a:spcPts val="4000"/>
              </a:lnSpc>
              <a:spcBef>
                <a:spcPts val="1200"/>
              </a:spcBef>
            </a:pPr>
            <a:endParaRPr lang="en-US" sz="4000" dirty="0"/>
          </a:p>
          <a:p>
            <a:pPr>
              <a:lnSpc>
                <a:spcPts val="4000"/>
              </a:lnSpc>
              <a:spcBef>
                <a:spcPts val="1200"/>
              </a:spcBef>
            </a:pPr>
            <a:endParaRPr lang="en-US" sz="4000" dirty="0"/>
          </a:p>
          <a:p>
            <a:pPr algn="ctr">
              <a:lnSpc>
                <a:spcPts val="4000"/>
              </a:lnSpc>
              <a:spcBef>
                <a:spcPts val="0"/>
              </a:spcBef>
            </a:pPr>
            <a:r>
              <a:rPr lang="en-US" sz="4400" b="0" i="1" dirty="0">
                <a:effectLst/>
              </a:rPr>
              <a:t>Servant Attitudes: Empathy</a:t>
            </a:r>
          </a:p>
        </p:txBody>
      </p:sp>
      <p:sp>
        <p:nvSpPr>
          <p:cNvPr id="3" name="Title 2"/>
          <p:cNvSpPr>
            <a:spLocks noGrp="1"/>
          </p:cNvSpPr>
          <p:nvPr>
            <p:ph type="title"/>
          </p:nvPr>
        </p:nvSpPr>
        <p:spPr/>
        <p:txBody>
          <a:bodyPr/>
          <a:lstStyle/>
          <a:p>
            <a:endParaRPr lang="en-US" dirty="0"/>
          </a:p>
        </p:txBody>
      </p:sp>
      <p:sp>
        <p:nvSpPr>
          <p:cNvPr id="12" name="Title 4"/>
          <p:cNvSpPr txBox="1">
            <a:spLocks/>
          </p:cNvSpPr>
          <p:nvPr/>
        </p:nvSpPr>
        <p:spPr bwMode="auto">
          <a:xfrm>
            <a:off x="180622" y="274638"/>
            <a:ext cx="117856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a:lstStyle>
          <a:p>
            <a:pPr marL="0" marR="0" lvl="0" indent="0" algn="ctr" defTabSz="914400" rtl="0" eaLnBrk="0" fontAlgn="base" latinLnBrk="0" hangingPunct="0">
              <a:lnSpc>
                <a:spcPts val="4000"/>
              </a:lnSpc>
              <a:spcBef>
                <a:spcPct val="0"/>
              </a:spcBef>
              <a:spcAft>
                <a:spcPct val="0"/>
              </a:spcAft>
              <a:buClrTx/>
              <a:buSzTx/>
              <a:buFontTx/>
              <a:buNone/>
              <a:tabLst/>
              <a:defRPr/>
            </a:pPr>
            <a:r>
              <a:rPr kumimoji="0" lang="en-US" sz="54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j-ea"/>
                <a:cs typeface="+mj-cs"/>
              </a:rPr>
              <a:t>Applying Isaiah’s Servant Passages</a:t>
            </a:r>
          </a:p>
        </p:txBody>
      </p:sp>
      <p:sp>
        <p:nvSpPr>
          <p:cNvPr id="8" name="Text Box 4"/>
          <p:cNvSpPr txBox="1">
            <a:spLocks noChangeArrowheads="1"/>
          </p:cNvSpPr>
          <p:nvPr/>
        </p:nvSpPr>
        <p:spPr bwMode="auto">
          <a:xfrm>
            <a:off x="180622" y="2294054"/>
            <a:ext cx="11785600" cy="4606389"/>
          </a:xfrm>
          <a:prstGeom prst="rect">
            <a:avLst/>
          </a:prstGeom>
          <a:solidFill>
            <a:schemeClr val="accent1"/>
          </a:solidFill>
          <a:ln w="9525">
            <a:solidFill>
              <a:schemeClr val="bg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“The Lord’s servant is sympathetic with the weak, mercifully understanding toward those who err.  How of­ten do people who fail wear the tread-marks of fellow pilgrims!  But the ideal Servant does not run over the weak and failing.  He mends bruises and fans the weak spirit into a flame.  Many of us, even Christian workers, see a person whose life is a wreck and ‘pass by on the other side.’  We seek a ministry more reward­ing and worthy of our talents than bearing up the frail side of humanity.  But from God’s point of view, it is noble work to reclaim the world’s downtrodden people.”</a:t>
            </a:r>
          </a:p>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Oswald Sanders, </a:t>
            </a:r>
            <a:r>
              <a:rPr kumimoji="0" lang="en-US" sz="2400" b="0" i="1"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Spiritual Leadership</a:t>
            </a:r>
            <a:r>
              <a:rPr kumimoji="0" lang="en-US" sz="24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“The Master’s Master Principle”</a:t>
            </a:r>
          </a:p>
        </p:txBody>
      </p:sp>
    </p:spTree>
    <p:extLst>
      <p:ext uri="{BB962C8B-B14F-4D97-AF65-F5344CB8AC3E}">
        <p14:creationId xmlns:p14="http://schemas.microsoft.com/office/powerpoint/2010/main" val="633979557"/>
      </p:ext>
    </p:extLst>
  </p:cSld>
  <p:clrMapOvr>
    <a:masterClrMapping/>
  </p:clrMapOvr>
  <p:transition spd="med">
    <p:split orient="vert" dir="in"/>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02692" y="274638"/>
            <a:ext cx="11786616"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7" name="Content Placeholder 7"/>
          <p:cNvSpPr>
            <a:spLocks noGrp="1"/>
          </p:cNvSpPr>
          <p:nvPr>
            <p:ph idx="1"/>
          </p:nvPr>
        </p:nvSpPr>
        <p:spPr>
          <a:xfrm>
            <a:off x="180622" y="1803400"/>
            <a:ext cx="11785600" cy="4876800"/>
          </a:xfrm>
        </p:spPr>
        <p:txBody>
          <a:bodyPr/>
          <a:lstStyle/>
          <a:p>
            <a:pPr>
              <a:lnSpc>
                <a:spcPts val="4000"/>
              </a:lnSpc>
              <a:spcBef>
                <a:spcPts val="1200"/>
              </a:spcBef>
            </a:pPr>
            <a:r>
              <a:rPr lang="en-US" sz="4000" dirty="0"/>
              <a:t>ISAIAH 42:1-4</a:t>
            </a:r>
          </a:p>
          <a:p>
            <a:pPr>
              <a:lnSpc>
                <a:spcPts val="4000"/>
              </a:lnSpc>
              <a:spcBef>
                <a:spcPts val="1200"/>
              </a:spcBef>
            </a:pPr>
            <a:endParaRPr lang="en-US" sz="4000" dirty="0"/>
          </a:p>
          <a:p>
            <a:pPr>
              <a:lnSpc>
                <a:spcPts val="4000"/>
              </a:lnSpc>
              <a:spcBef>
                <a:spcPts val="1200"/>
              </a:spcBef>
            </a:pPr>
            <a:endParaRPr lang="en-US" sz="4000" dirty="0"/>
          </a:p>
          <a:p>
            <a:pPr>
              <a:lnSpc>
                <a:spcPts val="4000"/>
              </a:lnSpc>
              <a:spcBef>
                <a:spcPts val="1200"/>
              </a:spcBef>
            </a:pPr>
            <a:endParaRPr lang="en-US" sz="4000" dirty="0"/>
          </a:p>
          <a:p>
            <a:pPr>
              <a:lnSpc>
                <a:spcPts val="4000"/>
              </a:lnSpc>
              <a:spcBef>
                <a:spcPts val="1200"/>
              </a:spcBef>
            </a:pPr>
            <a:endParaRPr lang="en-US" sz="4000" dirty="0"/>
          </a:p>
          <a:p>
            <a:pPr>
              <a:lnSpc>
                <a:spcPts val="4000"/>
              </a:lnSpc>
              <a:spcBef>
                <a:spcPts val="1200"/>
              </a:spcBef>
            </a:pPr>
            <a:endParaRPr lang="en-US" sz="4000" dirty="0"/>
          </a:p>
          <a:p>
            <a:pPr>
              <a:lnSpc>
                <a:spcPts val="4000"/>
              </a:lnSpc>
              <a:spcBef>
                <a:spcPts val="1200"/>
              </a:spcBef>
            </a:pPr>
            <a:endParaRPr lang="en-US" sz="4000" dirty="0"/>
          </a:p>
          <a:p>
            <a:pPr algn="ctr">
              <a:lnSpc>
                <a:spcPts val="4000"/>
              </a:lnSpc>
              <a:spcBef>
                <a:spcPts val="0"/>
              </a:spcBef>
            </a:pPr>
            <a:r>
              <a:rPr lang="en-US" sz="4400" b="0" i="1" dirty="0">
                <a:effectLst/>
              </a:rPr>
              <a:t>Servant attitudes: Optimism</a:t>
            </a:r>
          </a:p>
        </p:txBody>
      </p:sp>
      <p:sp>
        <p:nvSpPr>
          <p:cNvPr id="3" name="Title 2"/>
          <p:cNvSpPr>
            <a:spLocks noGrp="1"/>
          </p:cNvSpPr>
          <p:nvPr>
            <p:ph type="title"/>
          </p:nvPr>
        </p:nvSpPr>
        <p:spPr/>
        <p:txBody>
          <a:bodyPr/>
          <a:lstStyle/>
          <a:p>
            <a:endParaRPr lang="en-US" dirty="0"/>
          </a:p>
        </p:txBody>
      </p:sp>
      <p:sp>
        <p:nvSpPr>
          <p:cNvPr id="12" name="Title 4"/>
          <p:cNvSpPr txBox="1">
            <a:spLocks/>
          </p:cNvSpPr>
          <p:nvPr/>
        </p:nvSpPr>
        <p:spPr bwMode="auto">
          <a:xfrm>
            <a:off x="180622" y="274638"/>
            <a:ext cx="117856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a:lstStyle>
          <a:p>
            <a:pPr marL="0" marR="0" lvl="0" indent="0" algn="ctr" defTabSz="914400" rtl="0" eaLnBrk="0" fontAlgn="base" latinLnBrk="0" hangingPunct="0">
              <a:lnSpc>
                <a:spcPts val="4000"/>
              </a:lnSpc>
              <a:spcBef>
                <a:spcPct val="0"/>
              </a:spcBef>
              <a:spcAft>
                <a:spcPct val="0"/>
              </a:spcAft>
              <a:buClrTx/>
              <a:buSzTx/>
              <a:buFontTx/>
              <a:buNone/>
              <a:tabLst/>
              <a:defRPr/>
            </a:pPr>
            <a:r>
              <a:rPr kumimoji="0" lang="en-US" sz="54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j-ea"/>
                <a:cs typeface="+mj-cs"/>
              </a:rPr>
              <a:t>Applying Isaiah’s Servant Passages</a:t>
            </a:r>
          </a:p>
        </p:txBody>
      </p:sp>
      <p:sp>
        <p:nvSpPr>
          <p:cNvPr id="8" name="Text Box 4"/>
          <p:cNvSpPr txBox="1">
            <a:spLocks noChangeArrowheads="1"/>
          </p:cNvSpPr>
          <p:nvPr/>
        </p:nvSpPr>
        <p:spPr bwMode="auto">
          <a:xfrm>
            <a:off x="180622" y="2321764"/>
            <a:ext cx="11785600" cy="3785652"/>
          </a:xfrm>
          <a:prstGeom prst="rect">
            <a:avLst/>
          </a:prstGeom>
          <a:solidFill>
            <a:schemeClr val="bg1"/>
          </a:solidFill>
          <a:ln w="9525">
            <a:solidFill>
              <a:schemeClr val="bg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Isa. 42:1</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“Behold, My Servant, whom I uphold; My chosen one in whom My soul delights. I have put My Spirit upon Him; He will bring forth justice to the nations. </a:t>
            </a: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2</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“He will not cry out or raise His voice, nor make His voice heard in the street. </a:t>
            </a: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3</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A bruised reed He will not break and a dimly burning wick He will not extinguish; He will faithfully bring forth justice. </a:t>
            </a: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4</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a:t>
            </a:r>
            <a:r>
              <a:rPr kumimoji="0" lang="en-US" sz="3200" b="1"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He will not be disheartened or crushed until He has established justice in the earth</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and the coastlands will wait expectantly for His law.” </a:t>
            </a:r>
          </a:p>
        </p:txBody>
      </p:sp>
    </p:spTree>
    <p:extLst>
      <p:ext uri="{BB962C8B-B14F-4D97-AF65-F5344CB8AC3E}">
        <p14:creationId xmlns:p14="http://schemas.microsoft.com/office/powerpoint/2010/main" val="3966970628"/>
      </p:ext>
    </p:extLst>
  </p:cSld>
  <p:clrMapOvr>
    <a:masterClrMapping/>
  </p:clrMapOvr>
  <p:transition spd="med">
    <p:split orient="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02692" y="274638"/>
            <a:ext cx="11786616"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7" name="Content Placeholder 7"/>
          <p:cNvSpPr>
            <a:spLocks noGrp="1"/>
          </p:cNvSpPr>
          <p:nvPr>
            <p:ph idx="1"/>
          </p:nvPr>
        </p:nvSpPr>
        <p:spPr>
          <a:xfrm>
            <a:off x="180622" y="1803400"/>
            <a:ext cx="11785600" cy="4876800"/>
          </a:xfrm>
        </p:spPr>
        <p:txBody>
          <a:bodyPr/>
          <a:lstStyle/>
          <a:p>
            <a:pPr>
              <a:lnSpc>
                <a:spcPts val="4000"/>
              </a:lnSpc>
              <a:spcBef>
                <a:spcPts val="1200"/>
              </a:spcBef>
            </a:pPr>
            <a:r>
              <a:rPr lang="en-US" sz="4000" dirty="0"/>
              <a:t>ISAIAH 42:1-4</a:t>
            </a:r>
          </a:p>
          <a:p>
            <a:pPr>
              <a:lnSpc>
                <a:spcPts val="4000"/>
              </a:lnSpc>
              <a:spcBef>
                <a:spcPts val="1200"/>
              </a:spcBef>
            </a:pPr>
            <a:endParaRPr lang="en-US" sz="4000" dirty="0"/>
          </a:p>
          <a:p>
            <a:pPr>
              <a:lnSpc>
                <a:spcPts val="4000"/>
              </a:lnSpc>
              <a:spcBef>
                <a:spcPts val="1200"/>
              </a:spcBef>
            </a:pPr>
            <a:endParaRPr lang="en-US" sz="4000" dirty="0"/>
          </a:p>
          <a:p>
            <a:pPr>
              <a:lnSpc>
                <a:spcPts val="4000"/>
              </a:lnSpc>
              <a:spcBef>
                <a:spcPts val="1200"/>
              </a:spcBef>
            </a:pPr>
            <a:endParaRPr lang="en-US" sz="4000" dirty="0"/>
          </a:p>
          <a:p>
            <a:pPr>
              <a:lnSpc>
                <a:spcPts val="4000"/>
              </a:lnSpc>
              <a:spcBef>
                <a:spcPts val="1200"/>
              </a:spcBef>
            </a:pPr>
            <a:endParaRPr lang="en-US" sz="4000" dirty="0"/>
          </a:p>
          <a:p>
            <a:pPr>
              <a:lnSpc>
                <a:spcPts val="4000"/>
              </a:lnSpc>
              <a:spcBef>
                <a:spcPts val="1200"/>
              </a:spcBef>
            </a:pPr>
            <a:endParaRPr lang="en-US" sz="4000" dirty="0"/>
          </a:p>
          <a:p>
            <a:pPr algn="ctr">
              <a:lnSpc>
                <a:spcPts val="4000"/>
              </a:lnSpc>
              <a:spcBef>
                <a:spcPts val="0"/>
              </a:spcBef>
            </a:pPr>
            <a:r>
              <a:rPr lang="en-US" sz="4400" b="0" i="1" dirty="0">
                <a:effectLst/>
              </a:rPr>
              <a:t>Servant Attitudes: Optimism </a:t>
            </a:r>
            <a:br>
              <a:rPr lang="en-US" sz="4400" b="0" i="1" dirty="0">
                <a:effectLst/>
              </a:rPr>
            </a:br>
            <a:r>
              <a:rPr lang="en-US" sz="4400" b="0" i="1" dirty="0">
                <a:effectLst/>
              </a:rPr>
              <a:t>(rooted in trust in God’s sovereignty)</a:t>
            </a:r>
          </a:p>
        </p:txBody>
      </p:sp>
      <p:sp>
        <p:nvSpPr>
          <p:cNvPr id="3" name="Title 2"/>
          <p:cNvSpPr>
            <a:spLocks noGrp="1"/>
          </p:cNvSpPr>
          <p:nvPr>
            <p:ph type="title"/>
          </p:nvPr>
        </p:nvSpPr>
        <p:spPr/>
        <p:txBody>
          <a:bodyPr/>
          <a:lstStyle/>
          <a:p>
            <a:endParaRPr lang="en-US" dirty="0"/>
          </a:p>
        </p:txBody>
      </p:sp>
      <p:sp>
        <p:nvSpPr>
          <p:cNvPr id="12" name="Title 4"/>
          <p:cNvSpPr txBox="1">
            <a:spLocks/>
          </p:cNvSpPr>
          <p:nvPr/>
        </p:nvSpPr>
        <p:spPr bwMode="auto">
          <a:xfrm>
            <a:off x="180622" y="274638"/>
            <a:ext cx="117856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a:lstStyle>
          <a:p>
            <a:pPr marL="0" marR="0" lvl="0" indent="0" algn="ctr" defTabSz="914400" rtl="0" eaLnBrk="0" fontAlgn="base" latinLnBrk="0" hangingPunct="0">
              <a:lnSpc>
                <a:spcPts val="4000"/>
              </a:lnSpc>
              <a:spcBef>
                <a:spcPct val="0"/>
              </a:spcBef>
              <a:spcAft>
                <a:spcPct val="0"/>
              </a:spcAft>
              <a:buClrTx/>
              <a:buSzTx/>
              <a:buFontTx/>
              <a:buNone/>
              <a:tabLst/>
              <a:defRPr/>
            </a:pPr>
            <a:r>
              <a:rPr kumimoji="0" lang="en-US" sz="54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j-ea"/>
                <a:cs typeface="+mj-cs"/>
              </a:rPr>
              <a:t>Applying Isaiah’s Servant Passages</a:t>
            </a:r>
          </a:p>
        </p:txBody>
      </p:sp>
      <p:sp>
        <p:nvSpPr>
          <p:cNvPr id="8" name="Text Box 4"/>
          <p:cNvSpPr txBox="1">
            <a:spLocks noChangeArrowheads="1"/>
          </p:cNvSpPr>
          <p:nvPr/>
        </p:nvSpPr>
        <p:spPr bwMode="auto">
          <a:xfrm>
            <a:off x="180622" y="2321764"/>
            <a:ext cx="11785600" cy="2554545"/>
          </a:xfrm>
          <a:prstGeom prst="rect">
            <a:avLst/>
          </a:prstGeom>
          <a:solidFill>
            <a:schemeClr val="accent1"/>
          </a:solidFill>
          <a:ln w="9525">
            <a:solidFill>
              <a:schemeClr val="bg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“Pessimism and leadership are at opposite ends of life’s attitudes.  Hope and optimism are essential qualities for the servant of God who battles with the powers of darkness over the souls of men and women.  God’s ideal Servant is optimistic until every part of God’s work is done.”</a:t>
            </a:r>
          </a:p>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Oswald Sanders, </a:t>
            </a:r>
            <a:r>
              <a:rPr kumimoji="0" lang="en-US" sz="2400" b="0" i="1"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Spiritual Leadership</a:t>
            </a:r>
            <a:r>
              <a:rPr kumimoji="0" lang="en-US" sz="24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“The Master’s Master Principle”</a:t>
            </a:r>
          </a:p>
        </p:txBody>
      </p:sp>
    </p:spTree>
    <p:extLst>
      <p:ext uri="{BB962C8B-B14F-4D97-AF65-F5344CB8AC3E}">
        <p14:creationId xmlns:p14="http://schemas.microsoft.com/office/powerpoint/2010/main" val="3544713982"/>
      </p:ext>
    </p:extLst>
  </p:cSld>
  <p:clrMapOvr>
    <a:masterClrMapping/>
  </p:clrMapOvr>
  <p:transition spd="med">
    <p:split orient="vert" dir="in"/>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02692" y="274638"/>
            <a:ext cx="11786616"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7" name="Content Placeholder 7"/>
          <p:cNvSpPr>
            <a:spLocks noGrp="1"/>
          </p:cNvSpPr>
          <p:nvPr>
            <p:ph idx="1"/>
          </p:nvPr>
        </p:nvSpPr>
        <p:spPr>
          <a:xfrm>
            <a:off x="180622" y="1803400"/>
            <a:ext cx="11785600" cy="4876800"/>
          </a:xfrm>
        </p:spPr>
        <p:txBody>
          <a:bodyPr/>
          <a:lstStyle/>
          <a:p>
            <a:pPr>
              <a:lnSpc>
                <a:spcPts val="4000"/>
              </a:lnSpc>
              <a:spcBef>
                <a:spcPts val="1200"/>
              </a:spcBef>
            </a:pPr>
            <a:r>
              <a:rPr lang="en-US" sz="4000" dirty="0"/>
              <a:t>ISAIAH 49:1-5</a:t>
            </a:r>
          </a:p>
        </p:txBody>
      </p:sp>
      <p:sp>
        <p:nvSpPr>
          <p:cNvPr id="3" name="Title 2"/>
          <p:cNvSpPr>
            <a:spLocks noGrp="1"/>
          </p:cNvSpPr>
          <p:nvPr>
            <p:ph type="title"/>
          </p:nvPr>
        </p:nvSpPr>
        <p:spPr/>
        <p:txBody>
          <a:bodyPr/>
          <a:lstStyle/>
          <a:p>
            <a:endParaRPr lang="en-US" dirty="0"/>
          </a:p>
        </p:txBody>
      </p:sp>
      <p:sp>
        <p:nvSpPr>
          <p:cNvPr id="12" name="Title 4"/>
          <p:cNvSpPr txBox="1">
            <a:spLocks/>
          </p:cNvSpPr>
          <p:nvPr/>
        </p:nvSpPr>
        <p:spPr bwMode="auto">
          <a:xfrm>
            <a:off x="180622" y="274638"/>
            <a:ext cx="117856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a:lstStyle>
          <a:p>
            <a:pPr marL="0" marR="0" lvl="0" indent="0" algn="ctr" defTabSz="914400" rtl="0" eaLnBrk="0" fontAlgn="base" latinLnBrk="0" hangingPunct="0">
              <a:lnSpc>
                <a:spcPts val="4000"/>
              </a:lnSpc>
              <a:spcBef>
                <a:spcPct val="0"/>
              </a:spcBef>
              <a:spcAft>
                <a:spcPct val="0"/>
              </a:spcAft>
              <a:buClrTx/>
              <a:buSzTx/>
              <a:buFontTx/>
              <a:buNone/>
              <a:tabLst/>
              <a:defRPr/>
            </a:pPr>
            <a:r>
              <a:rPr kumimoji="0" lang="en-US" sz="54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j-ea"/>
                <a:cs typeface="+mj-cs"/>
              </a:rPr>
              <a:t>Applying Isaiah’s Servant Passages</a:t>
            </a:r>
          </a:p>
        </p:txBody>
      </p:sp>
      <p:sp>
        <p:nvSpPr>
          <p:cNvPr id="8" name="Text Box 4"/>
          <p:cNvSpPr txBox="1">
            <a:spLocks noChangeArrowheads="1"/>
          </p:cNvSpPr>
          <p:nvPr/>
        </p:nvSpPr>
        <p:spPr bwMode="auto">
          <a:xfrm>
            <a:off x="180622" y="2337349"/>
            <a:ext cx="11785600" cy="2964914"/>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Isa. 49:3</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a:t>
            </a:r>
            <a:r>
              <a:rPr kumimoji="0" lang="en-US" sz="3200" b="0" i="0" u="sng" strike="noStrike" kern="1200" cap="none" spc="0" normalizeH="0" baseline="0" noProof="0" dirty="0">
                <a:ln>
                  <a:noFill/>
                </a:ln>
                <a:solidFill>
                  <a:srgbClr val="000000"/>
                </a:solidFill>
                <a:effectLst/>
                <a:uLnTx/>
                <a:uFillTx/>
                <a:latin typeface="Trebuchet MS" panose="020B0603020202020204" pitchFamily="34" charset="0"/>
                <a:ea typeface="+mn-ea"/>
                <a:cs typeface="+mn-cs"/>
              </a:rPr>
              <a:t>He said to Me</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“You are My Servant, Israel, in Whom I will show My glory.” </a:t>
            </a: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4</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a:t>
            </a:r>
            <a:r>
              <a:rPr kumimoji="0" lang="en-US" sz="3200" b="0" i="0" u="sng" strike="noStrike" kern="1200" cap="none" spc="0" normalizeH="0" baseline="0" noProof="0" dirty="0">
                <a:ln>
                  <a:noFill/>
                </a:ln>
                <a:solidFill>
                  <a:srgbClr val="000000"/>
                </a:solidFill>
                <a:effectLst/>
                <a:uLnTx/>
                <a:uFillTx/>
                <a:latin typeface="Trebuchet MS" panose="020B0603020202020204" pitchFamily="34" charset="0"/>
                <a:ea typeface="+mn-ea"/>
                <a:cs typeface="+mn-cs"/>
              </a:rPr>
              <a:t>But I said</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“I have toiled in vain, I have spent My strength for nothing and vanity; yet surely the justice due to Me is with the </a:t>
            </a:r>
            <a:r>
              <a:rPr kumimoji="0" lang="en-US" sz="3200" b="0" i="0" u="none" strike="noStrike" kern="1200" cap="small" spc="0" normalizeH="0" baseline="0" noProof="0" dirty="0">
                <a:ln>
                  <a:noFill/>
                </a:ln>
                <a:solidFill>
                  <a:srgbClr val="000000"/>
                </a:solidFill>
                <a:effectLst/>
                <a:uLnTx/>
                <a:uFillTx/>
                <a:latin typeface="Trebuchet MS" panose="020B0603020202020204" pitchFamily="34" charset="0"/>
                <a:ea typeface="+mn-ea"/>
                <a:cs typeface="+mn-cs"/>
              </a:rPr>
              <a:t>Lord</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and My reward with My God.” </a:t>
            </a: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5</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And </a:t>
            </a:r>
            <a:r>
              <a:rPr kumimoji="0" lang="en-US" sz="3200" b="0" i="0" u="sng" strike="noStrike" kern="1200" cap="none" spc="0" normalizeH="0" baseline="0" noProof="0" dirty="0">
                <a:ln>
                  <a:noFill/>
                </a:ln>
                <a:solidFill>
                  <a:srgbClr val="000000"/>
                </a:solidFill>
                <a:effectLst/>
                <a:uLnTx/>
                <a:uFillTx/>
                <a:latin typeface="Trebuchet MS" panose="020B0603020202020204" pitchFamily="34" charset="0"/>
                <a:ea typeface="+mn-ea"/>
                <a:cs typeface="+mn-cs"/>
              </a:rPr>
              <a:t>now says the </a:t>
            </a:r>
            <a:r>
              <a:rPr kumimoji="0" lang="en-US" sz="3200" b="0" i="0" u="sng" strike="noStrike" kern="1200" cap="small" spc="0" normalizeH="0" baseline="0" noProof="0" dirty="0">
                <a:ln>
                  <a:noFill/>
                </a:ln>
                <a:solidFill>
                  <a:srgbClr val="000000"/>
                </a:solidFill>
                <a:effectLst/>
                <a:uLnTx/>
                <a:uFillTx/>
                <a:latin typeface="Trebuchet MS" panose="020B0603020202020204" pitchFamily="34" charset="0"/>
                <a:ea typeface="+mn-ea"/>
                <a:cs typeface="+mn-cs"/>
              </a:rPr>
              <a:t>Lord</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who formed Me from the womb to be His Servant, to bring Jacob back to Him, so that Israel might be gathered to Him . . .”</a:t>
            </a:r>
          </a:p>
        </p:txBody>
      </p:sp>
    </p:spTree>
    <p:extLst>
      <p:ext uri="{BB962C8B-B14F-4D97-AF65-F5344CB8AC3E}">
        <p14:creationId xmlns:p14="http://schemas.microsoft.com/office/powerpoint/2010/main" val="288936585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withEffect">
                                  <p:stCondLst>
                                    <p:cond delay="1000"/>
                                  </p:stCondLst>
                                  <p:childTnLst>
                                    <p:set>
                                      <p:cBhvr>
                                        <p:cTn id="6" dur="1" fill="hold">
                                          <p:stCondLst>
                                            <p:cond delay="0"/>
                                          </p:stCondLst>
                                        </p:cTn>
                                        <p:tgtEl>
                                          <p:spTgt spid="8"/>
                                        </p:tgtEl>
                                        <p:attrNameLst>
                                          <p:attrName>style.visibility</p:attrName>
                                        </p:attrNameLst>
                                      </p:cBhvr>
                                      <p:to>
                                        <p:strVal val="visible"/>
                                      </p:to>
                                    </p:set>
                                    <p:animEffect transition="in" filter="box(ou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02692" y="274638"/>
            <a:ext cx="11786616"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7" name="Content Placeholder 7"/>
          <p:cNvSpPr>
            <a:spLocks noGrp="1"/>
          </p:cNvSpPr>
          <p:nvPr>
            <p:ph idx="1"/>
          </p:nvPr>
        </p:nvSpPr>
        <p:spPr>
          <a:xfrm>
            <a:off x="180622" y="1803400"/>
            <a:ext cx="11785600" cy="4876800"/>
          </a:xfrm>
        </p:spPr>
        <p:txBody>
          <a:bodyPr/>
          <a:lstStyle/>
          <a:p>
            <a:pPr>
              <a:lnSpc>
                <a:spcPts val="4000"/>
              </a:lnSpc>
              <a:spcBef>
                <a:spcPts val="1200"/>
              </a:spcBef>
            </a:pPr>
            <a:r>
              <a:rPr lang="en-US" sz="4000" dirty="0"/>
              <a:t>ISAIAH 49:1-5</a:t>
            </a:r>
          </a:p>
          <a:p>
            <a:pPr>
              <a:lnSpc>
                <a:spcPts val="4000"/>
              </a:lnSpc>
              <a:spcBef>
                <a:spcPts val="1200"/>
              </a:spcBef>
            </a:pPr>
            <a:endParaRPr lang="en-US" sz="4000" dirty="0"/>
          </a:p>
          <a:p>
            <a:pPr>
              <a:lnSpc>
                <a:spcPts val="4000"/>
              </a:lnSpc>
              <a:spcBef>
                <a:spcPts val="1200"/>
              </a:spcBef>
            </a:pPr>
            <a:endParaRPr lang="en-US" sz="4000" dirty="0"/>
          </a:p>
          <a:p>
            <a:pPr algn="ctr">
              <a:lnSpc>
                <a:spcPts val="4000"/>
              </a:lnSpc>
              <a:spcBef>
                <a:spcPts val="1200"/>
              </a:spcBef>
            </a:pPr>
            <a:r>
              <a:rPr lang="en-US" sz="4400" b="0" i="1" dirty="0">
                <a:effectLst/>
              </a:rPr>
              <a:t>God’s Servant wrestled with despondency over the apparent futility of His ministry</a:t>
            </a:r>
          </a:p>
        </p:txBody>
      </p:sp>
      <p:sp>
        <p:nvSpPr>
          <p:cNvPr id="3" name="Title 2"/>
          <p:cNvSpPr>
            <a:spLocks noGrp="1"/>
          </p:cNvSpPr>
          <p:nvPr>
            <p:ph type="title"/>
          </p:nvPr>
        </p:nvSpPr>
        <p:spPr/>
        <p:txBody>
          <a:bodyPr/>
          <a:lstStyle/>
          <a:p>
            <a:endParaRPr lang="en-US" dirty="0"/>
          </a:p>
        </p:txBody>
      </p:sp>
      <p:sp>
        <p:nvSpPr>
          <p:cNvPr id="12" name="Title 4"/>
          <p:cNvSpPr txBox="1">
            <a:spLocks/>
          </p:cNvSpPr>
          <p:nvPr/>
        </p:nvSpPr>
        <p:spPr bwMode="auto">
          <a:xfrm>
            <a:off x="180622" y="274638"/>
            <a:ext cx="117856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a:lstStyle>
          <a:p>
            <a:pPr marL="0" marR="0" lvl="0" indent="0" algn="ctr" defTabSz="914400" rtl="0" eaLnBrk="0" fontAlgn="base" latinLnBrk="0" hangingPunct="0">
              <a:lnSpc>
                <a:spcPts val="4000"/>
              </a:lnSpc>
              <a:spcBef>
                <a:spcPct val="0"/>
              </a:spcBef>
              <a:spcAft>
                <a:spcPct val="0"/>
              </a:spcAft>
              <a:buClrTx/>
              <a:buSzTx/>
              <a:buFontTx/>
              <a:buNone/>
              <a:tabLst/>
              <a:defRPr/>
            </a:pPr>
            <a:r>
              <a:rPr kumimoji="0" lang="en-US" sz="54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j-ea"/>
                <a:cs typeface="+mj-cs"/>
              </a:rPr>
              <a:t>Applying Isaiah’s Servant Passages</a:t>
            </a:r>
          </a:p>
        </p:txBody>
      </p:sp>
      <p:sp>
        <p:nvSpPr>
          <p:cNvPr id="8" name="Text Box 4"/>
          <p:cNvSpPr txBox="1">
            <a:spLocks noChangeArrowheads="1"/>
          </p:cNvSpPr>
          <p:nvPr/>
        </p:nvSpPr>
        <p:spPr bwMode="auto">
          <a:xfrm>
            <a:off x="180622" y="2327824"/>
            <a:ext cx="11785600" cy="1323439"/>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Isa. 49:3</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He said to Me, “You are My Servant, Israel, in Whom I will show My glory.” </a:t>
            </a: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4</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a:t>
            </a:r>
            <a:r>
              <a:rPr kumimoji="0" lang="en-US" sz="3200" b="0" i="0" u="sng" strike="noStrike" kern="1200" cap="none" spc="0" normalizeH="0" baseline="0" noProof="0" dirty="0">
                <a:ln>
                  <a:noFill/>
                </a:ln>
                <a:solidFill>
                  <a:srgbClr val="000000"/>
                </a:solidFill>
                <a:effectLst/>
                <a:uLnTx/>
                <a:uFillTx/>
                <a:latin typeface="Trebuchet MS" panose="020B0603020202020204" pitchFamily="34" charset="0"/>
                <a:ea typeface="+mn-ea"/>
                <a:cs typeface="+mn-cs"/>
              </a:rPr>
              <a:t>But I said</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“I have toiled in vain, I have spent My strength for nothing and vanity . . .”</a:t>
            </a:r>
          </a:p>
        </p:txBody>
      </p:sp>
    </p:spTree>
    <p:extLst>
      <p:ext uri="{BB962C8B-B14F-4D97-AF65-F5344CB8AC3E}">
        <p14:creationId xmlns:p14="http://schemas.microsoft.com/office/powerpoint/2010/main" val="3357557095"/>
      </p:ext>
    </p:extLst>
  </p:cSld>
  <p:clrMapOvr>
    <a:masterClrMapping/>
  </p:clrMapOvr>
  <p:transition spd="med">
    <p:randomBa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02692" y="274638"/>
            <a:ext cx="11786616"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7" name="Content Placeholder 7"/>
          <p:cNvSpPr>
            <a:spLocks noGrp="1"/>
          </p:cNvSpPr>
          <p:nvPr>
            <p:ph idx="1"/>
          </p:nvPr>
        </p:nvSpPr>
        <p:spPr>
          <a:xfrm>
            <a:off x="180622" y="1803400"/>
            <a:ext cx="11785600" cy="4876800"/>
          </a:xfrm>
        </p:spPr>
        <p:txBody>
          <a:bodyPr/>
          <a:lstStyle/>
          <a:p>
            <a:pPr>
              <a:lnSpc>
                <a:spcPts val="4000"/>
              </a:lnSpc>
              <a:spcBef>
                <a:spcPts val="1200"/>
              </a:spcBef>
            </a:pPr>
            <a:r>
              <a:rPr lang="en-US" sz="4000" dirty="0"/>
              <a:t>ISAIAH 49:1-5</a:t>
            </a:r>
          </a:p>
          <a:p>
            <a:pPr>
              <a:lnSpc>
                <a:spcPts val="4000"/>
              </a:lnSpc>
              <a:spcBef>
                <a:spcPts val="1200"/>
              </a:spcBef>
            </a:pPr>
            <a:endParaRPr lang="en-US" sz="4000" dirty="0"/>
          </a:p>
          <a:p>
            <a:pPr>
              <a:lnSpc>
                <a:spcPts val="4000"/>
              </a:lnSpc>
              <a:spcBef>
                <a:spcPts val="1200"/>
              </a:spcBef>
            </a:pPr>
            <a:endParaRPr lang="en-US" sz="4000" dirty="0"/>
          </a:p>
        </p:txBody>
      </p:sp>
      <p:sp>
        <p:nvSpPr>
          <p:cNvPr id="3" name="Title 2"/>
          <p:cNvSpPr>
            <a:spLocks noGrp="1"/>
          </p:cNvSpPr>
          <p:nvPr>
            <p:ph type="title"/>
          </p:nvPr>
        </p:nvSpPr>
        <p:spPr/>
        <p:txBody>
          <a:bodyPr/>
          <a:lstStyle/>
          <a:p>
            <a:endParaRPr lang="en-US" dirty="0"/>
          </a:p>
        </p:txBody>
      </p:sp>
      <p:sp>
        <p:nvSpPr>
          <p:cNvPr id="12" name="Title 4"/>
          <p:cNvSpPr txBox="1">
            <a:spLocks/>
          </p:cNvSpPr>
          <p:nvPr/>
        </p:nvSpPr>
        <p:spPr bwMode="auto">
          <a:xfrm>
            <a:off x="180622" y="274638"/>
            <a:ext cx="117856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a:lstStyle>
          <a:p>
            <a:pPr marL="0" marR="0" lvl="0" indent="0" algn="ctr" defTabSz="914400" rtl="0" eaLnBrk="0" fontAlgn="base" latinLnBrk="0" hangingPunct="0">
              <a:lnSpc>
                <a:spcPts val="4000"/>
              </a:lnSpc>
              <a:spcBef>
                <a:spcPct val="0"/>
              </a:spcBef>
              <a:spcAft>
                <a:spcPct val="0"/>
              </a:spcAft>
              <a:buClrTx/>
              <a:buSzTx/>
              <a:buFontTx/>
              <a:buNone/>
              <a:tabLst/>
              <a:defRPr/>
            </a:pPr>
            <a:r>
              <a:rPr kumimoji="0" lang="en-US" sz="54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j-ea"/>
                <a:cs typeface="+mj-cs"/>
              </a:rPr>
              <a:t>Applying Isaiah’s Servant Passages</a:t>
            </a:r>
          </a:p>
        </p:txBody>
      </p:sp>
      <p:sp>
        <p:nvSpPr>
          <p:cNvPr id="8" name="Text Box 4"/>
          <p:cNvSpPr txBox="1">
            <a:spLocks noChangeArrowheads="1"/>
          </p:cNvSpPr>
          <p:nvPr/>
        </p:nvSpPr>
        <p:spPr bwMode="auto">
          <a:xfrm>
            <a:off x="180622" y="3707236"/>
            <a:ext cx="11785600" cy="2964914"/>
          </a:xfrm>
          <a:prstGeom prst="rect">
            <a:avLst/>
          </a:prstGeom>
          <a:solidFill>
            <a:schemeClr val="accent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“Since He was ‘in all points’ tested as we are, the Lord Jesus must have walked this path as well.  How comfortingly and helpfully this reaches out to us.  Jesus knows!  Few (who serve God) will fail to identify with ‘For emptiness I have toiled’ . . . Those who (serve God) best are most conscious of . . . downright failure, incompetence and general uselessness . . .”</a:t>
            </a:r>
          </a:p>
          <a:p>
            <a:pPr marL="0" marR="0" lvl="0" indent="0" algn="l" defTabSz="914400" rtl="0" eaLnBrk="1" fontAlgn="auto" latinLnBrk="0" hangingPunct="1">
              <a:lnSpc>
                <a:spcPts val="2400"/>
              </a:lnSpc>
              <a:spcBef>
                <a:spcPts val="60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J. Alec Motyer, </a:t>
            </a:r>
            <a:r>
              <a:rPr kumimoji="0" lang="en-US" sz="2400" b="0" i="1"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Isaiah</a:t>
            </a:r>
            <a:r>
              <a:rPr kumimoji="0" lang="en-US" sz="24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a:t>
            </a:r>
            <a:r>
              <a:rPr kumimoji="0" lang="en-US" sz="2400" b="0" i="1"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by the Day </a:t>
            </a:r>
            <a:r>
              <a:rPr kumimoji="0" lang="en-US" sz="24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(Christian Focus Publications, 2011), p. 241.</a:t>
            </a:r>
          </a:p>
        </p:txBody>
      </p:sp>
      <p:sp>
        <p:nvSpPr>
          <p:cNvPr id="9" name="Text Box 4"/>
          <p:cNvSpPr txBox="1">
            <a:spLocks noChangeArrowheads="1"/>
          </p:cNvSpPr>
          <p:nvPr/>
        </p:nvSpPr>
        <p:spPr bwMode="auto">
          <a:xfrm>
            <a:off x="180622" y="2321764"/>
            <a:ext cx="11785600" cy="1323439"/>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Isa. 49:3</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He said to Me, “You are My Servant, Israel, in Whom I will show My glory.” </a:t>
            </a: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4</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a:t>
            </a:r>
            <a:r>
              <a:rPr kumimoji="0" lang="en-US" sz="3200" b="0" i="0" u="sng" strike="noStrike" kern="1200" cap="none" spc="0" normalizeH="0" baseline="0" noProof="0" dirty="0">
                <a:ln>
                  <a:noFill/>
                </a:ln>
                <a:solidFill>
                  <a:srgbClr val="000000"/>
                </a:solidFill>
                <a:effectLst/>
                <a:uLnTx/>
                <a:uFillTx/>
                <a:latin typeface="Trebuchet MS" panose="020B0603020202020204" pitchFamily="34" charset="0"/>
                <a:ea typeface="+mn-ea"/>
                <a:cs typeface="+mn-cs"/>
              </a:rPr>
              <a:t>But I said</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“I have toiled in vain, I have spent My strength for nothing and vanity . . .”</a:t>
            </a:r>
          </a:p>
        </p:txBody>
      </p:sp>
    </p:spTree>
    <p:extLst>
      <p:ext uri="{BB962C8B-B14F-4D97-AF65-F5344CB8AC3E}">
        <p14:creationId xmlns:p14="http://schemas.microsoft.com/office/powerpoint/2010/main" val="559547892"/>
      </p:ext>
    </p:extLst>
  </p:cSld>
  <p:clrMapOvr>
    <a:masterClrMapping/>
  </p:clrMapOvr>
  <p:transition spd="med">
    <p:split orient="vert" dir="in"/>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02692" y="274638"/>
            <a:ext cx="11786616"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7" name="Content Placeholder 7"/>
          <p:cNvSpPr>
            <a:spLocks noGrp="1"/>
          </p:cNvSpPr>
          <p:nvPr>
            <p:ph idx="1"/>
          </p:nvPr>
        </p:nvSpPr>
        <p:spPr>
          <a:xfrm>
            <a:off x="180622" y="1803400"/>
            <a:ext cx="11785600" cy="4876800"/>
          </a:xfrm>
        </p:spPr>
        <p:txBody>
          <a:bodyPr/>
          <a:lstStyle/>
          <a:p>
            <a:pPr>
              <a:lnSpc>
                <a:spcPts val="4000"/>
              </a:lnSpc>
              <a:spcBef>
                <a:spcPts val="1200"/>
              </a:spcBef>
            </a:pPr>
            <a:r>
              <a:rPr lang="en-US" sz="4000" dirty="0"/>
              <a:t>ANONYMOUS SERVANT PASSAGES:</a:t>
            </a:r>
          </a:p>
          <a:p>
            <a:pPr marL="971550" lvl="1" indent="-571500" eaLnBrk="1" hangingPunct="1">
              <a:lnSpc>
                <a:spcPct val="70000"/>
              </a:lnSpc>
              <a:spcBef>
                <a:spcPts val="1200"/>
              </a:spcBef>
              <a:buFont typeface="Arial" panose="020B0604020202020204" pitchFamily="34" charset="0"/>
              <a:buChar char="•"/>
              <a:defRPr/>
            </a:pPr>
            <a:r>
              <a:rPr lang="en-US" altLang="en-US" sz="4000" dirty="0"/>
              <a:t>Isaiah 42:1-9</a:t>
            </a:r>
          </a:p>
          <a:p>
            <a:pPr marL="971550" lvl="1" indent="-571500" eaLnBrk="1" hangingPunct="1">
              <a:lnSpc>
                <a:spcPct val="70000"/>
              </a:lnSpc>
              <a:spcBef>
                <a:spcPts val="1200"/>
              </a:spcBef>
              <a:buFont typeface="Arial" panose="020B0604020202020204" pitchFamily="34" charset="0"/>
              <a:buChar char="•"/>
              <a:defRPr/>
            </a:pPr>
            <a:r>
              <a:rPr lang="en-US" altLang="en-US" sz="4000" dirty="0"/>
              <a:t>Isaiah 49:1-7</a:t>
            </a:r>
          </a:p>
          <a:p>
            <a:pPr marL="971550" lvl="1" indent="-571500" eaLnBrk="1" hangingPunct="1">
              <a:lnSpc>
                <a:spcPct val="70000"/>
              </a:lnSpc>
              <a:spcBef>
                <a:spcPts val="1200"/>
              </a:spcBef>
              <a:buFont typeface="Arial" panose="020B0604020202020204" pitchFamily="34" charset="0"/>
              <a:buChar char="•"/>
              <a:defRPr/>
            </a:pPr>
            <a:r>
              <a:rPr lang="en-US" altLang="en-US" sz="4000" dirty="0"/>
              <a:t>Isaiah 50:4-11</a:t>
            </a:r>
          </a:p>
          <a:p>
            <a:pPr marL="971550" lvl="1" indent="-571500" eaLnBrk="1" hangingPunct="1">
              <a:lnSpc>
                <a:spcPct val="70000"/>
              </a:lnSpc>
              <a:spcBef>
                <a:spcPts val="1200"/>
              </a:spcBef>
              <a:buFont typeface="Arial" panose="020B0604020202020204" pitchFamily="34" charset="0"/>
              <a:buChar char="•"/>
              <a:defRPr/>
            </a:pPr>
            <a:r>
              <a:rPr lang="en-US" altLang="en-US" sz="4000" dirty="0"/>
              <a:t>Isaiah 52:13 – 53:12</a:t>
            </a:r>
          </a:p>
        </p:txBody>
      </p:sp>
      <p:sp>
        <p:nvSpPr>
          <p:cNvPr id="3" name="Title 2"/>
          <p:cNvSpPr>
            <a:spLocks noGrp="1"/>
          </p:cNvSpPr>
          <p:nvPr>
            <p:ph type="title"/>
          </p:nvPr>
        </p:nvSpPr>
        <p:spPr/>
        <p:txBody>
          <a:bodyPr/>
          <a:lstStyle/>
          <a:p>
            <a:endParaRPr lang="en-US" dirty="0"/>
          </a:p>
        </p:txBody>
      </p:sp>
      <p:sp>
        <p:nvSpPr>
          <p:cNvPr id="12" name="Title 4"/>
          <p:cNvSpPr txBox="1">
            <a:spLocks/>
          </p:cNvSpPr>
          <p:nvPr/>
        </p:nvSpPr>
        <p:spPr bwMode="auto">
          <a:xfrm>
            <a:off x="180622" y="274638"/>
            <a:ext cx="117856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a:lstStyle>
          <a:p>
            <a:pPr marL="0" marR="0" lvl="0" indent="0" algn="ctr" defTabSz="914400" rtl="0" eaLnBrk="0" fontAlgn="base" latinLnBrk="0" hangingPunct="0">
              <a:lnSpc>
                <a:spcPts val="4000"/>
              </a:lnSpc>
              <a:spcBef>
                <a:spcPct val="0"/>
              </a:spcBef>
              <a:spcAft>
                <a:spcPct val="0"/>
              </a:spcAft>
              <a:buClrTx/>
              <a:buSzTx/>
              <a:buFontTx/>
              <a:buNone/>
              <a:tabLst/>
              <a:defRPr/>
            </a:pPr>
            <a:r>
              <a:rPr kumimoji="0" lang="en-US" sz="54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j-ea"/>
                <a:cs typeface="+mj-cs"/>
              </a:rPr>
              <a:t>Applying Isaiah’s Servant Passages</a:t>
            </a:r>
          </a:p>
        </p:txBody>
      </p:sp>
    </p:spTree>
    <p:extLst>
      <p:ext uri="{BB962C8B-B14F-4D97-AF65-F5344CB8AC3E}">
        <p14:creationId xmlns:p14="http://schemas.microsoft.com/office/powerpoint/2010/main" val="2332017727"/>
      </p:ext>
    </p:extLst>
  </p:cSld>
  <p:clrMapOvr>
    <a:masterClrMapping/>
  </p:clrMapOvr>
  <p:transition spd="med">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02692" y="274638"/>
            <a:ext cx="11786616"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7" name="Content Placeholder 7"/>
          <p:cNvSpPr>
            <a:spLocks noGrp="1"/>
          </p:cNvSpPr>
          <p:nvPr>
            <p:ph idx="1"/>
          </p:nvPr>
        </p:nvSpPr>
        <p:spPr>
          <a:xfrm>
            <a:off x="180622" y="1803400"/>
            <a:ext cx="11785600" cy="4876800"/>
          </a:xfrm>
        </p:spPr>
        <p:txBody>
          <a:bodyPr/>
          <a:lstStyle/>
          <a:p>
            <a:pPr>
              <a:lnSpc>
                <a:spcPts val="4000"/>
              </a:lnSpc>
              <a:spcBef>
                <a:spcPts val="1200"/>
              </a:spcBef>
            </a:pPr>
            <a:r>
              <a:rPr lang="en-US" sz="4000" dirty="0"/>
              <a:t>ISAIAH 49:1-5</a:t>
            </a:r>
          </a:p>
          <a:p>
            <a:pPr>
              <a:lnSpc>
                <a:spcPts val="4000"/>
              </a:lnSpc>
              <a:spcBef>
                <a:spcPts val="1200"/>
              </a:spcBef>
            </a:pPr>
            <a:endParaRPr lang="en-US" sz="4000" dirty="0"/>
          </a:p>
          <a:p>
            <a:pPr>
              <a:lnSpc>
                <a:spcPts val="4000"/>
              </a:lnSpc>
              <a:spcBef>
                <a:spcPts val="1200"/>
              </a:spcBef>
            </a:pPr>
            <a:endParaRPr lang="en-US" sz="4000" dirty="0"/>
          </a:p>
          <a:p>
            <a:pPr algn="ctr">
              <a:lnSpc>
                <a:spcPts val="4000"/>
              </a:lnSpc>
              <a:spcBef>
                <a:spcPts val="1200"/>
              </a:spcBef>
            </a:pPr>
            <a:r>
              <a:rPr lang="en-US" sz="4400" b="0" i="1" dirty="0">
                <a:effectLst/>
              </a:rPr>
              <a:t>God’s Servant answered His despondency </a:t>
            </a:r>
            <a:br>
              <a:rPr lang="en-US" sz="4400" b="0" i="1" dirty="0">
                <a:effectLst/>
              </a:rPr>
            </a:br>
            <a:r>
              <a:rPr lang="en-US" sz="4400" b="0" i="1" dirty="0">
                <a:effectLst/>
              </a:rPr>
              <a:t>by affirming that only the Lord </a:t>
            </a:r>
            <a:br>
              <a:rPr lang="en-US" sz="4400" b="0" i="1" dirty="0">
                <a:effectLst/>
              </a:rPr>
            </a:br>
            <a:r>
              <a:rPr lang="en-US" sz="4400" b="0" i="1" dirty="0">
                <a:effectLst/>
              </a:rPr>
              <a:t>is qualified to assess His ministry </a:t>
            </a:r>
            <a:br>
              <a:rPr lang="en-US" sz="4400" b="0" i="1" dirty="0">
                <a:effectLst/>
              </a:rPr>
            </a:br>
            <a:r>
              <a:rPr lang="en-US" sz="4400" b="0" i="1" dirty="0">
                <a:effectLst/>
              </a:rPr>
              <a:t>(see also 1 Cor. 4:3,4)</a:t>
            </a:r>
          </a:p>
        </p:txBody>
      </p:sp>
      <p:sp>
        <p:nvSpPr>
          <p:cNvPr id="3" name="Title 2"/>
          <p:cNvSpPr>
            <a:spLocks noGrp="1"/>
          </p:cNvSpPr>
          <p:nvPr>
            <p:ph type="title"/>
          </p:nvPr>
        </p:nvSpPr>
        <p:spPr/>
        <p:txBody>
          <a:bodyPr/>
          <a:lstStyle/>
          <a:p>
            <a:endParaRPr lang="en-US" dirty="0"/>
          </a:p>
        </p:txBody>
      </p:sp>
      <p:sp>
        <p:nvSpPr>
          <p:cNvPr id="12" name="Title 4"/>
          <p:cNvSpPr txBox="1">
            <a:spLocks/>
          </p:cNvSpPr>
          <p:nvPr/>
        </p:nvSpPr>
        <p:spPr bwMode="auto">
          <a:xfrm>
            <a:off x="180622" y="274638"/>
            <a:ext cx="117856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a:lstStyle>
          <a:p>
            <a:pPr marL="0" marR="0" lvl="0" indent="0" algn="ctr" defTabSz="914400" rtl="0" eaLnBrk="0" fontAlgn="base" latinLnBrk="0" hangingPunct="0">
              <a:lnSpc>
                <a:spcPts val="4000"/>
              </a:lnSpc>
              <a:spcBef>
                <a:spcPct val="0"/>
              </a:spcBef>
              <a:spcAft>
                <a:spcPct val="0"/>
              </a:spcAft>
              <a:buClrTx/>
              <a:buSzTx/>
              <a:buFontTx/>
              <a:buNone/>
              <a:tabLst/>
              <a:defRPr/>
            </a:pPr>
            <a:r>
              <a:rPr kumimoji="0" lang="en-US" sz="54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j-ea"/>
                <a:cs typeface="+mj-cs"/>
              </a:rPr>
              <a:t>Applying Isaiah’s Servant Passages</a:t>
            </a:r>
          </a:p>
        </p:txBody>
      </p:sp>
      <p:sp>
        <p:nvSpPr>
          <p:cNvPr id="8" name="Text Box 4"/>
          <p:cNvSpPr txBox="1">
            <a:spLocks noChangeArrowheads="1"/>
          </p:cNvSpPr>
          <p:nvPr/>
        </p:nvSpPr>
        <p:spPr bwMode="auto">
          <a:xfrm>
            <a:off x="180622" y="2321764"/>
            <a:ext cx="11785600" cy="91307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Isa. 49:4</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 . . </a:t>
            </a:r>
            <a:r>
              <a:rPr kumimoji="0" lang="en-US" sz="3200" b="0" i="0" u="sng" strike="noStrike" kern="1200" cap="none" spc="0" normalizeH="0" baseline="0" noProof="0" dirty="0">
                <a:ln>
                  <a:noFill/>
                </a:ln>
                <a:solidFill>
                  <a:srgbClr val="000000"/>
                </a:solidFill>
                <a:effectLst/>
                <a:uLnTx/>
                <a:uFillTx/>
                <a:latin typeface="Trebuchet MS" panose="020B0603020202020204" pitchFamily="34" charset="0"/>
                <a:ea typeface="+mn-ea"/>
                <a:cs typeface="+mn-cs"/>
              </a:rPr>
              <a:t>yet</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surely the justice due to Me is with the </a:t>
            </a:r>
            <a:r>
              <a:rPr kumimoji="0" lang="en-US" sz="3200" b="0" i="0" u="none" strike="noStrike" kern="1200" cap="small" spc="0" normalizeH="0" baseline="0" noProof="0" dirty="0">
                <a:ln>
                  <a:noFill/>
                </a:ln>
                <a:solidFill>
                  <a:srgbClr val="000000"/>
                </a:solidFill>
                <a:effectLst/>
                <a:uLnTx/>
                <a:uFillTx/>
                <a:latin typeface="Trebuchet MS" panose="020B0603020202020204" pitchFamily="34" charset="0"/>
                <a:ea typeface="+mn-ea"/>
                <a:cs typeface="+mn-cs"/>
              </a:rPr>
              <a:t>Lord</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and My reward with My God.” </a:t>
            </a:r>
          </a:p>
        </p:txBody>
      </p:sp>
    </p:spTree>
    <p:extLst>
      <p:ext uri="{BB962C8B-B14F-4D97-AF65-F5344CB8AC3E}">
        <p14:creationId xmlns:p14="http://schemas.microsoft.com/office/powerpoint/2010/main" val="2470782309"/>
      </p:ext>
    </p:extLst>
  </p:cSld>
  <p:clrMapOvr>
    <a:masterClrMapping/>
  </p:clrMapOvr>
  <p:transition spd="med">
    <p:randomBa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02692" y="274638"/>
            <a:ext cx="11786616"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7" name="Content Placeholder 7"/>
          <p:cNvSpPr>
            <a:spLocks noGrp="1"/>
          </p:cNvSpPr>
          <p:nvPr>
            <p:ph idx="1"/>
          </p:nvPr>
        </p:nvSpPr>
        <p:spPr>
          <a:xfrm>
            <a:off x="180622" y="1803400"/>
            <a:ext cx="11785600" cy="4876800"/>
          </a:xfrm>
        </p:spPr>
        <p:txBody>
          <a:bodyPr/>
          <a:lstStyle/>
          <a:p>
            <a:pPr>
              <a:lnSpc>
                <a:spcPts val="4000"/>
              </a:lnSpc>
              <a:spcBef>
                <a:spcPts val="1200"/>
              </a:spcBef>
            </a:pPr>
            <a:r>
              <a:rPr lang="en-US" sz="4000" dirty="0"/>
              <a:t>ISAIAH 49:1-5</a:t>
            </a:r>
          </a:p>
          <a:p>
            <a:pPr>
              <a:lnSpc>
                <a:spcPts val="4000"/>
              </a:lnSpc>
              <a:spcBef>
                <a:spcPts val="1200"/>
              </a:spcBef>
            </a:pPr>
            <a:endParaRPr lang="en-US" sz="4000" dirty="0"/>
          </a:p>
          <a:p>
            <a:pPr>
              <a:lnSpc>
                <a:spcPts val="4000"/>
              </a:lnSpc>
              <a:spcBef>
                <a:spcPts val="1200"/>
              </a:spcBef>
            </a:pPr>
            <a:endParaRPr lang="en-US" sz="4000" dirty="0"/>
          </a:p>
          <a:p>
            <a:pPr algn="ctr">
              <a:lnSpc>
                <a:spcPts val="4000"/>
              </a:lnSpc>
              <a:spcBef>
                <a:spcPts val="1200"/>
              </a:spcBef>
            </a:pPr>
            <a:r>
              <a:rPr lang="en-US" sz="4400" b="0" i="1" dirty="0">
                <a:effectLst/>
              </a:rPr>
              <a:t>God’s Servant decided that only the Lord </a:t>
            </a:r>
            <a:br>
              <a:rPr lang="en-US" sz="4400" b="0" i="1" dirty="0">
                <a:effectLst/>
              </a:rPr>
            </a:br>
            <a:r>
              <a:rPr lang="en-US" sz="4400" b="0" i="1" dirty="0">
                <a:effectLst/>
              </a:rPr>
              <a:t>is qualified to assess His ministry</a:t>
            </a:r>
          </a:p>
        </p:txBody>
      </p:sp>
      <p:sp>
        <p:nvSpPr>
          <p:cNvPr id="3" name="Title 2"/>
          <p:cNvSpPr>
            <a:spLocks noGrp="1"/>
          </p:cNvSpPr>
          <p:nvPr>
            <p:ph type="title"/>
          </p:nvPr>
        </p:nvSpPr>
        <p:spPr/>
        <p:txBody>
          <a:bodyPr/>
          <a:lstStyle/>
          <a:p>
            <a:endParaRPr lang="en-US" dirty="0"/>
          </a:p>
        </p:txBody>
      </p:sp>
      <p:sp>
        <p:nvSpPr>
          <p:cNvPr id="12" name="Title 4"/>
          <p:cNvSpPr txBox="1">
            <a:spLocks/>
          </p:cNvSpPr>
          <p:nvPr/>
        </p:nvSpPr>
        <p:spPr bwMode="auto">
          <a:xfrm>
            <a:off x="180622" y="274638"/>
            <a:ext cx="117856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a:lstStyle>
          <a:p>
            <a:pPr marL="0" marR="0" lvl="0" indent="0" algn="ctr" defTabSz="914400" rtl="0" eaLnBrk="0" fontAlgn="base" latinLnBrk="0" hangingPunct="0">
              <a:lnSpc>
                <a:spcPts val="4000"/>
              </a:lnSpc>
              <a:spcBef>
                <a:spcPct val="0"/>
              </a:spcBef>
              <a:spcAft>
                <a:spcPct val="0"/>
              </a:spcAft>
              <a:buClrTx/>
              <a:buSzTx/>
              <a:buFontTx/>
              <a:buNone/>
              <a:tabLst/>
              <a:defRPr/>
            </a:pPr>
            <a:r>
              <a:rPr kumimoji="0" lang="en-US" sz="54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j-ea"/>
                <a:cs typeface="+mj-cs"/>
              </a:rPr>
              <a:t>Applying Isaiah’s Servant Passages</a:t>
            </a:r>
          </a:p>
        </p:txBody>
      </p:sp>
      <p:sp>
        <p:nvSpPr>
          <p:cNvPr id="8" name="Text Box 4"/>
          <p:cNvSpPr txBox="1">
            <a:spLocks noChangeArrowheads="1"/>
          </p:cNvSpPr>
          <p:nvPr/>
        </p:nvSpPr>
        <p:spPr bwMode="auto">
          <a:xfrm>
            <a:off x="180622" y="2280199"/>
            <a:ext cx="11785600" cy="4606389"/>
          </a:xfrm>
          <a:prstGeom prst="rect">
            <a:avLst/>
          </a:prstGeom>
          <a:solidFill>
            <a:schemeClr val="accent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“(‘Yet’) . . . is used to convey the thought that it is for the Lord (not me) to decide what is due to me and for Him (not me) to apportion reward for labor.  The antidote to despondency is first, the wisdom of God . . . To the Servant, all seems a waste of effort, but He turns from His own wisdom and rests in the God who called and appointed Him.  He Himself sees nothing coming out of all His effort, but it is not for Him to decide.  As the called Servant, He has been faithful in laboring and spending Himself, now it is for the Lord to bring what fruit He will out of it all.”</a:t>
            </a:r>
          </a:p>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J. Alec Motyer, </a:t>
            </a:r>
            <a:r>
              <a:rPr kumimoji="0" lang="en-US" sz="2400" b="0" i="1"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Isaiah</a:t>
            </a:r>
            <a:r>
              <a:rPr kumimoji="0" lang="en-US" sz="24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a:t>
            </a:r>
            <a:r>
              <a:rPr kumimoji="0" lang="en-US" sz="2400" b="0" i="1"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by the Day</a:t>
            </a:r>
            <a:r>
              <a:rPr kumimoji="0" lang="en-US" sz="24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p. 241.</a:t>
            </a:r>
          </a:p>
        </p:txBody>
      </p:sp>
    </p:spTree>
    <p:extLst>
      <p:ext uri="{BB962C8B-B14F-4D97-AF65-F5344CB8AC3E}">
        <p14:creationId xmlns:p14="http://schemas.microsoft.com/office/powerpoint/2010/main" val="4190318885"/>
      </p:ext>
    </p:extLst>
  </p:cSld>
  <p:clrMapOvr>
    <a:masterClrMapping/>
  </p:clrMapOvr>
  <p:transition spd="med">
    <p:split orient="vert" dir="in"/>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02692" y="274638"/>
            <a:ext cx="11786616"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7" name="Content Placeholder 7"/>
          <p:cNvSpPr>
            <a:spLocks noGrp="1"/>
          </p:cNvSpPr>
          <p:nvPr>
            <p:ph idx="1"/>
          </p:nvPr>
        </p:nvSpPr>
        <p:spPr>
          <a:xfrm>
            <a:off x="180622" y="1803400"/>
            <a:ext cx="11785600" cy="4876800"/>
          </a:xfrm>
        </p:spPr>
        <p:txBody>
          <a:bodyPr/>
          <a:lstStyle/>
          <a:p>
            <a:pPr>
              <a:lnSpc>
                <a:spcPts val="4000"/>
              </a:lnSpc>
              <a:spcBef>
                <a:spcPts val="1200"/>
              </a:spcBef>
            </a:pPr>
            <a:r>
              <a:rPr lang="en-US" sz="4000" dirty="0"/>
              <a:t>ISAIAH 49:1-5</a:t>
            </a:r>
          </a:p>
        </p:txBody>
      </p:sp>
      <p:sp>
        <p:nvSpPr>
          <p:cNvPr id="3" name="Title 2"/>
          <p:cNvSpPr>
            <a:spLocks noGrp="1"/>
          </p:cNvSpPr>
          <p:nvPr>
            <p:ph type="title"/>
          </p:nvPr>
        </p:nvSpPr>
        <p:spPr/>
        <p:txBody>
          <a:bodyPr/>
          <a:lstStyle/>
          <a:p>
            <a:endParaRPr lang="en-US" dirty="0"/>
          </a:p>
        </p:txBody>
      </p:sp>
      <p:sp>
        <p:nvSpPr>
          <p:cNvPr id="12" name="Title 4"/>
          <p:cNvSpPr txBox="1">
            <a:spLocks/>
          </p:cNvSpPr>
          <p:nvPr/>
        </p:nvSpPr>
        <p:spPr bwMode="auto">
          <a:xfrm>
            <a:off x="180622" y="274638"/>
            <a:ext cx="117856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a:lstStyle>
          <a:p>
            <a:pPr marL="0" marR="0" lvl="0" indent="0" algn="ctr" defTabSz="914400" rtl="0" eaLnBrk="0" fontAlgn="base" latinLnBrk="0" hangingPunct="0">
              <a:lnSpc>
                <a:spcPts val="4000"/>
              </a:lnSpc>
              <a:spcBef>
                <a:spcPct val="0"/>
              </a:spcBef>
              <a:spcAft>
                <a:spcPct val="0"/>
              </a:spcAft>
              <a:buClrTx/>
              <a:buSzTx/>
              <a:buFontTx/>
              <a:buNone/>
              <a:tabLst/>
              <a:defRPr/>
            </a:pPr>
            <a:r>
              <a:rPr kumimoji="0" lang="en-US" sz="54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j-ea"/>
                <a:cs typeface="+mj-cs"/>
              </a:rPr>
              <a:t>Applying Isaiah’s Servant Passages</a:t>
            </a:r>
          </a:p>
        </p:txBody>
      </p:sp>
      <p:sp>
        <p:nvSpPr>
          <p:cNvPr id="8" name="Text Box 4"/>
          <p:cNvSpPr txBox="1">
            <a:spLocks noChangeArrowheads="1"/>
          </p:cNvSpPr>
          <p:nvPr/>
        </p:nvSpPr>
        <p:spPr bwMode="auto">
          <a:xfrm>
            <a:off x="180622" y="2321764"/>
            <a:ext cx="11785600" cy="2964914"/>
          </a:xfrm>
          <a:prstGeom prst="rect">
            <a:avLst/>
          </a:prstGeom>
          <a:solidFill>
            <a:schemeClr val="accent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“When we feel despondent about our work for the Lord, we should acknowledge that only God (not we) are competent to make this evaluation.  We should affirm by faith that God honors us for our service, and reaffirm that He is our strength.  And we should by faith anticipate that God may do far more through our service than we can imagine . . .” </a:t>
            </a:r>
          </a:p>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J. Alec Motyer, </a:t>
            </a:r>
            <a:r>
              <a:rPr kumimoji="0" lang="en-US" sz="2400" b="0" i="1"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The Prophecy of Isaiah</a:t>
            </a:r>
            <a:r>
              <a:rPr kumimoji="0" lang="en-US" sz="24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pp. 387,388.</a:t>
            </a:r>
          </a:p>
        </p:txBody>
      </p:sp>
    </p:spTree>
    <p:extLst>
      <p:ext uri="{BB962C8B-B14F-4D97-AF65-F5344CB8AC3E}">
        <p14:creationId xmlns:p14="http://schemas.microsoft.com/office/powerpoint/2010/main" val="3545358539"/>
      </p:ext>
    </p:extLst>
  </p:cSld>
  <p:clrMapOvr>
    <a:masterClrMapping/>
  </p:clrMapOvr>
  <p:transition spd="med">
    <p:split orient="ver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02692" y="274638"/>
            <a:ext cx="11786616"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7" name="Content Placeholder 7"/>
          <p:cNvSpPr>
            <a:spLocks noGrp="1"/>
          </p:cNvSpPr>
          <p:nvPr>
            <p:ph idx="1"/>
          </p:nvPr>
        </p:nvSpPr>
        <p:spPr>
          <a:xfrm>
            <a:off x="180622" y="1803400"/>
            <a:ext cx="11785600" cy="4876800"/>
          </a:xfrm>
        </p:spPr>
        <p:txBody>
          <a:bodyPr/>
          <a:lstStyle/>
          <a:p>
            <a:pPr>
              <a:lnSpc>
                <a:spcPts val="4000"/>
              </a:lnSpc>
              <a:spcBef>
                <a:spcPts val="1200"/>
              </a:spcBef>
            </a:pPr>
            <a:r>
              <a:rPr lang="en-US" sz="4000" dirty="0"/>
              <a:t>ISAIAH 49:1-5</a:t>
            </a:r>
          </a:p>
          <a:p>
            <a:pPr>
              <a:lnSpc>
                <a:spcPts val="4000"/>
              </a:lnSpc>
              <a:spcBef>
                <a:spcPts val="1200"/>
              </a:spcBef>
            </a:pPr>
            <a:endParaRPr lang="en-US" sz="4000" dirty="0"/>
          </a:p>
          <a:p>
            <a:pPr>
              <a:lnSpc>
                <a:spcPts val="4000"/>
              </a:lnSpc>
              <a:spcBef>
                <a:spcPts val="1200"/>
              </a:spcBef>
            </a:pPr>
            <a:endParaRPr lang="en-US" sz="4000" dirty="0"/>
          </a:p>
          <a:p>
            <a:pPr>
              <a:lnSpc>
                <a:spcPts val="4000"/>
              </a:lnSpc>
              <a:spcBef>
                <a:spcPts val="1200"/>
              </a:spcBef>
            </a:pPr>
            <a:endParaRPr lang="en-US" sz="4000" dirty="0"/>
          </a:p>
          <a:p>
            <a:pPr>
              <a:lnSpc>
                <a:spcPts val="4000"/>
              </a:lnSpc>
              <a:spcBef>
                <a:spcPts val="1200"/>
              </a:spcBef>
            </a:pPr>
            <a:endParaRPr lang="en-US" sz="4000" dirty="0"/>
          </a:p>
          <a:p>
            <a:pPr algn="ctr">
              <a:lnSpc>
                <a:spcPts val="4000"/>
              </a:lnSpc>
              <a:spcBef>
                <a:spcPts val="3600"/>
              </a:spcBef>
            </a:pPr>
            <a:r>
              <a:rPr lang="en-US" sz="4400" b="0" i="1" dirty="0">
                <a:effectLst/>
              </a:rPr>
              <a:t>How encouraging this must have been </a:t>
            </a:r>
            <a:br>
              <a:rPr lang="en-US" sz="4400" b="0" i="1" dirty="0">
                <a:effectLst/>
              </a:rPr>
            </a:br>
            <a:r>
              <a:rPr lang="en-US" sz="4400" b="0" i="1" dirty="0">
                <a:effectLst/>
              </a:rPr>
              <a:t>to Isaiah (Isa. 6:9-11; 55:10,11)!</a:t>
            </a:r>
          </a:p>
        </p:txBody>
      </p:sp>
      <p:sp>
        <p:nvSpPr>
          <p:cNvPr id="3" name="Title 2"/>
          <p:cNvSpPr>
            <a:spLocks noGrp="1"/>
          </p:cNvSpPr>
          <p:nvPr>
            <p:ph type="title"/>
          </p:nvPr>
        </p:nvSpPr>
        <p:spPr/>
        <p:txBody>
          <a:bodyPr/>
          <a:lstStyle/>
          <a:p>
            <a:endParaRPr lang="en-US" dirty="0"/>
          </a:p>
        </p:txBody>
      </p:sp>
      <p:sp>
        <p:nvSpPr>
          <p:cNvPr id="12" name="Title 4"/>
          <p:cNvSpPr txBox="1">
            <a:spLocks/>
          </p:cNvSpPr>
          <p:nvPr/>
        </p:nvSpPr>
        <p:spPr bwMode="auto">
          <a:xfrm>
            <a:off x="180622" y="274638"/>
            <a:ext cx="117856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a:lstStyle>
          <a:p>
            <a:pPr marL="0" marR="0" lvl="0" indent="0" algn="ctr" defTabSz="914400" rtl="0" eaLnBrk="0" fontAlgn="base" latinLnBrk="0" hangingPunct="0">
              <a:lnSpc>
                <a:spcPts val="4000"/>
              </a:lnSpc>
              <a:spcBef>
                <a:spcPct val="0"/>
              </a:spcBef>
              <a:spcAft>
                <a:spcPct val="0"/>
              </a:spcAft>
              <a:buClrTx/>
              <a:buSzTx/>
              <a:buFontTx/>
              <a:buNone/>
              <a:tabLst/>
              <a:defRPr/>
            </a:pPr>
            <a:r>
              <a:rPr kumimoji="0" lang="en-US" sz="54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j-ea"/>
                <a:cs typeface="+mj-cs"/>
              </a:rPr>
              <a:t>Applying Isaiah’s Servant Passages</a:t>
            </a:r>
          </a:p>
        </p:txBody>
      </p:sp>
      <p:sp>
        <p:nvSpPr>
          <p:cNvPr id="8" name="Text Box 4"/>
          <p:cNvSpPr txBox="1">
            <a:spLocks noChangeArrowheads="1"/>
          </p:cNvSpPr>
          <p:nvPr/>
        </p:nvSpPr>
        <p:spPr bwMode="auto">
          <a:xfrm>
            <a:off x="180622" y="2321764"/>
            <a:ext cx="11785600" cy="2964914"/>
          </a:xfrm>
          <a:prstGeom prst="rect">
            <a:avLst/>
          </a:prstGeom>
          <a:solidFill>
            <a:schemeClr val="accent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“When we feel despondent about our work for the Lord, we should acknowledge that only God (not we) are competent to make this evaluation.  We should affirm by faith that God honors us for our service, and reaffirm that He is our strength.  And we should by faith anticipate that God may do far more through our service than we can imagine . . .” </a:t>
            </a:r>
          </a:p>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J. Alec Motyer, </a:t>
            </a:r>
            <a:r>
              <a:rPr kumimoji="0" lang="en-US" sz="2400" b="0" i="1"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The Prophecy of Isaiah</a:t>
            </a:r>
            <a:r>
              <a:rPr kumimoji="0" lang="en-US" sz="24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pp. 387,388.</a:t>
            </a:r>
          </a:p>
        </p:txBody>
      </p:sp>
    </p:spTree>
    <p:extLst>
      <p:ext uri="{BB962C8B-B14F-4D97-AF65-F5344CB8AC3E}">
        <p14:creationId xmlns:p14="http://schemas.microsoft.com/office/powerpoint/2010/main" val="3217137813"/>
      </p:ext>
    </p:extLst>
  </p:cSld>
  <p:clrMapOvr>
    <a:masterClrMapping/>
  </p:clrMapOvr>
  <p:transition spd="slow">
    <p:randomBa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02692" y="274638"/>
            <a:ext cx="11786616"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7" name="Content Placeholder 7"/>
          <p:cNvSpPr>
            <a:spLocks noGrp="1"/>
          </p:cNvSpPr>
          <p:nvPr>
            <p:ph idx="1"/>
          </p:nvPr>
        </p:nvSpPr>
        <p:spPr>
          <a:xfrm>
            <a:off x="180622" y="1803400"/>
            <a:ext cx="11785600" cy="4876800"/>
          </a:xfrm>
        </p:spPr>
        <p:txBody>
          <a:bodyPr/>
          <a:lstStyle/>
          <a:p>
            <a:pPr>
              <a:lnSpc>
                <a:spcPts val="4000"/>
              </a:lnSpc>
              <a:spcBef>
                <a:spcPts val="1200"/>
              </a:spcBef>
            </a:pPr>
            <a:r>
              <a:rPr lang="en-US" sz="4000" dirty="0"/>
              <a:t>ISAIAH 50:4</a:t>
            </a:r>
          </a:p>
        </p:txBody>
      </p:sp>
      <p:sp>
        <p:nvSpPr>
          <p:cNvPr id="3" name="Title 2"/>
          <p:cNvSpPr>
            <a:spLocks noGrp="1"/>
          </p:cNvSpPr>
          <p:nvPr>
            <p:ph type="title"/>
          </p:nvPr>
        </p:nvSpPr>
        <p:spPr/>
        <p:txBody>
          <a:bodyPr/>
          <a:lstStyle/>
          <a:p>
            <a:endParaRPr lang="en-US" dirty="0"/>
          </a:p>
        </p:txBody>
      </p:sp>
      <p:sp>
        <p:nvSpPr>
          <p:cNvPr id="12" name="Title 4"/>
          <p:cNvSpPr txBox="1">
            <a:spLocks/>
          </p:cNvSpPr>
          <p:nvPr/>
        </p:nvSpPr>
        <p:spPr bwMode="auto">
          <a:xfrm>
            <a:off x="180622" y="274638"/>
            <a:ext cx="117856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a:lstStyle>
          <a:p>
            <a:pPr marL="0" marR="0" lvl="0" indent="0" algn="ctr" defTabSz="914400" rtl="0" eaLnBrk="0" fontAlgn="base" latinLnBrk="0" hangingPunct="0">
              <a:lnSpc>
                <a:spcPts val="4000"/>
              </a:lnSpc>
              <a:spcBef>
                <a:spcPct val="0"/>
              </a:spcBef>
              <a:spcAft>
                <a:spcPct val="0"/>
              </a:spcAft>
              <a:buClrTx/>
              <a:buSzTx/>
              <a:buFontTx/>
              <a:buNone/>
              <a:tabLst/>
              <a:defRPr/>
            </a:pPr>
            <a:r>
              <a:rPr kumimoji="0" lang="en-US" sz="54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j-ea"/>
                <a:cs typeface="+mj-cs"/>
              </a:rPr>
              <a:t>Applying Isaiah’s Servant Passages</a:t>
            </a:r>
          </a:p>
        </p:txBody>
      </p:sp>
      <p:sp>
        <p:nvSpPr>
          <p:cNvPr id="8" name="Text Box 4"/>
          <p:cNvSpPr txBox="1">
            <a:spLocks noChangeArrowheads="1"/>
          </p:cNvSpPr>
          <p:nvPr/>
        </p:nvSpPr>
        <p:spPr bwMode="auto">
          <a:xfrm>
            <a:off x="180622" y="2321764"/>
            <a:ext cx="11785600" cy="173380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Isa. 50:4</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The Sovereign </a:t>
            </a:r>
            <a:r>
              <a:rPr kumimoji="0" lang="en-US" sz="3200" b="0" i="0" u="none" strike="noStrike" kern="1200" cap="small" spc="0" normalizeH="0" baseline="0" noProof="0" dirty="0">
                <a:ln>
                  <a:noFill/>
                </a:ln>
                <a:solidFill>
                  <a:srgbClr val="000000"/>
                </a:solidFill>
                <a:effectLst/>
                <a:uLnTx/>
                <a:uFillTx/>
                <a:latin typeface="Trebuchet MS" panose="020B0603020202020204" pitchFamily="34" charset="0"/>
                <a:ea typeface="+mn-ea"/>
                <a:cs typeface="+mn-cs"/>
              </a:rPr>
              <a:t>Lord</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has given me a well-instructed tongue, to know the word that sustains the weary. He wakens me morning by morning, wakens my ear to listen like one being instructed. </a:t>
            </a:r>
          </a:p>
        </p:txBody>
      </p:sp>
    </p:spTree>
    <p:extLst>
      <p:ext uri="{BB962C8B-B14F-4D97-AF65-F5344CB8AC3E}">
        <p14:creationId xmlns:p14="http://schemas.microsoft.com/office/powerpoint/2010/main" val="14215984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withEffect">
                                  <p:stCondLst>
                                    <p:cond delay="1000"/>
                                  </p:stCondLst>
                                  <p:childTnLst>
                                    <p:set>
                                      <p:cBhvr>
                                        <p:cTn id="6" dur="1" fill="hold">
                                          <p:stCondLst>
                                            <p:cond delay="0"/>
                                          </p:stCondLst>
                                        </p:cTn>
                                        <p:tgtEl>
                                          <p:spTgt spid="8"/>
                                        </p:tgtEl>
                                        <p:attrNameLst>
                                          <p:attrName>style.visibility</p:attrName>
                                        </p:attrNameLst>
                                      </p:cBhvr>
                                      <p:to>
                                        <p:strVal val="visible"/>
                                      </p:to>
                                    </p:set>
                                    <p:animEffect transition="in" filter="box(ou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02692" y="274638"/>
            <a:ext cx="11786616"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7" name="Content Placeholder 7"/>
          <p:cNvSpPr>
            <a:spLocks noGrp="1"/>
          </p:cNvSpPr>
          <p:nvPr>
            <p:ph idx="1"/>
          </p:nvPr>
        </p:nvSpPr>
        <p:spPr>
          <a:xfrm>
            <a:off x="180622" y="1803400"/>
            <a:ext cx="11785600" cy="4876800"/>
          </a:xfrm>
        </p:spPr>
        <p:txBody>
          <a:bodyPr/>
          <a:lstStyle/>
          <a:p>
            <a:pPr>
              <a:lnSpc>
                <a:spcPts val="4000"/>
              </a:lnSpc>
              <a:spcBef>
                <a:spcPts val="1200"/>
              </a:spcBef>
            </a:pPr>
            <a:r>
              <a:rPr lang="en-US" sz="4000" dirty="0"/>
              <a:t>ISAIAH 50:4</a:t>
            </a:r>
          </a:p>
          <a:p>
            <a:pPr>
              <a:lnSpc>
                <a:spcPts val="4000"/>
              </a:lnSpc>
              <a:spcBef>
                <a:spcPts val="1200"/>
              </a:spcBef>
            </a:pPr>
            <a:endParaRPr lang="en-US" sz="4000" dirty="0"/>
          </a:p>
          <a:p>
            <a:pPr>
              <a:lnSpc>
                <a:spcPts val="4000"/>
              </a:lnSpc>
              <a:spcBef>
                <a:spcPts val="1200"/>
              </a:spcBef>
            </a:pPr>
            <a:endParaRPr lang="en-US" sz="4000" dirty="0"/>
          </a:p>
          <a:p>
            <a:pPr>
              <a:lnSpc>
                <a:spcPts val="4000"/>
              </a:lnSpc>
              <a:spcBef>
                <a:spcPts val="1200"/>
              </a:spcBef>
            </a:pPr>
            <a:endParaRPr lang="en-US" sz="4000" dirty="0"/>
          </a:p>
        </p:txBody>
      </p:sp>
      <p:sp>
        <p:nvSpPr>
          <p:cNvPr id="3" name="Title 2"/>
          <p:cNvSpPr>
            <a:spLocks noGrp="1"/>
          </p:cNvSpPr>
          <p:nvPr>
            <p:ph type="title"/>
          </p:nvPr>
        </p:nvSpPr>
        <p:spPr/>
        <p:txBody>
          <a:bodyPr/>
          <a:lstStyle/>
          <a:p>
            <a:endParaRPr lang="en-US" dirty="0"/>
          </a:p>
        </p:txBody>
      </p:sp>
      <p:sp>
        <p:nvSpPr>
          <p:cNvPr id="12" name="Title 4"/>
          <p:cNvSpPr txBox="1">
            <a:spLocks/>
          </p:cNvSpPr>
          <p:nvPr/>
        </p:nvSpPr>
        <p:spPr bwMode="auto">
          <a:xfrm>
            <a:off x="180622" y="274638"/>
            <a:ext cx="117856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a:lstStyle>
          <a:p>
            <a:pPr marL="0" marR="0" lvl="0" indent="0" algn="ctr" defTabSz="914400" rtl="0" eaLnBrk="0" fontAlgn="base" latinLnBrk="0" hangingPunct="0">
              <a:lnSpc>
                <a:spcPts val="4000"/>
              </a:lnSpc>
              <a:spcBef>
                <a:spcPct val="0"/>
              </a:spcBef>
              <a:spcAft>
                <a:spcPct val="0"/>
              </a:spcAft>
              <a:buClrTx/>
              <a:buSzTx/>
              <a:buFontTx/>
              <a:buNone/>
              <a:tabLst/>
              <a:defRPr/>
            </a:pPr>
            <a:r>
              <a:rPr kumimoji="0" lang="en-US" sz="54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j-ea"/>
                <a:cs typeface="+mj-cs"/>
              </a:rPr>
              <a:t>Applying Isaiah’s Servant Passages</a:t>
            </a:r>
          </a:p>
        </p:txBody>
      </p:sp>
      <p:sp>
        <p:nvSpPr>
          <p:cNvPr id="8" name="Text Box 4"/>
          <p:cNvSpPr txBox="1">
            <a:spLocks noChangeArrowheads="1"/>
          </p:cNvSpPr>
          <p:nvPr/>
        </p:nvSpPr>
        <p:spPr bwMode="auto">
          <a:xfrm>
            <a:off x="180622" y="2321764"/>
            <a:ext cx="11785600" cy="173380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Isa. 50:4</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The Sovereign </a:t>
            </a:r>
            <a:r>
              <a:rPr kumimoji="0" lang="en-US" sz="3200" b="0" i="0" u="none" strike="noStrike" kern="1200" cap="small" spc="0" normalizeH="0" baseline="0" noProof="0" dirty="0">
                <a:ln>
                  <a:noFill/>
                </a:ln>
                <a:solidFill>
                  <a:srgbClr val="000000"/>
                </a:solidFill>
                <a:effectLst/>
                <a:uLnTx/>
                <a:uFillTx/>
                <a:latin typeface="Trebuchet MS" panose="020B0603020202020204" pitchFamily="34" charset="0"/>
                <a:ea typeface="+mn-ea"/>
                <a:cs typeface="+mn-cs"/>
              </a:rPr>
              <a:t>Lord</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has given me a well-instructed tongue, </a:t>
            </a:r>
            <a:r>
              <a:rPr kumimoji="0" lang="en-US" sz="3200" b="0" i="0" u="sng" strike="noStrike" kern="1200" cap="none" spc="0" normalizeH="0" baseline="0" noProof="0" dirty="0">
                <a:ln>
                  <a:noFill/>
                </a:ln>
                <a:solidFill>
                  <a:srgbClr val="000000"/>
                </a:solidFill>
                <a:effectLst/>
                <a:uLnTx/>
                <a:uFillTx/>
                <a:latin typeface="Trebuchet MS" panose="020B0603020202020204" pitchFamily="34" charset="0"/>
                <a:ea typeface="+mn-ea"/>
                <a:cs typeface="+mn-cs"/>
              </a:rPr>
              <a:t>to know the word that sustains the weary</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He wakens me morning by morning, wakens my ear to listen like one being instructed. </a:t>
            </a:r>
          </a:p>
        </p:txBody>
      </p:sp>
      <p:sp>
        <p:nvSpPr>
          <p:cNvPr id="9" name="Text Box 4"/>
          <p:cNvSpPr txBox="1">
            <a:spLocks noChangeArrowheads="1"/>
          </p:cNvSpPr>
          <p:nvPr/>
        </p:nvSpPr>
        <p:spPr bwMode="auto">
          <a:xfrm>
            <a:off x="189329" y="4146214"/>
            <a:ext cx="11785600" cy="1297791"/>
          </a:xfrm>
          <a:prstGeom prst="rect">
            <a:avLst/>
          </a:prstGeom>
          <a:solidFill>
            <a:schemeClr val="accent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“‘Nothing . . . indicates a tongue befitting the disciples of God so much as the gift of administering consolation.’”</a:t>
            </a:r>
          </a:p>
          <a:p>
            <a:pPr marL="0" marR="0" lvl="0" indent="0" algn="l" defTabSz="914400" rtl="0" eaLnBrk="1" fontAlgn="auto" latinLnBrk="0" hangingPunct="1">
              <a:lnSpc>
                <a:spcPts val="2400"/>
              </a:lnSpc>
              <a:spcBef>
                <a:spcPts val="60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Franz Delitzsch, cited by J. Alec Motyer, </a:t>
            </a:r>
            <a:r>
              <a:rPr kumimoji="0" lang="en-US" sz="2400" b="0" i="1"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The Prophecy of Isaiah</a:t>
            </a:r>
            <a:r>
              <a:rPr kumimoji="0" lang="en-US" sz="24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p. 399.</a:t>
            </a:r>
          </a:p>
        </p:txBody>
      </p:sp>
    </p:spTree>
    <p:extLst>
      <p:ext uri="{BB962C8B-B14F-4D97-AF65-F5344CB8AC3E}">
        <p14:creationId xmlns:p14="http://schemas.microsoft.com/office/powerpoint/2010/main" val="1902248234"/>
      </p:ext>
    </p:extLst>
  </p:cSld>
  <p:clrMapOvr>
    <a:masterClrMapping/>
  </p:clrMapOvr>
  <p:transition spd="med">
    <p:split orient="vert" dir="in"/>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02692" y="274638"/>
            <a:ext cx="11786616"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7" name="Content Placeholder 7"/>
          <p:cNvSpPr>
            <a:spLocks noGrp="1"/>
          </p:cNvSpPr>
          <p:nvPr>
            <p:ph idx="1"/>
          </p:nvPr>
        </p:nvSpPr>
        <p:spPr>
          <a:xfrm>
            <a:off x="180622" y="1803400"/>
            <a:ext cx="11785600" cy="4876800"/>
          </a:xfrm>
        </p:spPr>
        <p:txBody>
          <a:bodyPr/>
          <a:lstStyle/>
          <a:p>
            <a:pPr>
              <a:lnSpc>
                <a:spcPts val="4000"/>
              </a:lnSpc>
              <a:spcBef>
                <a:spcPts val="1200"/>
              </a:spcBef>
            </a:pPr>
            <a:r>
              <a:rPr lang="en-US" sz="4000" dirty="0"/>
              <a:t>ISAIAH 50:4</a:t>
            </a:r>
          </a:p>
          <a:p>
            <a:pPr>
              <a:lnSpc>
                <a:spcPts val="4000"/>
              </a:lnSpc>
              <a:spcBef>
                <a:spcPts val="1200"/>
              </a:spcBef>
            </a:pPr>
            <a:endParaRPr lang="en-US" sz="4000" dirty="0"/>
          </a:p>
          <a:p>
            <a:pPr>
              <a:lnSpc>
                <a:spcPts val="4000"/>
              </a:lnSpc>
              <a:spcBef>
                <a:spcPts val="1200"/>
              </a:spcBef>
            </a:pPr>
            <a:endParaRPr lang="en-US" sz="4000" dirty="0"/>
          </a:p>
          <a:p>
            <a:pPr>
              <a:lnSpc>
                <a:spcPts val="4000"/>
              </a:lnSpc>
              <a:spcBef>
                <a:spcPts val="1200"/>
              </a:spcBef>
            </a:pPr>
            <a:endParaRPr lang="en-US" sz="4000" dirty="0"/>
          </a:p>
          <a:p>
            <a:pPr algn="ctr">
              <a:lnSpc>
                <a:spcPts val="4000"/>
              </a:lnSpc>
              <a:spcBef>
                <a:spcPts val="600"/>
              </a:spcBef>
            </a:pPr>
            <a:r>
              <a:rPr lang="en-US" sz="4400" b="0" i="1" dirty="0">
                <a:effectLst/>
              </a:rPr>
              <a:t>“Sustain” (</a:t>
            </a:r>
            <a:r>
              <a:rPr lang="en-US" sz="4400" b="0" i="1" u="sng" dirty="0">
                <a:effectLst/>
              </a:rPr>
              <a:t>ooth</a:t>
            </a:r>
            <a:r>
              <a:rPr lang="en-US" sz="4400" b="0" i="1" dirty="0">
                <a:effectLst/>
              </a:rPr>
              <a:t>) is the Hebrew equivalent </a:t>
            </a:r>
            <a:br>
              <a:rPr lang="en-US" sz="4400" b="0" i="1" dirty="0">
                <a:effectLst/>
              </a:rPr>
            </a:br>
            <a:r>
              <a:rPr lang="en-US" sz="4400" b="0" i="1" dirty="0">
                <a:effectLst/>
              </a:rPr>
              <a:t>of the Greek </a:t>
            </a:r>
            <a:r>
              <a:rPr lang="en-US" sz="4400" b="0" i="1" u="sng" dirty="0">
                <a:effectLst/>
              </a:rPr>
              <a:t>parakaleo</a:t>
            </a:r>
            <a:r>
              <a:rPr lang="en-US" sz="4400" b="0" i="1" dirty="0">
                <a:effectLst/>
              </a:rPr>
              <a:t> - to come alongside to help, to encourage (see Jn. 14:16; </a:t>
            </a:r>
            <a:br>
              <a:rPr lang="en-US" sz="4400" b="0" i="1" dirty="0">
                <a:effectLst/>
              </a:rPr>
            </a:br>
            <a:r>
              <a:rPr lang="en-US" sz="4400" b="0" i="1" dirty="0">
                <a:effectLst/>
              </a:rPr>
              <a:t>1 Thess. 5:11)</a:t>
            </a:r>
            <a:endParaRPr lang="en-US" sz="4400" b="0" i="1" u="sng" dirty="0">
              <a:effectLst/>
            </a:endParaRPr>
          </a:p>
        </p:txBody>
      </p:sp>
      <p:sp>
        <p:nvSpPr>
          <p:cNvPr id="3" name="Title 2"/>
          <p:cNvSpPr>
            <a:spLocks noGrp="1"/>
          </p:cNvSpPr>
          <p:nvPr>
            <p:ph type="title"/>
          </p:nvPr>
        </p:nvSpPr>
        <p:spPr/>
        <p:txBody>
          <a:bodyPr/>
          <a:lstStyle/>
          <a:p>
            <a:endParaRPr lang="en-US" dirty="0"/>
          </a:p>
        </p:txBody>
      </p:sp>
      <p:sp>
        <p:nvSpPr>
          <p:cNvPr id="12" name="Title 4"/>
          <p:cNvSpPr txBox="1">
            <a:spLocks/>
          </p:cNvSpPr>
          <p:nvPr/>
        </p:nvSpPr>
        <p:spPr bwMode="auto">
          <a:xfrm>
            <a:off x="180622" y="274638"/>
            <a:ext cx="117856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a:lstStyle>
          <a:p>
            <a:pPr marL="0" marR="0" lvl="0" indent="0" algn="ctr" defTabSz="914400" rtl="0" eaLnBrk="0" fontAlgn="base" latinLnBrk="0" hangingPunct="0">
              <a:lnSpc>
                <a:spcPts val="4000"/>
              </a:lnSpc>
              <a:spcBef>
                <a:spcPct val="0"/>
              </a:spcBef>
              <a:spcAft>
                <a:spcPct val="0"/>
              </a:spcAft>
              <a:buClrTx/>
              <a:buSzTx/>
              <a:buFontTx/>
              <a:buNone/>
              <a:tabLst/>
              <a:defRPr/>
            </a:pPr>
            <a:r>
              <a:rPr kumimoji="0" lang="en-US" sz="54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j-ea"/>
                <a:cs typeface="+mj-cs"/>
              </a:rPr>
              <a:t>Applying Isaiah’s Servant Passages</a:t>
            </a:r>
          </a:p>
        </p:txBody>
      </p:sp>
      <p:sp>
        <p:nvSpPr>
          <p:cNvPr id="8" name="Text Box 4"/>
          <p:cNvSpPr txBox="1">
            <a:spLocks noChangeArrowheads="1"/>
          </p:cNvSpPr>
          <p:nvPr/>
        </p:nvSpPr>
        <p:spPr bwMode="auto">
          <a:xfrm>
            <a:off x="180622" y="2321764"/>
            <a:ext cx="11785600" cy="173380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Isa. 50:4</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The Sovereign </a:t>
            </a:r>
            <a:r>
              <a:rPr kumimoji="0" lang="en-US" sz="3200" b="0" i="0" u="none" strike="noStrike" kern="1200" cap="small" spc="0" normalizeH="0" baseline="0" noProof="0" dirty="0">
                <a:ln>
                  <a:noFill/>
                </a:ln>
                <a:solidFill>
                  <a:srgbClr val="000000"/>
                </a:solidFill>
                <a:effectLst/>
                <a:uLnTx/>
                <a:uFillTx/>
                <a:latin typeface="Trebuchet MS" panose="020B0603020202020204" pitchFamily="34" charset="0"/>
                <a:ea typeface="+mn-ea"/>
                <a:cs typeface="+mn-cs"/>
              </a:rPr>
              <a:t>Lord</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has given me a well-instructed tongue, </a:t>
            </a:r>
            <a:r>
              <a:rPr kumimoji="0" lang="en-US" sz="3200" b="0" i="0" u="sng" strike="noStrike" kern="1200" cap="none" spc="0" normalizeH="0" baseline="0" noProof="0" dirty="0">
                <a:ln>
                  <a:noFill/>
                </a:ln>
                <a:solidFill>
                  <a:srgbClr val="000000"/>
                </a:solidFill>
                <a:effectLst/>
                <a:uLnTx/>
                <a:uFillTx/>
                <a:latin typeface="Trebuchet MS" panose="020B0603020202020204" pitchFamily="34" charset="0"/>
                <a:ea typeface="+mn-ea"/>
                <a:cs typeface="+mn-cs"/>
              </a:rPr>
              <a:t>to know the word that sustains the weary</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He wakens me morning by morning, wakens my ear to listen like one being instructed. </a:t>
            </a:r>
          </a:p>
        </p:txBody>
      </p:sp>
    </p:spTree>
    <p:extLst>
      <p:ext uri="{BB962C8B-B14F-4D97-AF65-F5344CB8AC3E}">
        <p14:creationId xmlns:p14="http://schemas.microsoft.com/office/powerpoint/2010/main" val="2671559292"/>
      </p:ext>
    </p:extLst>
  </p:cSld>
  <p:clrMapOvr>
    <a:masterClrMapping/>
  </p:clrMapOvr>
  <p:transition spd="med">
    <p:randomBa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02692" y="274638"/>
            <a:ext cx="11786616"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7" name="Content Placeholder 7"/>
          <p:cNvSpPr>
            <a:spLocks noGrp="1"/>
          </p:cNvSpPr>
          <p:nvPr>
            <p:ph idx="1"/>
          </p:nvPr>
        </p:nvSpPr>
        <p:spPr>
          <a:xfrm>
            <a:off x="180622" y="1803400"/>
            <a:ext cx="11785600" cy="4876800"/>
          </a:xfrm>
        </p:spPr>
        <p:txBody>
          <a:bodyPr/>
          <a:lstStyle/>
          <a:p>
            <a:pPr>
              <a:lnSpc>
                <a:spcPts val="4000"/>
              </a:lnSpc>
              <a:spcBef>
                <a:spcPts val="1200"/>
              </a:spcBef>
            </a:pPr>
            <a:r>
              <a:rPr lang="en-US" sz="4000" dirty="0"/>
              <a:t>ISAIAH 50:4</a:t>
            </a:r>
          </a:p>
        </p:txBody>
      </p:sp>
      <p:sp>
        <p:nvSpPr>
          <p:cNvPr id="3" name="Title 2"/>
          <p:cNvSpPr>
            <a:spLocks noGrp="1"/>
          </p:cNvSpPr>
          <p:nvPr>
            <p:ph type="title"/>
          </p:nvPr>
        </p:nvSpPr>
        <p:spPr/>
        <p:txBody>
          <a:bodyPr/>
          <a:lstStyle/>
          <a:p>
            <a:endParaRPr lang="en-US" dirty="0"/>
          </a:p>
        </p:txBody>
      </p:sp>
      <p:sp>
        <p:nvSpPr>
          <p:cNvPr id="12" name="Title 4"/>
          <p:cNvSpPr txBox="1">
            <a:spLocks/>
          </p:cNvSpPr>
          <p:nvPr/>
        </p:nvSpPr>
        <p:spPr bwMode="auto">
          <a:xfrm>
            <a:off x="180622" y="274638"/>
            <a:ext cx="117856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a:lstStyle>
          <a:p>
            <a:pPr marL="0" marR="0" lvl="0" indent="0" algn="ctr" defTabSz="914400" rtl="0" eaLnBrk="0" fontAlgn="base" latinLnBrk="0" hangingPunct="0">
              <a:lnSpc>
                <a:spcPts val="4000"/>
              </a:lnSpc>
              <a:spcBef>
                <a:spcPct val="0"/>
              </a:spcBef>
              <a:spcAft>
                <a:spcPct val="0"/>
              </a:spcAft>
              <a:buClrTx/>
              <a:buSzTx/>
              <a:buFontTx/>
              <a:buNone/>
              <a:tabLst/>
              <a:defRPr/>
            </a:pPr>
            <a:r>
              <a:rPr kumimoji="0" lang="en-US" sz="54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j-ea"/>
                <a:cs typeface="+mj-cs"/>
              </a:rPr>
              <a:t>Applying Isaiah’s Servant Passages</a:t>
            </a:r>
          </a:p>
        </p:txBody>
      </p:sp>
      <p:sp>
        <p:nvSpPr>
          <p:cNvPr id="9" name="Text Box 4"/>
          <p:cNvSpPr txBox="1">
            <a:spLocks noChangeArrowheads="1"/>
          </p:cNvSpPr>
          <p:nvPr/>
        </p:nvSpPr>
        <p:spPr bwMode="auto">
          <a:xfrm>
            <a:off x="180622" y="4063083"/>
            <a:ext cx="11808686" cy="2785378"/>
          </a:xfrm>
          <a:prstGeom prst="rect">
            <a:avLst/>
          </a:prstGeom>
          <a:solidFill>
            <a:schemeClr val="accent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marL="0" marR="0" lvl="0" indent="0" algn="l" defTabSz="914400" rtl="0" eaLnBrk="1" fontAlgn="auto" latinLnBrk="0" hangingPunct="1">
              <a:lnSpc>
                <a:spcPts val="3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“Behind the word that sustains (others) is the discipline of daily hearing (from God) . . . He was not endowed with an instant . . . instructed tongue, but was subjected to training procedures appropriate to all discipleship – concentration on the word of the Lord . . . The awakened ear, ready to receive the word of God (is) the first mark of a disciple under instruction.  </a:t>
            </a:r>
            <a:endParaRPr kumimoji="0" lang="en-US" sz="24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endParaRPr>
          </a:p>
        </p:txBody>
      </p:sp>
      <p:sp>
        <p:nvSpPr>
          <p:cNvPr id="10" name="Text Box 4"/>
          <p:cNvSpPr txBox="1">
            <a:spLocks noChangeArrowheads="1"/>
          </p:cNvSpPr>
          <p:nvPr/>
        </p:nvSpPr>
        <p:spPr bwMode="auto">
          <a:xfrm>
            <a:off x="180622" y="2321764"/>
            <a:ext cx="11785600" cy="173380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Isa. 50:4</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The Sovereign </a:t>
            </a:r>
            <a:r>
              <a:rPr kumimoji="0" lang="en-US" sz="3200" b="0" i="0" u="none" strike="noStrike" kern="1200" cap="small" spc="0" normalizeH="0" baseline="0" noProof="0" dirty="0">
                <a:ln>
                  <a:noFill/>
                </a:ln>
                <a:solidFill>
                  <a:srgbClr val="000000"/>
                </a:solidFill>
                <a:effectLst/>
                <a:uLnTx/>
                <a:uFillTx/>
                <a:latin typeface="Trebuchet MS" panose="020B0603020202020204" pitchFamily="34" charset="0"/>
                <a:ea typeface="+mn-ea"/>
                <a:cs typeface="+mn-cs"/>
              </a:rPr>
              <a:t>Lord</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has given me a </a:t>
            </a:r>
            <a:r>
              <a:rPr kumimoji="0" lang="en-US" sz="3200" b="0" i="0" u="sng" strike="noStrike" kern="1200" cap="none" spc="0" normalizeH="0" baseline="0" noProof="0" dirty="0">
                <a:ln>
                  <a:noFill/>
                </a:ln>
                <a:solidFill>
                  <a:srgbClr val="000000"/>
                </a:solidFill>
                <a:effectLst/>
                <a:uLnTx/>
                <a:uFillTx/>
                <a:latin typeface="Trebuchet MS" panose="020B0603020202020204" pitchFamily="34" charset="0"/>
                <a:ea typeface="+mn-ea"/>
                <a:cs typeface="+mn-cs"/>
              </a:rPr>
              <a:t>well-instructed</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tongue, to know the word that sustains the weary. </a:t>
            </a:r>
            <a:r>
              <a:rPr kumimoji="0" lang="en-US" sz="3200" b="0" i="0" u="sng" strike="noStrike" kern="1200" cap="none" spc="0" normalizeH="0" baseline="0" noProof="0" dirty="0">
                <a:ln>
                  <a:noFill/>
                </a:ln>
                <a:solidFill>
                  <a:srgbClr val="000000"/>
                </a:solidFill>
                <a:effectLst/>
                <a:uLnTx/>
                <a:uFillTx/>
                <a:latin typeface="Trebuchet MS" panose="020B0603020202020204" pitchFamily="34" charset="0"/>
                <a:ea typeface="+mn-ea"/>
                <a:cs typeface="+mn-cs"/>
              </a:rPr>
              <a:t>He wakens me morning by morning, wakens my ear to listen like one being instructed</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a:t>
            </a:r>
          </a:p>
        </p:txBody>
      </p:sp>
    </p:spTree>
    <p:extLst>
      <p:ext uri="{BB962C8B-B14F-4D97-AF65-F5344CB8AC3E}">
        <p14:creationId xmlns:p14="http://schemas.microsoft.com/office/powerpoint/2010/main" val="2809366291"/>
      </p:ext>
    </p:extLst>
  </p:cSld>
  <p:clrMapOvr>
    <a:masterClrMapping/>
  </p:clrMapOvr>
  <p:transition spd="med">
    <p:split orient="ver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02692" y="274638"/>
            <a:ext cx="11786616"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7" name="Content Placeholder 7"/>
          <p:cNvSpPr>
            <a:spLocks noGrp="1"/>
          </p:cNvSpPr>
          <p:nvPr>
            <p:ph idx="1"/>
          </p:nvPr>
        </p:nvSpPr>
        <p:spPr>
          <a:xfrm>
            <a:off x="180622" y="1803400"/>
            <a:ext cx="11785600" cy="4876800"/>
          </a:xfrm>
        </p:spPr>
        <p:txBody>
          <a:bodyPr/>
          <a:lstStyle/>
          <a:p>
            <a:pPr>
              <a:lnSpc>
                <a:spcPts val="4000"/>
              </a:lnSpc>
              <a:spcBef>
                <a:spcPts val="1200"/>
              </a:spcBef>
            </a:pPr>
            <a:r>
              <a:rPr lang="en-US" sz="4000" dirty="0"/>
              <a:t>ISAIAH 50:4</a:t>
            </a:r>
          </a:p>
        </p:txBody>
      </p:sp>
      <p:sp>
        <p:nvSpPr>
          <p:cNvPr id="3" name="Title 2"/>
          <p:cNvSpPr>
            <a:spLocks noGrp="1"/>
          </p:cNvSpPr>
          <p:nvPr>
            <p:ph type="title"/>
          </p:nvPr>
        </p:nvSpPr>
        <p:spPr/>
        <p:txBody>
          <a:bodyPr/>
          <a:lstStyle/>
          <a:p>
            <a:endParaRPr lang="en-US" dirty="0"/>
          </a:p>
        </p:txBody>
      </p:sp>
      <p:sp>
        <p:nvSpPr>
          <p:cNvPr id="12" name="Title 4"/>
          <p:cNvSpPr txBox="1">
            <a:spLocks/>
          </p:cNvSpPr>
          <p:nvPr/>
        </p:nvSpPr>
        <p:spPr bwMode="auto">
          <a:xfrm>
            <a:off x="180622" y="274638"/>
            <a:ext cx="117856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a:lstStyle>
          <a:p>
            <a:pPr marL="0" marR="0" lvl="0" indent="0" algn="ctr" defTabSz="914400" rtl="0" eaLnBrk="0" fontAlgn="base" latinLnBrk="0" hangingPunct="0">
              <a:lnSpc>
                <a:spcPts val="4000"/>
              </a:lnSpc>
              <a:spcBef>
                <a:spcPct val="0"/>
              </a:spcBef>
              <a:spcAft>
                <a:spcPct val="0"/>
              </a:spcAft>
              <a:buClrTx/>
              <a:buSzTx/>
              <a:buFontTx/>
              <a:buNone/>
              <a:tabLst/>
              <a:defRPr/>
            </a:pPr>
            <a:r>
              <a:rPr kumimoji="0" lang="en-US" sz="54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j-ea"/>
                <a:cs typeface="+mj-cs"/>
              </a:rPr>
              <a:t>Applying Isaiah’s Servant Passages</a:t>
            </a:r>
          </a:p>
        </p:txBody>
      </p:sp>
      <p:sp>
        <p:nvSpPr>
          <p:cNvPr id="9" name="Text Box 4"/>
          <p:cNvSpPr txBox="1">
            <a:spLocks noChangeArrowheads="1"/>
          </p:cNvSpPr>
          <p:nvPr/>
        </p:nvSpPr>
        <p:spPr bwMode="auto">
          <a:xfrm>
            <a:off x="180622" y="4063083"/>
            <a:ext cx="11808686" cy="2785378"/>
          </a:xfrm>
          <a:prstGeom prst="rect">
            <a:avLst/>
          </a:prstGeom>
          <a:solidFill>
            <a:schemeClr val="accent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marL="0" marR="0" lvl="0" indent="0" algn="l" defTabSz="914400" rtl="0" eaLnBrk="1" fontAlgn="auto" latinLnBrk="0" hangingPunct="1">
              <a:lnSpc>
                <a:spcPts val="3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“(These words) were products of prolonged attention . . . (in) morning by morning appointment(s) with God . . . </a:t>
            </a:r>
            <a:r>
              <a:rPr kumimoji="0" lang="en-US" sz="3200" b="0" i="1"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The tongue filled with the appropriate word for ministry is the product of the ear filled with the word of God</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 . . The morning by morning appointment is not a special provision or demand related to the perfect Servant, but is the standard curriculum for all disciples.” </a:t>
            </a:r>
            <a:r>
              <a:rPr kumimoji="0" lang="en-US" sz="24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J. Alec Motyer, </a:t>
            </a:r>
            <a:r>
              <a:rPr kumimoji="0" lang="en-US" sz="2400" b="0" i="1"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The Prophecy of Isaiah</a:t>
            </a:r>
            <a:r>
              <a:rPr kumimoji="0" lang="en-US" sz="24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p. 399.</a:t>
            </a:r>
          </a:p>
        </p:txBody>
      </p:sp>
      <p:sp>
        <p:nvSpPr>
          <p:cNvPr id="10" name="Text Box 4"/>
          <p:cNvSpPr txBox="1">
            <a:spLocks noChangeArrowheads="1"/>
          </p:cNvSpPr>
          <p:nvPr/>
        </p:nvSpPr>
        <p:spPr bwMode="auto">
          <a:xfrm>
            <a:off x="180622" y="2321764"/>
            <a:ext cx="11785600" cy="173380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Isa. 50:4</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The Sovereign </a:t>
            </a:r>
            <a:r>
              <a:rPr kumimoji="0" lang="en-US" sz="3200" b="0" i="0" u="none" strike="noStrike" kern="1200" cap="small" spc="0" normalizeH="0" baseline="0" noProof="0" dirty="0">
                <a:ln>
                  <a:noFill/>
                </a:ln>
                <a:solidFill>
                  <a:srgbClr val="000000"/>
                </a:solidFill>
                <a:effectLst/>
                <a:uLnTx/>
                <a:uFillTx/>
                <a:latin typeface="Trebuchet MS" panose="020B0603020202020204" pitchFamily="34" charset="0"/>
                <a:ea typeface="+mn-ea"/>
                <a:cs typeface="+mn-cs"/>
              </a:rPr>
              <a:t>Lord</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has given me a </a:t>
            </a:r>
            <a:r>
              <a:rPr kumimoji="0" lang="en-US" sz="3200" b="0" i="0" u="sng" strike="noStrike" kern="1200" cap="none" spc="0" normalizeH="0" baseline="0" noProof="0" dirty="0">
                <a:ln>
                  <a:noFill/>
                </a:ln>
                <a:solidFill>
                  <a:srgbClr val="000000"/>
                </a:solidFill>
                <a:effectLst/>
                <a:uLnTx/>
                <a:uFillTx/>
                <a:latin typeface="Trebuchet MS" panose="020B0603020202020204" pitchFamily="34" charset="0"/>
                <a:ea typeface="+mn-ea"/>
                <a:cs typeface="+mn-cs"/>
              </a:rPr>
              <a:t>well-instructed</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tongue, to know the word that sustains the weary. </a:t>
            </a:r>
            <a:r>
              <a:rPr kumimoji="0" lang="en-US" sz="3200" b="0" i="0" u="sng" strike="noStrike" kern="1200" cap="none" spc="0" normalizeH="0" baseline="0" noProof="0" dirty="0">
                <a:ln>
                  <a:noFill/>
                </a:ln>
                <a:solidFill>
                  <a:srgbClr val="000000"/>
                </a:solidFill>
                <a:effectLst/>
                <a:uLnTx/>
                <a:uFillTx/>
                <a:latin typeface="Trebuchet MS" panose="020B0603020202020204" pitchFamily="34" charset="0"/>
                <a:ea typeface="+mn-ea"/>
                <a:cs typeface="+mn-cs"/>
              </a:rPr>
              <a:t>He wakens me morning by morning, wakens my ear to listen like one being instructed</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a:t>
            </a:r>
          </a:p>
        </p:txBody>
      </p:sp>
    </p:spTree>
    <p:extLst>
      <p:ext uri="{BB962C8B-B14F-4D97-AF65-F5344CB8AC3E}">
        <p14:creationId xmlns:p14="http://schemas.microsoft.com/office/powerpoint/2010/main" val="2228889838"/>
      </p:ext>
    </p:extLst>
  </p:cSld>
  <p:clrMapOvr>
    <a:masterClrMapping/>
  </p:clrMapOvr>
  <p:transition spd="med">
    <p:split orient="vert" dir="in"/>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02692" y="274638"/>
            <a:ext cx="11786616"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7" name="Content Placeholder 7"/>
          <p:cNvSpPr>
            <a:spLocks noGrp="1"/>
          </p:cNvSpPr>
          <p:nvPr>
            <p:ph idx="1"/>
          </p:nvPr>
        </p:nvSpPr>
        <p:spPr>
          <a:xfrm>
            <a:off x="180622" y="1803400"/>
            <a:ext cx="11785600" cy="4876800"/>
          </a:xfrm>
        </p:spPr>
        <p:txBody>
          <a:bodyPr/>
          <a:lstStyle/>
          <a:p>
            <a:pPr>
              <a:lnSpc>
                <a:spcPts val="4000"/>
              </a:lnSpc>
              <a:spcBef>
                <a:spcPts val="1200"/>
              </a:spcBef>
            </a:pPr>
            <a:r>
              <a:rPr lang="en-US" sz="4000" dirty="0"/>
              <a:t>ISAIAH 50:4</a:t>
            </a:r>
          </a:p>
        </p:txBody>
      </p:sp>
      <p:sp>
        <p:nvSpPr>
          <p:cNvPr id="3" name="Title 2"/>
          <p:cNvSpPr>
            <a:spLocks noGrp="1"/>
          </p:cNvSpPr>
          <p:nvPr>
            <p:ph type="title"/>
          </p:nvPr>
        </p:nvSpPr>
        <p:spPr/>
        <p:txBody>
          <a:bodyPr/>
          <a:lstStyle/>
          <a:p>
            <a:endParaRPr lang="en-US" dirty="0"/>
          </a:p>
        </p:txBody>
      </p:sp>
      <p:sp>
        <p:nvSpPr>
          <p:cNvPr id="12" name="Title 4"/>
          <p:cNvSpPr txBox="1">
            <a:spLocks/>
          </p:cNvSpPr>
          <p:nvPr/>
        </p:nvSpPr>
        <p:spPr bwMode="auto">
          <a:xfrm>
            <a:off x="180622" y="274638"/>
            <a:ext cx="117856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a:lstStyle>
          <a:p>
            <a:pPr marL="0" marR="0" lvl="0" indent="0" algn="ctr" defTabSz="914400" rtl="0" eaLnBrk="0" fontAlgn="base" latinLnBrk="0" hangingPunct="0">
              <a:lnSpc>
                <a:spcPts val="4000"/>
              </a:lnSpc>
              <a:spcBef>
                <a:spcPct val="0"/>
              </a:spcBef>
              <a:spcAft>
                <a:spcPct val="0"/>
              </a:spcAft>
              <a:buClrTx/>
              <a:buSzTx/>
              <a:buFontTx/>
              <a:buNone/>
              <a:tabLst/>
              <a:defRPr/>
            </a:pPr>
            <a:r>
              <a:rPr kumimoji="0" lang="en-US" sz="54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j-ea"/>
                <a:cs typeface="+mj-cs"/>
              </a:rPr>
              <a:t>Applying Isaiah’s Servant Passages</a:t>
            </a:r>
          </a:p>
        </p:txBody>
      </p:sp>
      <p:sp>
        <p:nvSpPr>
          <p:cNvPr id="10" name="Text Box 4"/>
          <p:cNvSpPr txBox="1">
            <a:spLocks noChangeArrowheads="1"/>
          </p:cNvSpPr>
          <p:nvPr/>
        </p:nvSpPr>
        <p:spPr bwMode="auto">
          <a:xfrm>
            <a:off x="180622" y="2321764"/>
            <a:ext cx="11785600" cy="173380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Isa. 50:4</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The Sovereign </a:t>
            </a:r>
            <a:r>
              <a:rPr kumimoji="0" lang="en-US" sz="3200" b="0" i="0" u="none" strike="noStrike" kern="1200" cap="small" spc="0" normalizeH="0" baseline="0" noProof="0" dirty="0">
                <a:ln>
                  <a:noFill/>
                </a:ln>
                <a:solidFill>
                  <a:srgbClr val="000000"/>
                </a:solidFill>
                <a:effectLst/>
                <a:uLnTx/>
                <a:uFillTx/>
                <a:latin typeface="Trebuchet MS" panose="020B0603020202020204" pitchFamily="34" charset="0"/>
                <a:ea typeface="+mn-ea"/>
                <a:cs typeface="+mn-cs"/>
              </a:rPr>
              <a:t>Lord</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has given me a well-instructed tongue, to know the word that sustains the weary. He wakens me morning by morning, wakens my ear to </a:t>
            </a:r>
            <a:r>
              <a:rPr kumimoji="0" lang="en-US" sz="3200" b="0" i="0" u="sng" strike="noStrike" kern="1200" cap="none" spc="0" normalizeH="0" baseline="0" noProof="0" dirty="0">
                <a:ln>
                  <a:noFill/>
                </a:ln>
                <a:solidFill>
                  <a:srgbClr val="000000"/>
                </a:solidFill>
                <a:effectLst/>
                <a:uLnTx/>
                <a:uFillTx/>
                <a:latin typeface="Trebuchet MS" panose="020B0603020202020204" pitchFamily="34" charset="0"/>
                <a:ea typeface="+mn-ea"/>
                <a:cs typeface="+mn-cs"/>
              </a:rPr>
              <a:t>listen like one being instructed</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a:t>
            </a:r>
          </a:p>
        </p:txBody>
      </p:sp>
      <p:sp>
        <p:nvSpPr>
          <p:cNvPr id="8" name="Text Box 4"/>
          <p:cNvSpPr txBox="1">
            <a:spLocks noChangeArrowheads="1"/>
          </p:cNvSpPr>
          <p:nvPr/>
        </p:nvSpPr>
        <p:spPr bwMode="auto">
          <a:xfrm>
            <a:off x="194473" y="4108998"/>
            <a:ext cx="11785600" cy="278537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marL="0" marR="0" lvl="0" indent="0" algn="l" defTabSz="914400" rtl="0" eaLnBrk="1" fontAlgn="auto" latinLnBrk="0" hangingPunct="1">
              <a:lnSpc>
                <a:spcPts val="3000"/>
              </a:lnSpc>
              <a:spcBef>
                <a:spcPts val="0"/>
              </a:spcBef>
              <a:spcAft>
                <a:spcPts val="0"/>
              </a:spcAft>
              <a:buClrTx/>
              <a:buSzTx/>
              <a:buFontTx/>
              <a:buNone/>
              <a:tabLst/>
              <a:defRPr/>
            </a:pP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Luke 10:39</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 . . Mary . . . was seated at the Lord’s feet, listening to His word . . . . </a:t>
            </a: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40</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But Martha was distracted with all her preparations; and she . . . said, “Lord, do You not care that my sister has left me to do all the serving alone? . . .” </a:t>
            </a: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41</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But the Lord answered and said to her, “. . . </a:t>
            </a: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42</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only one thing is </a:t>
            </a:r>
            <a:r>
              <a:rPr kumimoji="0" lang="en-US" sz="3200" b="0" i="0" u="sng" strike="noStrike" kern="1200" cap="none" spc="0" normalizeH="0" baseline="0" noProof="0" dirty="0">
                <a:ln>
                  <a:noFill/>
                </a:ln>
                <a:solidFill>
                  <a:srgbClr val="000000"/>
                </a:solidFill>
                <a:effectLst/>
                <a:uLnTx/>
                <a:uFillTx/>
                <a:latin typeface="Trebuchet MS" panose="020B0603020202020204" pitchFamily="34" charset="0"/>
                <a:ea typeface="+mn-ea"/>
                <a:cs typeface="+mn-cs"/>
              </a:rPr>
              <a:t>necessary</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for Mary has chosen </a:t>
            </a:r>
            <a:r>
              <a:rPr kumimoji="0" lang="en-US" sz="3200" b="0" i="0" u="sng" strike="noStrike" kern="1200" cap="none" spc="0" normalizeH="0" baseline="0" noProof="0" dirty="0">
                <a:ln>
                  <a:noFill/>
                </a:ln>
                <a:solidFill>
                  <a:srgbClr val="000000"/>
                </a:solidFill>
                <a:effectLst/>
                <a:uLnTx/>
                <a:uFillTx/>
                <a:latin typeface="Trebuchet MS" panose="020B0603020202020204" pitchFamily="34" charset="0"/>
                <a:ea typeface="+mn-ea"/>
                <a:cs typeface="+mn-cs"/>
              </a:rPr>
              <a:t>the good part</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which shall </a:t>
            </a:r>
            <a:r>
              <a:rPr kumimoji="0" lang="en-US" sz="3200" b="0" i="0" u="sng" strike="noStrike" kern="1200" cap="none" spc="0" normalizeH="0" baseline="0" noProof="0" dirty="0">
                <a:ln>
                  <a:noFill/>
                </a:ln>
                <a:solidFill>
                  <a:srgbClr val="000000"/>
                </a:solidFill>
                <a:effectLst/>
                <a:uLnTx/>
                <a:uFillTx/>
                <a:latin typeface="Trebuchet MS" panose="020B0603020202020204" pitchFamily="34" charset="0"/>
                <a:ea typeface="+mn-ea"/>
                <a:cs typeface="+mn-cs"/>
              </a:rPr>
              <a:t>not be taken away</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from her.” </a:t>
            </a:r>
          </a:p>
        </p:txBody>
      </p:sp>
    </p:spTree>
    <p:extLst>
      <p:ext uri="{BB962C8B-B14F-4D97-AF65-F5344CB8AC3E}">
        <p14:creationId xmlns:p14="http://schemas.microsoft.com/office/powerpoint/2010/main" val="4072536459"/>
      </p:ext>
    </p:extLst>
  </p:cSld>
  <p:clrMapOvr>
    <a:masterClrMapping/>
  </p:clrMapOvr>
  <p:transition spd="med">
    <p:split orient="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02692" y="274638"/>
            <a:ext cx="11786616"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7" name="Content Placeholder 7"/>
          <p:cNvSpPr>
            <a:spLocks noGrp="1"/>
          </p:cNvSpPr>
          <p:nvPr>
            <p:ph idx="1"/>
          </p:nvPr>
        </p:nvSpPr>
        <p:spPr>
          <a:xfrm>
            <a:off x="180622" y="1803400"/>
            <a:ext cx="11785600" cy="4876800"/>
          </a:xfrm>
        </p:spPr>
        <p:txBody>
          <a:bodyPr/>
          <a:lstStyle/>
          <a:p>
            <a:pPr>
              <a:lnSpc>
                <a:spcPts val="4000"/>
              </a:lnSpc>
              <a:spcBef>
                <a:spcPts val="1200"/>
              </a:spcBef>
            </a:pPr>
            <a:r>
              <a:rPr lang="en-US" sz="4000" dirty="0"/>
              <a:t>THE NEW TESTAMENT APPLIES THESE PASSAGES TO CHRISTIANS:</a:t>
            </a:r>
          </a:p>
        </p:txBody>
      </p:sp>
      <p:sp>
        <p:nvSpPr>
          <p:cNvPr id="3" name="Title 2"/>
          <p:cNvSpPr>
            <a:spLocks noGrp="1"/>
          </p:cNvSpPr>
          <p:nvPr>
            <p:ph type="title"/>
          </p:nvPr>
        </p:nvSpPr>
        <p:spPr/>
        <p:txBody>
          <a:bodyPr/>
          <a:lstStyle/>
          <a:p>
            <a:endParaRPr lang="en-US" dirty="0"/>
          </a:p>
        </p:txBody>
      </p:sp>
      <p:sp>
        <p:nvSpPr>
          <p:cNvPr id="12" name="Title 4"/>
          <p:cNvSpPr txBox="1">
            <a:spLocks/>
          </p:cNvSpPr>
          <p:nvPr/>
        </p:nvSpPr>
        <p:spPr bwMode="auto">
          <a:xfrm>
            <a:off x="180622" y="274638"/>
            <a:ext cx="117856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a:lstStyle>
          <a:p>
            <a:pPr marL="0" marR="0" lvl="0" indent="0" algn="ctr" defTabSz="914400" rtl="0" eaLnBrk="0" fontAlgn="base" latinLnBrk="0" hangingPunct="0">
              <a:lnSpc>
                <a:spcPts val="4000"/>
              </a:lnSpc>
              <a:spcBef>
                <a:spcPct val="0"/>
              </a:spcBef>
              <a:spcAft>
                <a:spcPct val="0"/>
              </a:spcAft>
              <a:buClrTx/>
              <a:buSzTx/>
              <a:buFontTx/>
              <a:buNone/>
              <a:tabLst/>
              <a:defRPr/>
            </a:pPr>
            <a:r>
              <a:rPr kumimoji="0" lang="en-US" sz="54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j-ea"/>
                <a:cs typeface="+mj-cs"/>
              </a:rPr>
              <a:t>Applying Isaiah’s Servant Passages</a:t>
            </a:r>
          </a:p>
        </p:txBody>
      </p:sp>
    </p:spTree>
    <p:extLst>
      <p:ext uri="{BB962C8B-B14F-4D97-AF65-F5344CB8AC3E}">
        <p14:creationId xmlns:p14="http://schemas.microsoft.com/office/powerpoint/2010/main" val="3393462754"/>
      </p:ext>
    </p:extLst>
  </p:cSld>
  <p:clrMapOvr>
    <a:masterClrMapping/>
  </p:clrMapOvr>
  <p:transition spd="med" advClick="0" advTm="1000">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02692" y="274638"/>
            <a:ext cx="11786616"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7" name="Content Placeholder 7"/>
          <p:cNvSpPr>
            <a:spLocks noGrp="1"/>
          </p:cNvSpPr>
          <p:nvPr>
            <p:ph idx="1"/>
          </p:nvPr>
        </p:nvSpPr>
        <p:spPr>
          <a:xfrm>
            <a:off x="180622" y="1803400"/>
            <a:ext cx="11785600" cy="4876800"/>
          </a:xfrm>
        </p:spPr>
        <p:txBody>
          <a:bodyPr/>
          <a:lstStyle/>
          <a:p>
            <a:pPr>
              <a:lnSpc>
                <a:spcPts val="4000"/>
              </a:lnSpc>
              <a:spcBef>
                <a:spcPts val="1200"/>
              </a:spcBef>
            </a:pPr>
            <a:r>
              <a:rPr lang="en-US" sz="4000" dirty="0"/>
              <a:t>ISAIAH 53:7</a:t>
            </a:r>
          </a:p>
        </p:txBody>
      </p:sp>
      <p:sp>
        <p:nvSpPr>
          <p:cNvPr id="3" name="Title 2"/>
          <p:cNvSpPr>
            <a:spLocks noGrp="1"/>
          </p:cNvSpPr>
          <p:nvPr>
            <p:ph type="title"/>
          </p:nvPr>
        </p:nvSpPr>
        <p:spPr/>
        <p:txBody>
          <a:bodyPr/>
          <a:lstStyle/>
          <a:p>
            <a:endParaRPr lang="en-US" dirty="0"/>
          </a:p>
        </p:txBody>
      </p:sp>
      <p:sp>
        <p:nvSpPr>
          <p:cNvPr id="12" name="Title 4"/>
          <p:cNvSpPr txBox="1">
            <a:spLocks/>
          </p:cNvSpPr>
          <p:nvPr/>
        </p:nvSpPr>
        <p:spPr bwMode="auto">
          <a:xfrm>
            <a:off x="180622" y="274638"/>
            <a:ext cx="117856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a:lstStyle>
          <a:p>
            <a:pPr marL="0" marR="0" lvl="0" indent="0" algn="ctr" defTabSz="914400" rtl="0" eaLnBrk="0" fontAlgn="base" latinLnBrk="0" hangingPunct="0">
              <a:lnSpc>
                <a:spcPts val="4000"/>
              </a:lnSpc>
              <a:spcBef>
                <a:spcPct val="0"/>
              </a:spcBef>
              <a:spcAft>
                <a:spcPct val="0"/>
              </a:spcAft>
              <a:buClrTx/>
              <a:buSzTx/>
              <a:buFontTx/>
              <a:buNone/>
              <a:tabLst/>
              <a:defRPr/>
            </a:pPr>
            <a:r>
              <a:rPr kumimoji="0" lang="en-US" sz="54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j-ea"/>
                <a:cs typeface="+mj-cs"/>
              </a:rPr>
              <a:t>Applying Isaiah’s Servant Passages</a:t>
            </a:r>
          </a:p>
        </p:txBody>
      </p:sp>
      <p:sp>
        <p:nvSpPr>
          <p:cNvPr id="8" name="Text Box 4"/>
          <p:cNvSpPr txBox="1">
            <a:spLocks noChangeArrowheads="1"/>
          </p:cNvSpPr>
          <p:nvPr/>
        </p:nvSpPr>
        <p:spPr bwMode="auto">
          <a:xfrm>
            <a:off x="180622" y="2321764"/>
            <a:ext cx="11785600" cy="173380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Isa. 53:7</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He was oppressed and He was afflicted, yet </a:t>
            </a:r>
            <a:r>
              <a:rPr kumimoji="0" lang="en-US" sz="3200" b="0" i="0" u="sng" strike="noStrike" kern="1200" cap="none" spc="0" normalizeH="0" baseline="0" noProof="0" dirty="0">
                <a:ln>
                  <a:noFill/>
                </a:ln>
                <a:solidFill>
                  <a:srgbClr val="000000"/>
                </a:solidFill>
                <a:effectLst/>
                <a:uLnTx/>
                <a:uFillTx/>
                <a:latin typeface="Trebuchet MS" panose="020B0603020202020204" pitchFamily="34" charset="0"/>
                <a:ea typeface="+mn-ea"/>
                <a:cs typeface="+mn-cs"/>
              </a:rPr>
              <a:t>He did not open His mouth</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like a lamb that is led to slaughter, and like a sheep that is </a:t>
            </a:r>
            <a:r>
              <a:rPr kumimoji="0" lang="en-US" sz="3200" b="0" i="0" strike="noStrike" kern="1200" cap="none" spc="0" normalizeH="0" baseline="0" noProof="0" dirty="0">
                <a:ln>
                  <a:noFill/>
                </a:ln>
                <a:solidFill>
                  <a:srgbClr val="000000"/>
                </a:solidFill>
                <a:effectLst/>
                <a:uLnTx/>
                <a:uFillTx/>
                <a:latin typeface="Trebuchet MS" panose="020B0603020202020204" pitchFamily="34" charset="0"/>
                <a:ea typeface="+mn-ea"/>
                <a:cs typeface="+mn-cs"/>
              </a:rPr>
              <a:t>silent before its shearers</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so </a:t>
            </a:r>
            <a:r>
              <a:rPr kumimoji="0" lang="en-US" sz="3200" b="0" i="0" u="sng" strike="noStrike" kern="1200" cap="none" spc="0" normalizeH="0" baseline="0" noProof="0" dirty="0">
                <a:ln>
                  <a:noFill/>
                </a:ln>
                <a:solidFill>
                  <a:srgbClr val="000000"/>
                </a:solidFill>
                <a:effectLst/>
                <a:uLnTx/>
                <a:uFillTx/>
                <a:latin typeface="Trebuchet MS" panose="020B0603020202020204" pitchFamily="34" charset="0"/>
                <a:ea typeface="+mn-ea"/>
                <a:cs typeface="+mn-cs"/>
              </a:rPr>
              <a:t>He did not open His mouth</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a:t>
            </a:r>
          </a:p>
        </p:txBody>
      </p:sp>
    </p:spTree>
    <p:extLst>
      <p:ext uri="{BB962C8B-B14F-4D97-AF65-F5344CB8AC3E}">
        <p14:creationId xmlns:p14="http://schemas.microsoft.com/office/powerpoint/2010/main" val="263910946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ou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02692" y="274638"/>
            <a:ext cx="11786616"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7" name="Content Placeholder 7"/>
          <p:cNvSpPr>
            <a:spLocks noGrp="1"/>
          </p:cNvSpPr>
          <p:nvPr>
            <p:ph idx="1"/>
          </p:nvPr>
        </p:nvSpPr>
        <p:spPr>
          <a:xfrm>
            <a:off x="180622" y="1803400"/>
            <a:ext cx="11785600" cy="4876800"/>
          </a:xfrm>
        </p:spPr>
        <p:txBody>
          <a:bodyPr/>
          <a:lstStyle/>
          <a:p>
            <a:pPr>
              <a:lnSpc>
                <a:spcPts val="4000"/>
              </a:lnSpc>
              <a:spcBef>
                <a:spcPts val="1200"/>
              </a:spcBef>
            </a:pPr>
            <a:r>
              <a:rPr lang="en-US" sz="4000" dirty="0"/>
              <a:t>ISAIAH 53:7</a:t>
            </a:r>
          </a:p>
          <a:p>
            <a:pPr>
              <a:lnSpc>
                <a:spcPts val="4000"/>
              </a:lnSpc>
              <a:spcBef>
                <a:spcPts val="1200"/>
              </a:spcBef>
            </a:pPr>
            <a:endParaRPr lang="en-US" sz="4000" dirty="0"/>
          </a:p>
          <a:p>
            <a:pPr>
              <a:lnSpc>
                <a:spcPts val="4000"/>
              </a:lnSpc>
              <a:spcBef>
                <a:spcPts val="1200"/>
              </a:spcBef>
            </a:pPr>
            <a:endParaRPr lang="en-US" sz="4000" dirty="0"/>
          </a:p>
          <a:p>
            <a:pPr>
              <a:lnSpc>
                <a:spcPts val="4000"/>
              </a:lnSpc>
              <a:spcBef>
                <a:spcPts val="1200"/>
              </a:spcBef>
            </a:pPr>
            <a:endParaRPr lang="en-US" sz="4000" dirty="0"/>
          </a:p>
          <a:p>
            <a:pPr algn="ctr">
              <a:lnSpc>
                <a:spcPts val="4000"/>
              </a:lnSpc>
              <a:spcBef>
                <a:spcPts val="0"/>
              </a:spcBef>
            </a:pPr>
            <a:r>
              <a:rPr lang="en-US" sz="4400" b="0" i="1" dirty="0">
                <a:effectLst/>
              </a:rPr>
              <a:t>The Lord’s servants may defend themselves </a:t>
            </a:r>
            <a:br>
              <a:rPr lang="en-US" sz="4400" b="0" i="1" dirty="0">
                <a:effectLst/>
              </a:rPr>
            </a:br>
            <a:r>
              <a:rPr lang="en-US" sz="4400" b="0" i="1" dirty="0">
                <a:effectLst/>
              </a:rPr>
              <a:t>(Jn. 18:19-24; 2 Cor. 1:12) &amp;/or </a:t>
            </a:r>
            <a:br>
              <a:rPr lang="en-US" sz="4400" b="0" i="1" dirty="0">
                <a:effectLst/>
              </a:rPr>
            </a:br>
            <a:r>
              <a:rPr lang="en-US" sz="4400" b="0" i="1" dirty="0">
                <a:effectLst/>
              </a:rPr>
              <a:t>call on the civil authorities (Rom. 13:4) </a:t>
            </a:r>
            <a:br>
              <a:rPr lang="en-US" sz="4400" b="0" i="1" dirty="0">
                <a:effectLst/>
              </a:rPr>
            </a:br>
            <a:r>
              <a:rPr lang="en-US" sz="4400" b="0" i="1" dirty="0">
                <a:effectLst/>
              </a:rPr>
              <a:t>when being mistreated . . .</a:t>
            </a:r>
          </a:p>
        </p:txBody>
      </p:sp>
      <p:sp>
        <p:nvSpPr>
          <p:cNvPr id="3" name="Title 2"/>
          <p:cNvSpPr>
            <a:spLocks noGrp="1"/>
          </p:cNvSpPr>
          <p:nvPr>
            <p:ph type="title"/>
          </p:nvPr>
        </p:nvSpPr>
        <p:spPr/>
        <p:txBody>
          <a:bodyPr/>
          <a:lstStyle/>
          <a:p>
            <a:endParaRPr lang="en-US" dirty="0"/>
          </a:p>
        </p:txBody>
      </p:sp>
      <p:sp>
        <p:nvSpPr>
          <p:cNvPr id="12" name="Title 4"/>
          <p:cNvSpPr txBox="1">
            <a:spLocks/>
          </p:cNvSpPr>
          <p:nvPr/>
        </p:nvSpPr>
        <p:spPr bwMode="auto">
          <a:xfrm>
            <a:off x="180622" y="274638"/>
            <a:ext cx="117856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a:lstStyle>
          <a:p>
            <a:pPr marL="0" marR="0" lvl="0" indent="0" algn="ctr" defTabSz="914400" rtl="0" eaLnBrk="0" fontAlgn="base" latinLnBrk="0" hangingPunct="0">
              <a:lnSpc>
                <a:spcPts val="4000"/>
              </a:lnSpc>
              <a:spcBef>
                <a:spcPct val="0"/>
              </a:spcBef>
              <a:spcAft>
                <a:spcPct val="0"/>
              </a:spcAft>
              <a:buClrTx/>
              <a:buSzTx/>
              <a:buFontTx/>
              <a:buNone/>
              <a:tabLst/>
              <a:defRPr/>
            </a:pPr>
            <a:r>
              <a:rPr kumimoji="0" lang="en-US" sz="54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j-ea"/>
                <a:cs typeface="+mj-cs"/>
              </a:rPr>
              <a:t>Applying Isaiah’s Servant Passages</a:t>
            </a:r>
          </a:p>
        </p:txBody>
      </p:sp>
      <p:sp>
        <p:nvSpPr>
          <p:cNvPr id="8" name="Text Box 4"/>
          <p:cNvSpPr txBox="1">
            <a:spLocks noChangeArrowheads="1"/>
          </p:cNvSpPr>
          <p:nvPr/>
        </p:nvSpPr>
        <p:spPr bwMode="auto">
          <a:xfrm>
            <a:off x="180622" y="2321764"/>
            <a:ext cx="11785600" cy="173380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Isa. 53:7</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He was oppressed and He was afflicted, yet </a:t>
            </a:r>
            <a:r>
              <a:rPr kumimoji="0" lang="en-US" sz="3200" b="0" i="0" u="sng" strike="noStrike" kern="1200" cap="none" spc="0" normalizeH="0" baseline="0" noProof="0" dirty="0">
                <a:ln>
                  <a:noFill/>
                </a:ln>
                <a:solidFill>
                  <a:srgbClr val="000000"/>
                </a:solidFill>
                <a:effectLst/>
                <a:uLnTx/>
                <a:uFillTx/>
                <a:latin typeface="Trebuchet MS" panose="020B0603020202020204" pitchFamily="34" charset="0"/>
                <a:ea typeface="+mn-ea"/>
                <a:cs typeface="+mn-cs"/>
              </a:rPr>
              <a:t>He did not open His mouth</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like a lamb that is led to slaughter, and like a sheep that is </a:t>
            </a:r>
            <a:r>
              <a:rPr kumimoji="0" lang="en-US" sz="3200" b="0" i="0" strike="noStrike" kern="1200" cap="none" spc="0" normalizeH="0" baseline="0" noProof="0" dirty="0">
                <a:ln>
                  <a:noFill/>
                </a:ln>
                <a:solidFill>
                  <a:srgbClr val="000000"/>
                </a:solidFill>
                <a:effectLst/>
                <a:uLnTx/>
                <a:uFillTx/>
                <a:latin typeface="Trebuchet MS" panose="020B0603020202020204" pitchFamily="34" charset="0"/>
                <a:ea typeface="+mn-ea"/>
                <a:cs typeface="+mn-cs"/>
              </a:rPr>
              <a:t>silent before its shearers</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so </a:t>
            </a:r>
            <a:r>
              <a:rPr kumimoji="0" lang="en-US" sz="3200" b="0" i="0" u="sng" strike="noStrike" kern="1200" cap="none" spc="0" normalizeH="0" baseline="0" noProof="0" dirty="0">
                <a:ln>
                  <a:noFill/>
                </a:ln>
                <a:solidFill>
                  <a:srgbClr val="000000"/>
                </a:solidFill>
                <a:effectLst/>
                <a:uLnTx/>
                <a:uFillTx/>
                <a:latin typeface="Trebuchet MS" panose="020B0603020202020204" pitchFamily="34" charset="0"/>
                <a:ea typeface="+mn-ea"/>
                <a:cs typeface="+mn-cs"/>
              </a:rPr>
              <a:t>He did not open His mouth</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a:t>
            </a:r>
          </a:p>
        </p:txBody>
      </p:sp>
    </p:spTree>
    <p:extLst>
      <p:ext uri="{BB962C8B-B14F-4D97-AF65-F5344CB8AC3E}">
        <p14:creationId xmlns:p14="http://schemas.microsoft.com/office/powerpoint/2010/main" val="2655899303"/>
      </p:ext>
    </p:extLst>
  </p:cSld>
  <p:clrMapOvr>
    <a:masterClrMapping/>
  </p:clrMapOvr>
  <p:transition spd="med">
    <p:randomBa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02692" y="274638"/>
            <a:ext cx="11786616"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7" name="Content Placeholder 7"/>
          <p:cNvSpPr>
            <a:spLocks noGrp="1"/>
          </p:cNvSpPr>
          <p:nvPr>
            <p:ph idx="1"/>
          </p:nvPr>
        </p:nvSpPr>
        <p:spPr>
          <a:xfrm>
            <a:off x="180622" y="1803400"/>
            <a:ext cx="11785600" cy="4876800"/>
          </a:xfrm>
        </p:spPr>
        <p:txBody>
          <a:bodyPr/>
          <a:lstStyle/>
          <a:p>
            <a:pPr>
              <a:lnSpc>
                <a:spcPts val="4000"/>
              </a:lnSpc>
              <a:spcBef>
                <a:spcPts val="1200"/>
              </a:spcBef>
            </a:pPr>
            <a:r>
              <a:rPr lang="en-US" sz="4000" dirty="0"/>
              <a:t>ISAIAH 53:7</a:t>
            </a:r>
          </a:p>
        </p:txBody>
      </p:sp>
      <p:sp>
        <p:nvSpPr>
          <p:cNvPr id="3" name="Title 2"/>
          <p:cNvSpPr>
            <a:spLocks noGrp="1"/>
          </p:cNvSpPr>
          <p:nvPr>
            <p:ph type="title"/>
          </p:nvPr>
        </p:nvSpPr>
        <p:spPr/>
        <p:txBody>
          <a:bodyPr/>
          <a:lstStyle/>
          <a:p>
            <a:endParaRPr lang="en-US" dirty="0"/>
          </a:p>
        </p:txBody>
      </p:sp>
      <p:sp>
        <p:nvSpPr>
          <p:cNvPr id="12" name="Title 4"/>
          <p:cNvSpPr txBox="1">
            <a:spLocks/>
          </p:cNvSpPr>
          <p:nvPr/>
        </p:nvSpPr>
        <p:spPr bwMode="auto">
          <a:xfrm>
            <a:off x="180622" y="274638"/>
            <a:ext cx="117856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a:lstStyle>
          <a:p>
            <a:pPr marL="0" marR="0" lvl="0" indent="0" algn="ctr" defTabSz="914400" rtl="0" eaLnBrk="0" fontAlgn="base" latinLnBrk="0" hangingPunct="0">
              <a:lnSpc>
                <a:spcPts val="4000"/>
              </a:lnSpc>
              <a:spcBef>
                <a:spcPct val="0"/>
              </a:spcBef>
              <a:spcAft>
                <a:spcPct val="0"/>
              </a:spcAft>
              <a:buClrTx/>
              <a:buSzTx/>
              <a:buFontTx/>
              <a:buNone/>
              <a:tabLst/>
              <a:defRPr/>
            </a:pPr>
            <a:r>
              <a:rPr kumimoji="0" lang="en-US" sz="54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j-ea"/>
                <a:cs typeface="+mj-cs"/>
              </a:rPr>
              <a:t>Applying Isaiah’s Servant Passages</a:t>
            </a:r>
          </a:p>
        </p:txBody>
      </p:sp>
      <p:sp>
        <p:nvSpPr>
          <p:cNvPr id="9" name="Text Box 4"/>
          <p:cNvSpPr txBox="1">
            <a:spLocks noChangeArrowheads="1"/>
          </p:cNvSpPr>
          <p:nvPr/>
        </p:nvSpPr>
        <p:spPr bwMode="auto">
          <a:xfrm>
            <a:off x="189329" y="2345989"/>
            <a:ext cx="11785600" cy="2554545"/>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1 Peter 2:21</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For you have been called for this purpose, since Christ . . . (left) you an example for you to follow in His steps, </a:t>
            </a: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22</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a:t>
            </a:r>
            <a:r>
              <a:rPr kumimoji="0" lang="en-US" sz="3200" b="0" i="0" u="none" strike="noStrike" kern="1200" cap="small" spc="0" normalizeH="0" baseline="0" noProof="0" dirty="0">
                <a:ln>
                  <a:noFill/>
                </a:ln>
                <a:solidFill>
                  <a:srgbClr val="000000"/>
                </a:solidFill>
                <a:effectLst/>
                <a:uLnTx/>
                <a:uFillTx/>
                <a:latin typeface="Trebuchet MS" panose="020B0603020202020204" pitchFamily="34" charset="0"/>
                <a:ea typeface="+mn-ea"/>
                <a:cs typeface="+mn-cs"/>
              </a:rPr>
              <a:t>who</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a:t>
            </a:r>
            <a:r>
              <a:rPr kumimoji="0" lang="en-US" sz="3200" b="0" i="0" u="none" strike="noStrike" kern="1200" cap="small" spc="0" normalizeH="0" baseline="0" noProof="0" dirty="0">
                <a:ln>
                  <a:noFill/>
                </a:ln>
                <a:solidFill>
                  <a:srgbClr val="000000"/>
                </a:solidFill>
                <a:effectLst/>
                <a:uLnTx/>
                <a:uFillTx/>
                <a:latin typeface="Trebuchet MS" panose="020B0603020202020204" pitchFamily="34" charset="0"/>
                <a:ea typeface="+mn-ea"/>
                <a:cs typeface="+mn-cs"/>
              </a:rPr>
              <a:t>committed no sin</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a:t>
            </a:r>
            <a:r>
              <a:rPr kumimoji="0" lang="en-US" sz="3200" b="0" i="0" u="none" strike="noStrike" kern="1200" cap="small" spc="0" normalizeH="0" baseline="0" noProof="0" dirty="0">
                <a:ln>
                  <a:noFill/>
                </a:ln>
                <a:solidFill>
                  <a:srgbClr val="000000"/>
                </a:solidFill>
                <a:effectLst/>
                <a:uLnTx/>
                <a:uFillTx/>
                <a:latin typeface="Trebuchet MS" panose="020B0603020202020204" pitchFamily="34" charset="0"/>
                <a:ea typeface="+mn-ea"/>
                <a:cs typeface="+mn-cs"/>
              </a:rPr>
              <a:t>nor was any deceit found in His mouth</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a:t>
            </a: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23</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and while being reviled, He did not revile in return; while suffering, He uttered no threats, but kept entrusting Himself to Him who judges righteously . . . </a:t>
            </a:r>
          </a:p>
        </p:txBody>
      </p:sp>
    </p:spTree>
    <p:extLst>
      <p:ext uri="{BB962C8B-B14F-4D97-AF65-F5344CB8AC3E}">
        <p14:creationId xmlns:p14="http://schemas.microsoft.com/office/powerpoint/2010/main" val="3951266282"/>
      </p:ext>
    </p:extLst>
  </p:cSld>
  <p:clrMapOvr>
    <a:masterClrMapping/>
  </p:clrMapOvr>
  <p:transition spd="med">
    <p:split orient="vert" dir="in"/>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02692" y="274638"/>
            <a:ext cx="11786616"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7" name="Content Placeholder 7"/>
          <p:cNvSpPr>
            <a:spLocks noGrp="1"/>
          </p:cNvSpPr>
          <p:nvPr>
            <p:ph idx="1"/>
          </p:nvPr>
        </p:nvSpPr>
        <p:spPr>
          <a:xfrm>
            <a:off x="180622" y="1803400"/>
            <a:ext cx="11785600" cy="4876800"/>
          </a:xfrm>
        </p:spPr>
        <p:txBody>
          <a:bodyPr/>
          <a:lstStyle/>
          <a:p>
            <a:pPr>
              <a:lnSpc>
                <a:spcPts val="4000"/>
              </a:lnSpc>
              <a:spcBef>
                <a:spcPts val="1200"/>
              </a:spcBef>
            </a:pPr>
            <a:r>
              <a:rPr lang="en-US" sz="4000" dirty="0"/>
              <a:t>ISAIAH 53:7</a:t>
            </a:r>
          </a:p>
          <a:p>
            <a:pPr>
              <a:lnSpc>
                <a:spcPts val="4000"/>
              </a:lnSpc>
              <a:spcBef>
                <a:spcPts val="1200"/>
              </a:spcBef>
            </a:pPr>
            <a:endParaRPr lang="en-US" sz="4000" dirty="0"/>
          </a:p>
          <a:p>
            <a:pPr>
              <a:lnSpc>
                <a:spcPts val="4000"/>
              </a:lnSpc>
              <a:spcBef>
                <a:spcPts val="1200"/>
              </a:spcBef>
            </a:pPr>
            <a:endParaRPr lang="en-US" sz="4000" dirty="0"/>
          </a:p>
          <a:p>
            <a:pPr>
              <a:lnSpc>
                <a:spcPts val="4000"/>
              </a:lnSpc>
              <a:spcBef>
                <a:spcPts val="1200"/>
              </a:spcBef>
            </a:pPr>
            <a:endParaRPr lang="en-US" sz="4000" dirty="0"/>
          </a:p>
          <a:p>
            <a:pPr>
              <a:lnSpc>
                <a:spcPts val="4000"/>
              </a:lnSpc>
              <a:spcBef>
                <a:spcPts val="1200"/>
              </a:spcBef>
            </a:pPr>
            <a:endParaRPr lang="en-US" sz="4000" dirty="0"/>
          </a:p>
          <a:p>
            <a:pPr algn="ctr">
              <a:lnSpc>
                <a:spcPts val="4000"/>
              </a:lnSpc>
              <a:spcBef>
                <a:spcPts val="1200"/>
              </a:spcBef>
            </a:pPr>
            <a:r>
              <a:rPr lang="en-US" sz="4400" b="0" i="1" dirty="0">
                <a:effectLst/>
              </a:rPr>
              <a:t>Expect to go through periods of persecution</a:t>
            </a:r>
          </a:p>
        </p:txBody>
      </p:sp>
      <p:sp>
        <p:nvSpPr>
          <p:cNvPr id="3" name="Title 2"/>
          <p:cNvSpPr>
            <a:spLocks noGrp="1"/>
          </p:cNvSpPr>
          <p:nvPr>
            <p:ph type="title"/>
          </p:nvPr>
        </p:nvSpPr>
        <p:spPr/>
        <p:txBody>
          <a:bodyPr/>
          <a:lstStyle/>
          <a:p>
            <a:endParaRPr lang="en-US" dirty="0"/>
          </a:p>
        </p:txBody>
      </p:sp>
      <p:sp>
        <p:nvSpPr>
          <p:cNvPr id="12" name="Title 4"/>
          <p:cNvSpPr txBox="1">
            <a:spLocks/>
          </p:cNvSpPr>
          <p:nvPr/>
        </p:nvSpPr>
        <p:spPr bwMode="auto">
          <a:xfrm>
            <a:off x="180622" y="274638"/>
            <a:ext cx="117856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a:lstStyle>
          <a:p>
            <a:pPr marL="0" marR="0" lvl="0" indent="0" algn="ctr" defTabSz="914400" rtl="0" eaLnBrk="0" fontAlgn="base" latinLnBrk="0" hangingPunct="0">
              <a:lnSpc>
                <a:spcPts val="4000"/>
              </a:lnSpc>
              <a:spcBef>
                <a:spcPct val="0"/>
              </a:spcBef>
              <a:spcAft>
                <a:spcPct val="0"/>
              </a:spcAft>
              <a:buClrTx/>
              <a:buSzTx/>
              <a:buFontTx/>
              <a:buNone/>
              <a:tabLst/>
              <a:defRPr/>
            </a:pPr>
            <a:r>
              <a:rPr kumimoji="0" lang="en-US" sz="54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j-ea"/>
                <a:cs typeface="+mj-cs"/>
              </a:rPr>
              <a:t>Applying Isaiah’s Servant Passages</a:t>
            </a:r>
          </a:p>
        </p:txBody>
      </p:sp>
      <p:sp>
        <p:nvSpPr>
          <p:cNvPr id="9" name="Text Box 4"/>
          <p:cNvSpPr txBox="1">
            <a:spLocks noChangeArrowheads="1"/>
          </p:cNvSpPr>
          <p:nvPr/>
        </p:nvSpPr>
        <p:spPr bwMode="auto">
          <a:xfrm>
            <a:off x="189329" y="2345989"/>
            <a:ext cx="11785600" cy="2554545"/>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1 Peter 2:21</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For </a:t>
            </a:r>
            <a:r>
              <a:rPr kumimoji="0" lang="en-US" sz="3200" b="0" i="0" u="sng" strike="noStrike" kern="1200" cap="none" spc="0" normalizeH="0" baseline="0" noProof="0" dirty="0">
                <a:ln>
                  <a:noFill/>
                </a:ln>
                <a:solidFill>
                  <a:srgbClr val="000000"/>
                </a:solidFill>
                <a:effectLst/>
                <a:uLnTx/>
                <a:uFillTx/>
                <a:latin typeface="Trebuchet MS" panose="020B0603020202020204" pitchFamily="34" charset="0"/>
                <a:ea typeface="+mn-ea"/>
                <a:cs typeface="+mn-cs"/>
              </a:rPr>
              <a:t>you have been called for this purpose</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since Christ . . . (left) you an example for you to follow in His steps, </a:t>
            </a: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22</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a:t>
            </a:r>
            <a:r>
              <a:rPr kumimoji="0" lang="en-US" sz="3200" b="0" i="0" u="none" strike="noStrike" kern="1200" cap="small" spc="0" normalizeH="0" baseline="0" noProof="0" dirty="0">
                <a:ln>
                  <a:noFill/>
                </a:ln>
                <a:solidFill>
                  <a:srgbClr val="000000"/>
                </a:solidFill>
                <a:effectLst/>
                <a:uLnTx/>
                <a:uFillTx/>
                <a:latin typeface="Trebuchet MS" panose="020B0603020202020204" pitchFamily="34" charset="0"/>
                <a:ea typeface="+mn-ea"/>
                <a:cs typeface="+mn-cs"/>
              </a:rPr>
              <a:t>who</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a:t>
            </a:r>
            <a:r>
              <a:rPr kumimoji="0" lang="en-US" sz="3200" b="0" i="0" u="none" strike="noStrike" kern="1200" cap="small" spc="0" normalizeH="0" baseline="0" noProof="0" dirty="0">
                <a:ln>
                  <a:noFill/>
                </a:ln>
                <a:solidFill>
                  <a:srgbClr val="000000"/>
                </a:solidFill>
                <a:effectLst/>
                <a:uLnTx/>
                <a:uFillTx/>
                <a:latin typeface="Trebuchet MS" panose="020B0603020202020204" pitchFamily="34" charset="0"/>
                <a:ea typeface="+mn-ea"/>
                <a:cs typeface="+mn-cs"/>
              </a:rPr>
              <a:t>committed no sin</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a:t>
            </a:r>
            <a:r>
              <a:rPr kumimoji="0" lang="en-US" sz="3200" b="0" i="0" u="none" strike="noStrike" kern="1200" cap="small" spc="0" normalizeH="0" baseline="0" noProof="0" dirty="0">
                <a:ln>
                  <a:noFill/>
                </a:ln>
                <a:solidFill>
                  <a:srgbClr val="000000"/>
                </a:solidFill>
                <a:effectLst/>
                <a:uLnTx/>
                <a:uFillTx/>
                <a:latin typeface="Trebuchet MS" panose="020B0603020202020204" pitchFamily="34" charset="0"/>
                <a:ea typeface="+mn-ea"/>
                <a:cs typeface="+mn-cs"/>
              </a:rPr>
              <a:t>nor was any deceit found in His mouth</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a:t>
            </a: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23</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and while being reviled, He did not revile in return; while suffering, He uttered no threats, but </a:t>
            </a:r>
            <a:r>
              <a:rPr kumimoji="0" lang="en-US" sz="3200" b="0" i="0" strike="noStrike" kern="1200" cap="none" spc="0" normalizeH="0" baseline="0" noProof="0" dirty="0">
                <a:ln>
                  <a:noFill/>
                </a:ln>
                <a:solidFill>
                  <a:srgbClr val="000000"/>
                </a:solidFill>
                <a:effectLst/>
                <a:uLnTx/>
                <a:uFillTx/>
                <a:latin typeface="Trebuchet MS" panose="020B0603020202020204" pitchFamily="34" charset="0"/>
                <a:ea typeface="+mn-ea"/>
                <a:cs typeface="+mn-cs"/>
              </a:rPr>
              <a:t>kept entrusting Himself to Him who judges righteously </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 . </a:t>
            </a:r>
          </a:p>
        </p:txBody>
      </p:sp>
    </p:spTree>
    <p:extLst>
      <p:ext uri="{BB962C8B-B14F-4D97-AF65-F5344CB8AC3E}">
        <p14:creationId xmlns:p14="http://schemas.microsoft.com/office/powerpoint/2010/main" val="4223014410"/>
      </p:ext>
    </p:extLst>
  </p:cSld>
  <p:clrMapOvr>
    <a:masterClrMapping/>
  </p:clrMapOvr>
  <p:transition spd="med">
    <p:randomBa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02692" y="274638"/>
            <a:ext cx="11786616"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7" name="Content Placeholder 7"/>
          <p:cNvSpPr>
            <a:spLocks noGrp="1"/>
          </p:cNvSpPr>
          <p:nvPr>
            <p:ph idx="1"/>
          </p:nvPr>
        </p:nvSpPr>
        <p:spPr>
          <a:xfrm>
            <a:off x="180622" y="1803400"/>
            <a:ext cx="11785600" cy="4876800"/>
          </a:xfrm>
        </p:spPr>
        <p:txBody>
          <a:bodyPr/>
          <a:lstStyle/>
          <a:p>
            <a:pPr>
              <a:lnSpc>
                <a:spcPts val="4000"/>
              </a:lnSpc>
              <a:spcBef>
                <a:spcPts val="1200"/>
              </a:spcBef>
            </a:pPr>
            <a:r>
              <a:rPr lang="en-US" sz="4000" dirty="0"/>
              <a:t>ISAIAH 53:7</a:t>
            </a:r>
          </a:p>
          <a:p>
            <a:pPr>
              <a:lnSpc>
                <a:spcPts val="4000"/>
              </a:lnSpc>
              <a:spcBef>
                <a:spcPts val="1200"/>
              </a:spcBef>
            </a:pPr>
            <a:endParaRPr lang="en-US" sz="4000" dirty="0"/>
          </a:p>
          <a:p>
            <a:pPr>
              <a:lnSpc>
                <a:spcPts val="4000"/>
              </a:lnSpc>
              <a:spcBef>
                <a:spcPts val="1200"/>
              </a:spcBef>
            </a:pPr>
            <a:endParaRPr lang="en-US" sz="4000" dirty="0"/>
          </a:p>
          <a:p>
            <a:pPr>
              <a:lnSpc>
                <a:spcPts val="4000"/>
              </a:lnSpc>
              <a:spcBef>
                <a:spcPts val="1200"/>
              </a:spcBef>
            </a:pPr>
            <a:endParaRPr lang="en-US" sz="4000" dirty="0"/>
          </a:p>
          <a:p>
            <a:pPr>
              <a:lnSpc>
                <a:spcPts val="4000"/>
              </a:lnSpc>
              <a:spcBef>
                <a:spcPts val="1200"/>
              </a:spcBef>
            </a:pPr>
            <a:endParaRPr lang="en-US" sz="4000" dirty="0"/>
          </a:p>
          <a:p>
            <a:pPr algn="ctr">
              <a:lnSpc>
                <a:spcPts val="4000"/>
              </a:lnSpc>
              <a:spcBef>
                <a:spcPts val="1200"/>
              </a:spcBef>
            </a:pPr>
            <a:r>
              <a:rPr lang="en-US" sz="4400" b="0" i="1" dirty="0">
                <a:effectLst/>
              </a:rPr>
              <a:t>Trust God for ultimate justice</a:t>
            </a:r>
          </a:p>
        </p:txBody>
      </p:sp>
      <p:sp>
        <p:nvSpPr>
          <p:cNvPr id="3" name="Title 2"/>
          <p:cNvSpPr>
            <a:spLocks noGrp="1"/>
          </p:cNvSpPr>
          <p:nvPr>
            <p:ph type="title"/>
          </p:nvPr>
        </p:nvSpPr>
        <p:spPr/>
        <p:txBody>
          <a:bodyPr/>
          <a:lstStyle/>
          <a:p>
            <a:endParaRPr lang="en-US" dirty="0"/>
          </a:p>
        </p:txBody>
      </p:sp>
      <p:sp>
        <p:nvSpPr>
          <p:cNvPr id="12" name="Title 4"/>
          <p:cNvSpPr txBox="1">
            <a:spLocks/>
          </p:cNvSpPr>
          <p:nvPr/>
        </p:nvSpPr>
        <p:spPr bwMode="auto">
          <a:xfrm>
            <a:off x="180622" y="274638"/>
            <a:ext cx="117856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a:lstStyle>
          <a:p>
            <a:pPr marL="0" marR="0" lvl="0" indent="0" algn="ctr" defTabSz="914400" rtl="0" eaLnBrk="0" fontAlgn="base" latinLnBrk="0" hangingPunct="0">
              <a:lnSpc>
                <a:spcPts val="4000"/>
              </a:lnSpc>
              <a:spcBef>
                <a:spcPct val="0"/>
              </a:spcBef>
              <a:spcAft>
                <a:spcPct val="0"/>
              </a:spcAft>
              <a:buClrTx/>
              <a:buSzTx/>
              <a:buFontTx/>
              <a:buNone/>
              <a:tabLst/>
              <a:defRPr/>
            </a:pPr>
            <a:r>
              <a:rPr kumimoji="0" lang="en-US" sz="54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j-ea"/>
                <a:cs typeface="+mj-cs"/>
              </a:rPr>
              <a:t>Applying Isaiah’s Servant Passages</a:t>
            </a:r>
          </a:p>
        </p:txBody>
      </p:sp>
      <p:sp>
        <p:nvSpPr>
          <p:cNvPr id="9" name="Text Box 4"/>
          <p:cNvSpPr txBox="1">
            <a:spLocks noChangeArrowheads="1"/>
          </p:cNvSpPr>
          <p:nvPr/>
        </p:nvSpPr>
        <p:spPr bwMode="auto">
          <a:xfrm>
            <a:off x="189329" y="2345989"/>
            <a:ext cx="11785600" cy="2554545"/>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1 Peter 2:21</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For you have been called for this purpose, since Christ . . . (left) you an example for you to follow in His steps, </a:t>
            </a: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22</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a:t>
            </a:r>
            <a:r>
              <a:rPr kumimoji="0" lang="en-US" sz="3200" b="0" i="0" u="none" strike="noStrike" kern="1200" cap="small" spc="0" normalizeH="0" baseline="0" noProof="0" dirty="0">
                <a:ln>
                  <a:noFill/>
                </a:ln>
                <a:solidFill>
                  <a:srgbClr val="000000"/>
                </a:solidFill>
                <a:effectLst/>
                <a:uLnTx/>
                <a:uFillTx/>
                <a:latin typeface="Trebuchet MS" panose="020B0603020202020204" pitchFamily="34" charset="0"/>
                <a:ea typeface="+mn-ea"/>
                <a:cs typeface="+mn-cs"/>
              </a:rPr>
              <a:t>who</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a:t>
            </a:r>
            <a:r>
              <a:rPr kumimoji="0" lang="en-US" sz="3200" b="0" i="0" u="none" strike="noStrike" kern="1200" cap="small" spc="0" normalizeH="0" baseline="0" noProof="0" dirty="0">
                <a:ln>
                  <a:noFill/>
                </a:ln>
                <a:solidFill>
                  <a:srgbClr val="000000"/>
                </a:solidFill>
                <a:effectLst/>
                <a:uLnTx/>
                <a:uFillTx/>
                <a:latin typeface="Trebuchet MS" panose="020B0603020202020204" pitchFamily="34" charset="0"/>
                <a:ea typeface="+mn-ea"/>
                <a:cs typeface="+mn-cs"/>
              </a:rPr>
              <a:t>committed no sin</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a:t>
            </a:r>
            <a:r>
              <a:rPr kumimoji="0" lang="en-US" sz="3200" b="0" i="0" u="none" strike="noStrike" kern="1200" cap="small" spc="0" normalizeH="0" baseline="0" noProof="0" dirty="0">
                <a:ln>
                  <a:noFill/>
                </a:ln>
                <a:solidFill>
                  <a:srgbClr val="000000"/>
                </a:solidFill>
                <a:effectLst/>
                <a:uLnTx/>
                <a:uFillTx/>
                <a:latin typeface="Trebuchet MS" panose="020B0603020202020204" pitchFamily="34" charset="0"/>
                <a:ea typeface="+mn-ea"/>
                <a:cs typeface="+mn-cs"/>
              </a:rPr>
              <a:t>nor was any deceit found in His mouth</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a:t>
            </a: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23</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and while being reviled, He did not revile in return; while suffering, He uttered no threats, but </a:t>
            </a:r>
            <a:r>
              <a:rPr kumimoji="0" lang="en-US" sz="3200" b="0" i="0" u="sng" strike="noStrike" kern="1200" cap="none" spc="0" normalizeH="0" baseline="0" noProof="0" dirty="0">
                <a:ln>
                  <a:noFill/>
                </a:ln>
                <a:solidFill>
                  <a:srgbClr val="000000"/>
                </a:solidFill>
                <a:effectLst/>
                <a:uLnTx/>
                <a:uFillTx/>
                <a:latin typeface="Trebuchet MS" panose="020B0603020202020204" pitchFamily="34" charset="0"/>
                <a:ea typeface="+mn-ea"/>
                <a:cs typeface="+mn-cs"/>
              </a:rPr>
              <a:t>kept entrusting Himself to Him who judges righteously</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 . . </a:t>
            </a:r>
          </a:p>
        </p:txBody>
      </p:sp>
    </p:spTree>
    <p:extLst>
      <p:ext uri="{BB962C8B-B14F-4D97-AF65-F5344CB8AC3E}">
        <p14:creationId xmlns:p14="http://schemas.microsoft.com/office/powerpoint/2010/main" val="3247679981"/>
      </p:ext>
    </p:extLst>
  </p:cSld>
  <p:clrMapOvr>
    <a:masterClrMapping/>
  </p:clrMapOvr>
  <p:transition spd="med">
    <p:randomBa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02692" y="274638"/>
            <a:ext cx="11786616"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7" name="Content Placeholder 7"/>
          <p:cNvSpPr>
            <a:spLocks noGrp="1"/>
          </p:cNvSpPr>
          <p:nvPr>
            <p:ph idx="1"/>
          </p:nvPr>
        </p:nvSpPr>
        <p:spPr>
          <a:xfrm>
            <a:off x="180622" y="1803400"/>
            <a:ext cx="11785600" cy="4876800"/>
          </a:xfrm>
        </p:spPr>
        <p:txBody>
          <a:bodyPr/>
          <a:lstStyle/>
          <a:p>
            <a:pPr>
              <a:lnSpc>
                <a:spcPts val="4000"/>
              </a:lnSpc>
              <a:spcBef>
                <a:spcPts val="1200"/>
              </a:spcBef>
            </a:pPr>
            <a:r>
              <a:rPr lang="en-US" sz="4000" dirty="0"/>
              <a:t>ISAIAH 53:7</a:t>
            </a:r>
          </a:p>
          <a:p>
            <a:pPr>
              <a:lnSpc>
                <a:spcPts val="4000"/>
              </a:lnSpc>
              <a:spcBef>
                <a:spcPts val="1200"/>
              </a:spcBef>
            </a:pPr>
            <a:endParaRPr lang="en-US" sz="4000" dirty="0"/>
          </a:p>
          <a:p>
            <a:pPr>
              <a:lnSpc>
                <a:spcPts val="4000"/>
              </a:lnSpc>
              <a:spcBef>
                <a:spcPts val="1200"/>
              </a:spcBef>
            </a:pPr>
            <a:endParaRPr lang="en-US" sz="4000" dirty="0"/>
          </a:p>
          <a:p>
            <a:pPr>
              <a:lnSpc>
                <a:spcPts val="4000"/>
              </a:lnSpc>
              <a:spcBef>
                <a:spcPts val="1200"/>
              </a:spcBef>
            </a:pPr>
            <a:endParaRPr lang="en-US" sz="4000" dirty="0"/>
          </a:p>
          <a:p>
            <a:pPr>
              <a:lnSpc>
                <a:spcPts val="4000"/>
              </a:lnSpc>
              <a:spcBef>
                <a:spcPts val="1200"/>
              </a:spcBef>
            </a:pPr>
            <a:endParaRPr lang="en-US" sz="4000" dirty="0"/>
          </a:p>
          <a:p>
            <a:pPr algn="ctr">
              <a:lnSpc>
                <a:spcPts val="4000"/>
              </a:lnSpc>
              <a:spcBef>
                <a:spcPts val="1200"/>
              </a:spcBef>
            </a:pPr>
            <a:r>
              <a:rPr lang="en-US" sz="4400" b="0" i="1" dirty="0">
                <a:effectLst/>
              </a:rPr>
              <a:t>Instead of vengeance, seek a way to bless your enemies (Lk. 6:27,28; Rom. 12:19-21)</a:t>
            </a:r>
          </a:p>
        </p:txBody>
      </p:sp>
      <p:sp>
        <p:nvSpPr>
          <p:cNvPr id="3" name="Title 2"/>
          <p:cNvSpPr>
            <a:spLocks noGrp="1"/>
          </p:cNvSpPr>
          <p:nvPr>
            <p:ph type="title"/>
          </p:nvPr>
        </p:nvSpPr>
        <p:spPr/>
        <p:txBody>
          <a:bodyPr/>
          <a:lstStyle/>
          <a:p>
            <a:endParaRPr lang="en-US" dirty="0"/>
          </a:p>
        </p:txBody>
      </p:sp>
      <p:sp>
        <p:nvSpPr>
          <p:cNvPr id="12" name="Title 4"/>
          <p:cNvSpPr txBox="1">
            <a:spLocks/>
          </p:cNvSpPr>
          <p:nvPr/>
        </p:nvSpPr>
        <p:spPr bwMode="auto">
          <a:xfrm>
            <a:off x="180622" y="274638"/>
            <a:ext cx="117856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a:lstStyle>
          <a:p>
            <a:pPr marL="0" marR="0" lvl="0" indent="0" algn="ctr" defTabSz="914400" rtl="0" eaLnBrk="0" fontAlgn="base" latinLnBrk="0" hangingPunct="0">
              <a:lnSpc>
                <a:spcPts val="4000"/>
              </a:lnSpc>
              <a:spcBef>
                <a:spcPct val="0"/>
              </a:spcBef>
              <a:spcAft>
                <a:spcPct val="0"/>
              </a:spcAft>
              <a:buClrTx/>
              <a:buSzTx/>
              <a:buFontTx/>
              <a:buNone/>
              <a:tabLst/>
              <a:defRPr/>
            </a:pPr>
            <a:r>
              <a:rPr kumimoji="0" lang="en-US" sz="54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j-ea"/>
                <a:cs typeface="+mj-cs"/>
              </a:rPr>
              <a:t>Applying Isaiah’s Servant Passages</a:t>
            </a:r>
          </a:p>
        </p:txBody>
      </p:sp>
      <p:sp>
        <p:nvSpPr>
          <p:cNvPr id="9" name="Text Box 4"/>
          <p:cNvSpPr txBox="1">
            <a:spLocks noChangeArrowheads="1"/>
          </p:cNvSpPr>
          <p:nvPr/>
        </p:nvSpPr>
        <p:spPr bwMode="auto">
          <a:xfrm>
            <a:off x="189329" y="2345989"/>
            <a:ext cx="11785600" cy="2554545"/>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1 Peter 2:21</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For you have been called for this purpose, since Christ . . . (left) you an example for you to follow in His steps, </a:t>
            </a: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22</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a:t>
            </a:r>
            <a:r>
              <a:rPr kumimoji="0" lang="en-US" sz="3200" b="0" i="0" u="none" strike="noStrike" kern="1200" cap="small" spc="0" normalizeH="0" baseline="0" noProof="0" dirty="0">
                <a:ln>
                  <a:noFill/>
                </a:ln>
                <a:solidFill>
                  <a:srgbClr val="000000"/>
                </a:solidFill>
                <a:effectLst/>
                <a:uLnTx/>
                <a:uFillTx/>
                <a:latin typeface="Trebuchet MS" panose="020B0603020202020204" pitchFamily="34" charset="0"/>
                <a:ea typeface="+mn-ea"/>
                <a:cs typeface="+mn-cs"/>
              </a:rPr>
              <a:t>who</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a:t>
            </a:r>
            <a:r>
              <a:rPr kumimoji="0" lang="en-US" sz="3200" b="0" i="0" u="none" strike="noStrike" kern="1200" cap="small" spc="0" normalizeH="0" baseline="0" noProof="0" dirty="0">
                <a:ln>
                  <a:noFill/>
                </a:ln>
                <a:solidFill>
                  <a:srgbClr val="000000"/>
                </a:solidFill>
                <a:effectLst/>
                <a:uLnTx/>
                <a:uFillTx/>
                <a:latin typeface="Trebuchet MS" panose="020B0603020202020204" pitchFamily="34" charset="0"/>
                <a:ea typeface="+mn-ea"/>
                <a:cs typeface="+mn-cs"/>
              </a:rPr>
              <a:t>committed no sin</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a:t>
            </a:r>
            <a:r>
              <a:rPr kumimoji="0" lang="en-US" sz="3200" b="0" i="0" u="none" strike="noStrike" kern="1200" cap="small" spc="0" normalizeH="0" baseline="0" noProof="0" dirty="0">
                <a:ln>
                  <a:noFill/>
                </a:ln>
                <a:solidFill>
                  <a:srgbClr val="000000"/>
                </a:solidFill>
                <a:effectLst/>
                <a:uLnTx/>
                <a:uFillTx/>
                <a:latin typeface="Trebuchet MS" panose="020B0603020202020204" pitchFamily="34" charset="0"/>
                <a:ea typeface="+mn-ea"/>
                <a:cs typeface="+mn-cs"/>
              </a:rPr>
              <a:t>nor was any deceit found in His mouth</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a:t>
            </a: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23</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and </a:t>
            </a:r>
            <a:r>
              <a:rPr kumimoji="0" lang="en-US" sz="3200" b="0" i="0" u="sng" strike="noStrike" kern="1200" cap="none" spc="0" normalizeH="0" baseline="0" noProof="0" dirty="0">
                <a:ln>
                  <a:noFill/>
                </a:ln>
                <a:solidFill>
                  <a:srgbClr val="000000"/>
                </a:solidFill>
                <a:effectLst/>
                <a:uLnTx/>
                <a:uFillTx/>
                <a:latin typeface="Trebuchet MS" panose="020B0603020202020204" pitchFamily="34" charset="0"/>
                <a:ea typeface="+mn-ea"/>
                <a:cs typeface="+mn-cs"/>
              </a:rPr>
              <a:t>while being reviled, He did not revile in return; while suffering, He uttered no threats</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but </a:t>
            </a:r>
            <a:r>
              <a:rPr kumimoji="0" lang="en-US" sz="3200" b="0" i="0" strike="noStrike" kern="1200" cap="none" spc="0" normalizeH="0" baseline="0" noProof="0" dirty="0">
                <a:ln>
                  <a:noFill/>
                </a:ln>
                <a:solidFill>
                  <a:srgbClr val="000000"/>
                </a:solidFill>
                <a:effectLst/>
                <a:uLnTx/>
                <a:uFillTx/>
                <a:latin typeface="Trebuchet MS" panose="020B0603020202020204" pitchFamily="34" charset="0"/>
                <a:ea typeface="+mn-ea"/>
                <a:cs typeface="+mn-cs"/>
              </a:rPr>
              <a:t>kept entrusting Himself to Him who judges righteously </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 . </a:t>
            </a:r>
          </a:p>
        </p:txBody>
      </p:sp>
    </p:spTree>
    <p:extLst>
      <p:ext uri="{BB962C8B-B14F-4D97-AF65-F5344CB8AC3E}">
        <p14:creationId xmlns:p14="http://schemas.microsoft.com/office/powerpoint/2010/main" val="708031455"/>
      </p:ext>
    </p:extLst>
  </p:cSld>
  <p:clrMapOvr>
    <a:masterClrMapping/>
  </p:clrMapOvr>
  <p:transition spd="med">
    <p:randomBa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02692" y="274638"/>
            <a:ext cx="11786616"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7" name="Content Placeholder 7"/>
          <p:cNvSpPr>
            <a:spLocks noGrp="1"/>
          </p:cNvSpPr>
          <p:nvPr>
            <p:ph idx="1"/>
          </p:nvPr>
        </p:nvSpPr>
        <p:spPr>
          <a:xfrm>
            <a:off x="180622" y="1803400"/>
            <a:ext cx="11785600" cy="4876800"/>
          </a:xfrm>
        </p:spPr>
        <p:txBody>
          <a:bodyPr/>
          <a:lstStyle/>
          <a:p>
            <a:pPr algn="ctr">
              <a:lnSpc>
                <a:spcPts val="4000"/>
              </a:lnSpc>
              <a:spcBef>
                <a:spcPts val="1200"/>
              </a:spcBef>
            </a:pPr>
            <a:endParaRPr lang="en-US" sz="7200" b="0" i="1" dirty="0">
              <a:effectLst/>
            </a:endParaRPr>
          </a:p>
          <a:p>
            <a:pPr algn="ctr">
              <a:lnSpc>
                <a:spcPts val="4000"/>
              </a:lnSpc>
              <a:spcBef>
                <a:spcPts val="0"/>
              </a:spcBef>
            </a:pPr>
            <a:r>
              <a:rPr lang="en-US" sz="7200" b="0" i="1" dirty="0">
                <a:effectLst/>
              </a:rPr>
              <a:t>Questions?  Comments?</a:t>
            </a:r>
          </a:p>
          <a:p>
            <a:pPr algn="ctr">
              <a:lnSpc>
                <a:spcPts val="3200"/>
              </a:lnSpc>
              <a:spcBef>
                <a:spcPts val="2400"/>
              </a:spcBef>
            </a:pPr>
            <a:endParaRPr lang="en-US" sz="4000" b="0" i="1" dirty="0">
              <a:effectLst/>
            </a:endParaRPr>
          </a:p>
          <a:p>
            <a:pPr algn="ctr">
              <a:lnSpc>
                <a:spcPts val="3200"/>
              </a:lnSpc>
              <a:spcBef>
                <a:spcPts val="2400"/>
              </a:spcBef>
            </a:pPr>
            <a:endParaRPr lang="en-US" sz="4000" b="0" i="1" dirty="0">
              <a:effectLst/>
            </a:endParaRPr>
          </a:p>
          <a:p>
            <a:pPr algn="ctr">
              <a:lnSpc>
                <a:spcPts val="3200"/>
              </a:lnSpc>
              <a:spcBef>
                <a:spcPts val="2400"/>
              </a:spcBef>
            </a:pPr>
            <a:r>
              <a:rPr lang="en-US" sz="4000" b="0" i="1" dirty="0">
                <a:effectLst/>
              </a:rPr>
              <a:t/>
            </a:r>
            <a:br>
              <a:rPr lang="en-US" sz="4000" b="0" i="1" dirty="0">
                <a:effectLst/>
              </a:rPr>
            </a:br>
            <a:endParaRPr lang="en-US" sz="4000" b="0" i="1" dirty="0">
              <a:effectLst/>
            </a:endParaRPr>
          </a:p>
          <a:p>
            <a:pPr algn="ctr">
              <a:lnSpc>
                <a:spcPts val="3200"/>
              </a:lnSpc>
              <a:spcBef>
                <a:spcPts val="2100"/>
              </a:spcBef>
            </a:pPr>
            <a:endParaRPr lang="en-US" sz="4000" b="0" i="1" dirty="0">
              <a:effectLst/>
            </a:endParaRPr>
          </a:p>
          <a:p>
            <a:pPr algn="ctr">
              <a:lnSpc>
                <a:spcPts val="4000"/>
              </a:lnSpc>
              <a:spcBef>
                <a:spcPts val="1200"/>
              </a:spcBef>
            </a:pPr>
            <a:endParaRPr lang="en-US" sz="7200" b="0" i="1" dirty="0">
              <a:effectLst/>
            </a:endParaRPr>
          </a:p>
        </p:txBody>
      </p:sp>
      <p:sp>
        <p:nvSpPr>
          <p:cNvPr id="3" name="Title 2"/>
          <p:cNvSpPr>
            <a:spLocks noGrp="1"/>
          </p:cNvSpPr>
          <p:nvPr>
            <p:ph type="title"/>
          </p:nvPr>
        </p:nvSpPr>
        <p:spPr/>
        <p:txBody>
          <a:bodyPr/>
          <a:lstStyle/>
          <a:p>
            <a:endParaRPr lang="en-US" dirty="0"/>
          </a:p>
        </p:txBody>
      </p:sp>
      <p:sp>
        <p:nvSpPr>
          <p:cNvPr id="12" name="Title 4"/>
          <p:cNvSpPr txBox="1">
            <a:spLocks/>
          </p:cNvSpPr>
          <p:nvPr/>
        </p:nvSpPr>
        <p:spPr bwMode="auto">
          <a:xfrm>
            <a:off x="180622" y="274638"/>
            <a:ext cx="117856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a:lstStyle>
          <a:p>
            <a:pPr marL="0" marR="0" lvl="0" indent="0" algn="ctr" defTabSz="914400" rtl="0" eaLnBrk="0" fontAlgn="base" latinLnBrk="0" hangingPunct="0">
              <a:lnSpc>
                <a:spcPts val="4000"/>
              </a:lnSpc>
              <a:spcBef>
                <a:spcPct val="0"/>
              </a:spcBef>
              <a:spcAft>
                <a:spcPct val="0"/>
              </a:spcAft>
              <a:buClrTx/>
              <a:buSzTx/>
              <a:buFontTx/>
              <a:buNone/>
              <a:tabLst/>
              <a:defRPr/>
            </a:pPr>
            <a:r>
              <a:rPr kumimoji="0" lang="en-US" sz="54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j-ea"/>
                <a:cs typeface="+mj-cs"/>
              </a:rPr>
              <a:t>Applying Isaiah’s Servant Passages</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19650" y="2784670"/>
            <a:ext cx="2190750" cy="3269776"/>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9797" y="3048000"/>
            <a:ext cx="2583665" cy="3422073"/>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465909" y="2784670"/>
            <a:ext cx="2500313" cy="3754224"/>
          </a:xfrm>
          <a:prstGeom prst="rect">
            <a:avLst/>
          </a:prstGeom>
        </p:spPr>
      </p:pic>
    </p:spTree>
    <p:extLst>
      <p:ext uri="{BB962C8B-B14F-4D97-AF65-F5344CB8AC3E}">
        <p14:creationId xmlns:p14="http://schemas.microsoft.com/office/powerpoint/2010/main" val="3275749317"/>
      </p:ext>
    </p:extLst>
  </p:cSld>
  <p:clrMapOvr>
    <a:masterClrMapping/>
  </p:clrMapOvr>
  <mc:AlternateContent xmlns:mc="http://schemas.openxmlformats.org/markup-compatibility/2006" xmlns:p14="http://schemas.microsoft.com/office/powerpoint/2010/main">
    <mc:Choice Requires="p14">
      <p:transition spd="slow" p14:dur="1250">
        <p:checker/>
      </p:transition>
    </mc:Choice>
    <mc:Fallback xmlns="">
      <p:transition spd="slow">
        <p:checker/>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02692" y="274638"/>
            <a:ext cx="11786616"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7" name="Content Placeholder 7"/>
          <p:cNvSpPr>
            <a:spLocks noGrp="1"/>
          </p:cNvSpPr>
          <p:nvPr>
            <p:ph idx="1"/>
          </p:nvPr>
        </p:nvSpPr>
        <p:spPr>
          <a:xfrm>
            <a:off x="180622" y="1803400"/>
            <a:ext cx="11785600" cy="4876800"/>
          </a:xfrm>
        </p:spPr>
        <p:txBody>
          <a:bodyPr/>
          <a:lstStyle/>
          <a:p>
            <a:pPr>
              <a:lnSpc>
                <a:spcPts val="4000"/>
              </a:lnSpc>
              <a:spcBef>
                <a:spcPts val="1200"/>
              </a:spcBef>
            </a:pPr>
            <a:r>
              <a:rPr lang="en-US" sz="4000" dirty="0"/>
              <a:t>THE NEW TESTAMENT APPLIES THESE PASSAGES TO CHRISTIANS:</a:t>
            </a:r>
          </a:p>
          <a:p>
            <a:pPr marL="1028700" lvl="1" indent="-571500">
              <a:lnSpc>
                <a:spcPts val="4000"/>
              </a:lnSpc>
              <a:spcBef>
                <a:spcPts val="1200"/>
              </a:spcBef>
              <a:buFont typeface="Arial" panose="020B0604020202020204" pitchFamily="34" charset="0"/>
              <a:buChar char="•"/>
            </a:pPr>
            <a:r>
              <a:rPr lang="en-US" sz="4000" dirty="0"/>
              <a:t>To Paul’s apostolic ministry in Acts 13:46,47; Acts 26:18; 2 Cor. 6:2; Rom. 15:20,21</a:t>
            </a:r>
          </a:p>
        </p:txBody>
      </p:sp>
      <p:sp>
        <p:nvSpPr>
          <p:cNvPr id="3" name="Title 2"/>
          <p:cNvSpPr>
            <a:spLocks noGrp="1"/>
          </p:cNvSpPr>
          <p:nvPr>
            <p:ph type="title"/>
          </p:nvPr>
        </p:nvSpPr>
        <p:spPr/>
        <p:txBody>
          <a:bodyPr/>
          <a:lstStyle/>
          <a:p>
            <a:endParaRPr lang="en-US" dirty="0"/>
          </a:p>
        </p:txBody>
      </p:sp>
      <p:sp>
        <p:nvSpPr>
          <p:cNvPr id="12" name="Title 4"/>
          <p:cNvSpPr txBox="1">
            <a:spLocks/>
          </p:cNvSpPr>
          <p:nvPr/>
        </p:nvSpPr>
        <p:spPr bwMode="auto">
          <a:xfrm>
            <a:off x="180622" y="274638"/>
            <a:ext cx="117856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a:lstStyle>
          <a:p>
            <a:pPr marL="0" marR="0" lvl="0" indent="0" algn="ctr" defTabSz="914400" rtl="0" eaLnBrk="0" fontAlgn="base" latinLnBrk="0" hangingPunct="0">
              <a:lnSpc>
                <a:spcPts val="4000"/>
              </a:lnSpc>
              <a:spcBef>
                <a:spcPct val="0"/>
              </a:spcBef>
              <a:spcAft>
                <a:spcPct val="0"/>
              </a:spcAft>
              <a:buClrTx/>
              <a:buSzTx/>
              <a:buFontTx/>
              <a:buNone/>
              <a:tabLst/>
              <a:defRPr/>
            </a:pPr>
            <a:r>
              <a:rPr kumimoji="0" lang="en-US" sz="54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j-ea"/>
                <a:cs typeface="+mj-cs"/>
              </a:rPr>
              <a:t>Applying Isaiah’s Servant Passages</a:t>
            </a:r>
          </a:p>
        </p:txBody>
      </p:sp>
    </p:spTree>
    <p:extLst>
      <p:ext uri="{BB962C8B-B14F-4D97-AF65-F5344CB8AC3E}">
        <p14:creationId xmlns:p14="http://schemas.microsoft.com/office/powerpoint/2010/main" val="1238922567"/>
      </p:ext>
    </p:extLst>
  </p:cSld>
  <p:clrMapOvr>
    <a:masterClrMapping/>
  </p:clrMapOvr>
  <p:transition spd="med">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02692" y="274638"/>
            <a:ext cx="11786616"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7" name="Content Placeholder 7"/>
          <p:cNvSpPr>
            <a:spLocks noGrp="1"/>
          </p:cNvSpPr>
          <p:nvPr>
            <p:ph idx="1"/>
          </p:nvPr>
        </p:nvSpPr>
        <p:spPr>
          <a:xfrm>
            <a:off x="180622" y="1803400"/>
            <a:ext cx="11785600" cy="4876800"/>
          </a:xfrm>
        </p:spPr>
        <p:txBody>
          <a:bodyPr/>
          <a:lstStyle/>
          <a:p>
            <a:pPr>
              <a:lnSpc>
                <a:spcPts val="4000"/>
              </a:lnSpc>
              <a:spcBef>
                <a:spcPts val="1200"/>
              </a:spcBef>
            </a:pPr>
            <a:r>
              <a:rPr lang="en-US" sz="4000" dirty="0"/>
              <a:t>THE NEW TESTAMENT APPLIES THESE PASSAGES TO CHRISTIANS:</a:t>
            </a:r>
          </a:p>
          <a:p>
            <a:pPr marL="1028700" lvl="1" indent="-571500">
              <a:lnSpc>
                <a:spcPts val="4000"/>
              </a:lnSpc>
              <a:spcBef>
                <a:spcPts val="1200"/>
              </a:spcBef>
              <a:buFont typeface="Arial" panose="020B0604020202020204" pitchFamily="34" charset="0"/>
              <a:buChar char="•"/>
            </a:pPr>
            <a:r>
              <a:rPr lang="en-US" sz="4000" dirty="0"/>
              <a:t>To Paul’s apostolic ministry in Acts 13:46,47; Acts 26:18; 2 Cor. 6:2; Rom. 15:20,21</a:t>
            </a:r>
          </a:p>
          <a:p>
            <a:pPr marL="1028700" lvl="1" indent="-571500">
              <a:lnSpc>
                <a:spcPts val="4000"/>
              </a:lnSpc>
              <a:spcBef>
                <a:spcPts val="1200"/>
              </a:spcBef>
              <a:buFont typeface="Arial" panose="020B0604020202020204" pitchFamily="34" charset="0"/>
              <a:buChar char="•"/>
            </a:pPr>
            <a:r>
              <a:rPr lang="en-US" sz="4000" dirty="0"/>
              <a:t>To all Christians in 1 Pet. 2:21-23; Phil. 2:3-11; Rom. 8:33 </a:t>
            </a:r>
          </a:p>
        </p:txBody>
      </p:sp>
      <p:sp>
        <p:nvSpPr>
          <p:cNvPr id="3" name="Title 2"/>
          <p:cNvSpPr>
            <a:spLocks noGrp="1"/>
          </p:cNvSpPr>
          <p:nvPr>
            <p:ph type="title"/>
          </p:nvPr>
        </p:nvSpPr>
        <p:spPr/>
        <p:txBody>
          <a:bodyPr/>
          <a:lstStyle/>
          <a:p>
            <a:endParaRPr lang="en-US" dirty="0"/>
          </a:p>
        </p:txBody>
      </p:sp>
      <p:sp>
        <p:nvSpPr>
          <p:cNvPr id="12" name="Title 4"/>
          <p:cNvSpPr txBox="1">
            <a:spLocks/>
          </p:cNvSpPr>
          <p:nvPr/>
        </p:nvSpPr>
        <p:spPr bwMode="auto">
          <a:xfrm>
            <a:off x="180622" y="274638"/>
            <a:ext cx="117856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a:lstStyle>
          <a:p>
            <a:pPr marL="0" marR="0" lvl="0" indent="0" algn="ctr" defTabSz="914400" rtl="0" eaLnBrk="0" fontAlgn="base" latinLnBrk="0" hangingPunct="0">
              <a:lnSpc>
                <a:spcPts val="4000"/>
              </a:lnSpc>
              <a:spcBef>
                <a:spcPct val="0"/>
              </a:spcBef>
              <a:spcAft>
                <a:spcPct val="0"/>
              </a:spcAft>
              <a:buClrTx/>
              <a:buSzTx/>
              <a:buFontTx/>
              <a:buNone/>
              <a:tabLst/>
              <a:defRPr/>
            </a:pPr>
            <a:r>
              <a:rPr kumimoji="0" lang="en-US" sz="54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j-ea"/>
                <a:cs typeface="+mj-cs"/>
              </a:rPr>
              <a:t>Applying Isaiah’s Servant Passages</a:t>
            </a:r>
          </a:p>
        </p:txBody>
      </p:sp>
    </p:spTree>
    <p:extLst>
      <p:ext uri="{BB962C8B-B14F-4D97-AF65-F5344CB8AC3E}">
        <p14:creationId xmlns:p14="http://schemas.microsoft.com/office/powerpoint/2010/main" val="16307973"/>
      </p:ext>
    </p:extLst>
  </p:cSld>
  <p:clrMapOvr>
    <a:masterClrMapping/>
  </p:clrMapOvr>
  <p:transition spd="med">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02692" y="274638"/>
            <a:ext cx="11786616"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7" name="Content Placeholder 7"/>
          <p:cNvSpPr>
            <a:spLocks noGrp="1"/>
          </p:cNvSpPr>
          <p:nvPr>
            <p:ph idx="1"/>
          </p:nvPr>
        </p:nvSpPr>
        <p:spPr>
          <a:xfrm>
            <a:off x="180622" y="1803400"/>
            <a:ext cx="11785600" cy="4876800"/>
          </a:xfrm>
        </p:spPr>
        <p:txBody>
          <a:bodyPr/>
          <a:lstStyle/>
          <a:p>
            <a:pPr>
              <a:lnSpc>
                <a:spcPts val="4000"/>
              </a:lnSpc>
              <a:spcBef>
                <a:spcPts val="1200"/>
              </a:spcBef>
            </a:pPr>
            <a:r>
              <a:rPr lang="en-US" sz="4000" dirty="0"/>
              <a:t>ISAIAH 42:1-4</a:t>
            </a:r>
          </a:p>
        </p:txBody>
      </p:sp>
      <p:sp>
        <p:nvSpPr>
          <p:cNvPr id="3" name="Title 2"/>
          <p:cNvSpPr>
            <a:spLocks noGrp="1"/>
          </p:cNvSpPr>
          <p:nvPr>
            <p:ph type="title"/>
          </p:nvPr>
        </p:nvSpPr>
        <p:spPr/>
        <p:txBody>
          <a:bodyPr/>
          <a:lstStyle/>
          <a:p>
            <a:endParaRPr lang="en-US" dirty="0"/>
          </a:p>
        </p:txBody>
      </p:sp>
      <p:sp>
        <p:nvSpPr>
          <p:cNvPr id="12" name="Title 4"/>
          <p:cNvSpPr txBox="1">
            <a:spLocks/>
          </p:cNvSpPr>
          <p:nvPr/>
        </p:nvSpPr>
        <p:spPr bwMode="auto">
          <a:xfrm>
            <a:off x="180622" y="274638"/>
            <a:ext cx="117856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a:lstStyle>
          <a:p>
            <a:pPr marL="0" marR="0" lvl="0" indent="0" algn="ctr" defTabSz="914400" rtl="0" eaLnBrk="0" fontAlgn="base" latinLnBrk="0" hangingPunct="0">
              <a:lnSpc>
                <a:spcPts val="4000"/>
              </a:lnSpc>
              <a:spcBef>
                <a:spcPct val="0"/>
              </a:spcBef>
              <a:spcAft>
                <a:spcPct val="0"/>
              </a:spcAft>
              <a:buClrTx/>
              <a:buSzTx/>
              <a:buFontTx/>
              <a:buNone/>
              <a:tabLst/>
              <a:defRPr/>
            </a:pPr>
            <a:r>
              <a:rPr kumimoji="0" lang="en-US" sz="54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j-ea"/>
                <a:cs typeface="+mj-cs"/>
              </a:rPr>
              <a:t>Applying Isaiah’s Servant Passages</a:t>
            </a:r>
          </a:p>
        </p:txBody>
      </p:sp>
      <p:sp>
        <p:nvSpPr>
          <p:cNvPr id="8" name="Text Box 4"/>
          <p:cNvSpPr txBox="1">
            <a:spLocks noChangeArrowheads="1"/>
          </p:cNvSpPr>
          <p:nvPr/>
        </p:nvSpPr>
        <p:spPr bwMode="auto">
          <a:xfrm>
            <a:off x="180622" y="2318299"/>
            <a:ext cx="11785600" cy="3670236"/>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marL="0" marR="0" lvl="0" indent="0" algn="l" defTabSz="914400" rtl="0" eaLnBrk="1" fontAlgn="auto" latinLnBrk="0" hangingPunct="1">
              <a:lnSpc>
                <a:spcPts val="3100"/>
              </a:lnSpc>
              <a:spcBef>
                <a:spcPts val="0"/>
              </a:spcBef>
              <a:spcAft>
                <a:spcPts val="0"/>
              </a:spcAft>
              <a:buClrTx/>
              <a:buSzTx/>
              <a:buFontTx/>
              <a:buNone/>
              <a:tabLst/>
              <a:defRPr/>
            </a:pP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Isa. 42:1</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“Behold, My Servant, whom I uphold; My chosen one in whom My soul delights. I have put My Spirit upon Him; He will </a:t>
            </a:r>
            <a:r>
              <a:rPr kumimoji="0" lang="en-US" sz="3200" b="1"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bring forth justice to the nations</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a:t>
            </a: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2</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He will not cry out or raise His voice, nor make His voice heard in the street. </a:t>
            </a: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3</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A bruised reed He will not break and a dimly burning wick He will not extinguish; He will faithfully bring forth justice. </a:t>
            </a: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4</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He will not be disheartened or crushed until He has </a:t>
            </a:r>
            <a:r>
              <a:rPr kumimoji="0" lang="en-US" sz="3200" b="1"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established justice in the earth</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and </a:t>
            </a:r>
            <a:r>
              <a:rPr kumimoji="0" lang="en-US" sz="3200" b="1"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the coastlands will wait expectantly for His law</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 . .”</a:t>
            </a:r>
          </a:p>
        </p:txBody>
      </p:sp>
    </p:spTree>
    <p:extLst>
      <p:ext uri="{BB962C8B-B14F-4D97-AF65-F5344CB8AC3E}">
        <p14:creationId xmlns:p14="http://schemas.microsoft.com/office/powerpoint/2010/main" val="122534709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withEffect">
                                  <p:stCondLst>
                                    <p:cond delay="1000"/>
                                  </p:stCondLst>
                                  <p:childTnLst>
                                    <p:set>
                                      <p:cBhvr>
                                        <p:cTn id="6" dur="1" fill="hold">
                                          <p:stCondLst>
                                            <p:cond delay="0"/>
                                          </p:stCondLst>
                                        </p:cTn>
                                        <p:tgtEl>
                                          <p:spTgt spid="8"/>
                                        </p:tgtEl>
                                        <p:attrNameLst>
                                          <p:attrName>style.visibility</p:attrName>
                                        </p:attrNameLst>
                                      </p:cBhvr>
                                      <p:to>
                                        <p:strVal val="visible"/>
                                      </p:to>
                                    </p:set>
                                    <p:animEffect transition="in" filter="box(ou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02692" y="274638"/>
            <a:ext cx="11786616"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7" name="Content Placeholder 7"/>
          <p:cNvSpPr>
            <a:spLocks noGrp="1"/>
          </p:cNvSpPr>
          <p:nvPr>
            <p:ph idx="1"/>
          </p:nvPr>
        </p:nvSpPr>
        <p:spPr>
          <a:xfrm>
            <a:off x="180622" y="1803400"/>
            <a:ext cx="11785600" cy="4876800"/>
          </a:xfrm>
        </p:spPr>
        <p:txBody>
          <a:bodyPr/>
          <a:lstStyle/>
          <a:p>
            <a:pPr>
              <a:lnSpc>
                <a:spcPts val="4000"/>
              </a:lnSpc>
              <a:spcBef>
                <a:spcPts val="1200"/>
              </a:spcBef>
            </a:pPr>
            <a:r>
              <a:rPr lang="en-US" sz="4000" dirty="0"/>
              <a:t>ISAIAH 42:1-4</a:t>
            </a:r>
          </a:p>
          <a:p>
            <a:pPr>
              <a:lnSpc>
                <a:spcPts val="4000"/>
              </a:lnSpc>
              <a:spcBef>
                <a:spcPts val="1200"/>
              </a:spcBef>
            </a:pPr>
            <a:endParaRPr lang="en-US" sz="4000" dirty="0"/>
          </a:p>
          <a:p>
            <a:pPr>
              <a:lnSpc>
                <a:spcPts val="4000"/>
              </a:lnSpc>
              <a:spcBef>
                <a:spcPts val="1200"/>
              </a:spcBef>
            </a:pPr>
            <a:endParaRPr lang="en-US" sz="4000" dirty="0"/>
          </a:p>
          <a:p>
            <a:pPr>
              <a:lnSpc>
                <a:spcPts val="4000"/>
              </a:lnSpc>
              <a:spcBef>
                <a:spcPts val="1200"/>
              </a:spcBef>
            </a:pPr>
            <a:endParaRPr lang="en-US" sz="4000" dirty="0"/>
          </a:p>
          <a:p>
            <a:pPr>
              <a:lnSpc>
                <a:spcPts val="4000"/>
              </a:lnSpc>
              <a:spcBef>
                <a:spcPts val="1200"/>
              </a:spcBef>
            </a:pPr>
            <a:endParaRPr lang="en-US" sz="4000" dirty="0"/>
          </a:p>
          <a:p>
            <a:pPr>
              <a:lnSpc>
                <a:spcPts val="4000"/>
              </a:lnSpc>
              <a:spcBef>
                <a:spcPts val="1200"/>
              </a:spcBef>
            </a:pPr>
            <a:endParaRPr lang="en-US" sz="4000" dirty="0"/>
          </a:p>
          <a:p>
            <a:pPr>
              <a:lnSpc>
                <a:spcPts val="4000"/>
              </a:lnSpc>
              <a:spcBef>
                <a:spcPts val="1200"/>
              </a:spcBef>
            </a:pPr>
            <a:endParaRPr lang="en-US" sz="4000" dirty="0"/>
          </a:p>
          <a:p>
            <a:pPr algn="ctr">
              <a:lnSpc>
                <a:spcPts val="4000"/>
              </a:lnSpc>
              <a:spcBef>
                <a:spcPts val="0"/>
              </a:spcBef>
            </a:pPr>
            <a:r>
              <a:rPr lang="en-US" sz="4400" b="0" i="1" dirty="0">
                <a:effectLst/>
              </a:rPr>
              <a:t>God’s provision: He protects &amp; sustains</a:t>
            </a:r>
          </a:p>
        </p:txBody>
      </p:sp>
      <p:sp>
        <p:nvSpPr>
          <p:cNvPr id="3" name="Title 2"/>
          <p:cNvSpPr>
            <a:spLocks noGrp="1"/>
          </p:cNvSpPr>
          <p:nvPr>
            <p:ph type="title"/>
          </p:nvPr>
        </p:nvSpPr>
        <p:spPr/>
        <p:txBody>
          <a:bodyPr/>
          <a:lstStyle/>
          <a:p>
            <a:endParaRPr lang="en-US" dirty="0"/>
          </a:p>
        </p:txBody>
      </p:sp>
      <p:sp>
        <p:nvSpPr>
          <p:cNvPr id="12" name="Title 4"/>
          <p:cNvSpPr txBox="1">
            <a:spLocks/>
          </p:cNvSpPr>
          <p:nvPr/>
        </p:nvSpPr>
        <p:spPr bwMode="auto">
          <a:xfrm>
            <a:off x="180622" y="274638"/>
            <a:ext cx="117856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a:lstStyle>
          <a:p>
            <a:pPr marL="0" marR="0" lvl="0" indent="0" algn="ctr" defTabSz="914400" rtl="0" eaLnBrk="0" fontAlgn="base" latinLnBrk="0" hangingPunct="0">
              <a:lnSpc>
                <a:spcPts val="4000"/>
              </a:lnSpc>
              <a:spcBef>
                <a:spcPct val="0"/>
              </a:spcBef>
              <a:spcAft>
                <a:spcPct val="0"/>
              </a:spcAft>
              <a:buClrTx/>
              <a:buSzTx/>
              <a:buFontTx/>
              <a:buNone/>
              <a:tabLst/>
              <a:defRPr/>
            </a:pPr>
            <a:r>
              <a:rPr kumimoji="0" lang="en-US" sz="54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j-ea"/>
                <a:cs typeface="+mj-cs"/>
              </a:rPr>
              <a:t>Applying Isaiah’s Servant Passages</a:t>
            </a:r>
          </a:p>
        </p:txBody>
      </p:sp>
      <p:sp>
        <p:nvSpPr>
          <p:cNvPr id="8" name="Text Box 4"/>
          <p:cNvSpPr txBox="1">
            <a:spLocks noChangeArrowheads="1"/>
          </p:cNvSpPr>
          <p:nvPr/>
        </p:nvSpPr>
        <p:spPr bwMode="auto">
          <a:xfrm>
            <a:off x="180622" y="2321764"/>
            <a:ext cx="11785600" cy="1323439"/>
          </a:xfrm>
          <a:prstGeom prst="rect">
            <a:avLst/>
          </a:prstGeom>
          <a:solidFill>
            <a:schemeClr val="bg1"/>
          </a:solidFill>
          <a:ln w="9525">
            <a:solidFill>
              <a:schemeClr val="bg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Isa. 42:1</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“Behold, My Servant, whom </a:t>
            </a:r>
            <a:r>
              <a:rPr kumimoji="0" lang="en-US" sz="3200" b="1"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I uphold</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 . . </a:t>
            </a: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6</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I am the </a:t>
            </a:r>
            <a:r>
              <a:rPr kumimoji="0" lang="en-US" sz="3200" b="0" i="0" u="none" strike="noStrike" kern="1200" cap="small" spc="0" normalizeH="0" baseline="0" noProof="0" dirty="0">
                <a:ln>
                  <a:noFill/>
                </a:ln>
                <a:solidFill>
                  <a:srgbClr val="000000"/>
                </a:solidFill>
                <a:effectLst/>
                <a:uLnTx/>
                <a:uFillTx/>
                <a:latin typeface="Trebuchet MS" panose="020B0603020202020204" pitchFamily="34" charset="0"/>
                <a:ea typeface="+mn-ea"/>
                <a:cs typeface="+mn-cs"/>
              </a:rPr>
              <a:t>Lord</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I have called You in righteousness, I will also </a:t>
            </a:r>
            <a:r>
              <a:rPr kumimoji="0" lang="en-US" sz="3200" b="1"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hold You by the hand and watch over You</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 . .”</a:t>
            </a:r>
          </a:p>
        </p:txBody>
      </p:sp>
      <p:sp>
        <p:nvSpPr>
          <p:cNvPr id="9" name="Text Box 4"/>
          <p:cNvSpPr txBox="1">
            <a:spLocks noChangeArrowheads="1"/>
          </p:cNvSpPr>
          <p:nvPr/>
        </p:nvSpPr>
        <p:spPr bwMode="auto">
          <a:xfrm>
            <a:off x="189329" y="3767389"/>
            <a:ext cx="11785600" cy="1733808"/>
          </a:xfrm>
          <a:prstGeom prst="rect">
            <a:avLst/>
          </a:prstGeom>
          <a:solidFill>
            <a:schemeClr val="bg1"/>
          </a:solidFill>
          <a:ln w="9525">
            <a:solidFill>
              <a:schemeClr val="bg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2 Timothy 1:12</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 . . I know whom I have believed and I am convinced that He is able to guard what I have entrusted to Him until that day . . . </a:t>
            </a: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4:18</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The Lord will rescue me from every evil deed, and will bring me safely to His heavenly kingdom. . .</a:t>
            </a:r>
          </a:p>
        </p:txBody>
      </p:sp>
    </p:spTree>
    <p:extLst>
      <p:ext uri="{BB962C8B-B14F-4D97-AF65-F5344CB8AC3E}">
        <p14:creationId xmlns:p14="http://schemas.microsoft.com/office/powerpoint/2010/main" val="3362975207"/>
      </p:ext>
    </p:extLst>
  </p:cSld>
  <p:clrMapOvr>
    <a:masterClrMapping/>
  </p:clrMapOvr>
  <p:transition spd="med">
    <p:split orient="ver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ox(ou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02692" y="274638"/>
            <a:ext cx="11786616"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7" name="Content Placeholder 7"/>
          <p:cNvSpPr>
            <a:spLocks noGrp="1"/>
          </p:cNvSpPr>
          <p:nvPr>
            <p:ph idx="1"/>
          </p:nvPr>
        </p:nvSpPr>
        <p:spPr>
          <a:xfrm>
            <a:off x="180622" y="1803400"/>
            <a:ext cx="11785600" cy="4876800"/>
          </a:xfrm>
        </p:spPr>
        <p:txBody>
          <a:bodyPr/>
          <a:lstStyle/>
          <a:p>
            <a:pPr>
              <a:lnSpc>
                <a:spcPts val="4000"/>
              </a:lnSpc>
              <a:spcBef>
                <a:spcPts val="1200"/>
              </a:spcBef>
            </a:pPr>
            <a:r>
              <a:rPr lang="en-US" sz="4000" dirty="0"/>
              <a:t>ISAIAH 42:1-4</a:t>
            </a:r>
          </a:p>
          <a:p>
            <a:pPr>
              <a:lnSpc>
                <a:spcPts val="4000"/>
              </a:lnSpc>
              <a:spcBef>
                <a:spcPts val="1200"/>
              </a:spcBef>
            </a:pPr>
            <a:endParaRPr lang="en-US" sz="4000" dirty="0"/>
          </a:p>
          <a:p>
            <a:pPr>
              <a:lnSpc>
                <a:spcPts val="4000"/>
              </a:lnSpc>
              <a:spcBef>
                <a:spcPts val="1200"/>
              </a:spcBef>
            </a:pPr>
            <a:endParaRPr lang="en-US" sz="4000" dirty="0"/>
          </a:p>
          <a:p>
            <a:pPr>
              <a:lnSpc>
                <a:spcPts val="4000"/>
              </a:lnSpc>
              <a:spcBef>
                <a:spcPts val="1200"/>
              </a:spcBef>
            </a:pPr>
            <a:endParaRPr lang="en-US" sz="4000" dirty="0"/>
          </a:p>
          <a:p>
            <a:pPr>
              <a:lnSpc>
                <a:spcPts val="4000"/>
              </a:lnSpc>
              <a:spcBef>
                <a:spcPts val="1200"/>
              </a:spcBef>
            </a:pPr>
            <a:endParaRPr lang="en-US" sz="4000" dirty="0"/>
          </a:p>
          <a:p>
            <a:pPr>
              <a:lnSpc>
                <a:spcPts val="4000"/>
              </a:lnSpc>
              <a:spcBef>
                <a:spcPts val="1200"/>
              </a:spcBef>
            </a:pPr>
            <a:endParaRPr lang="en-US" sz="4000" dirty="0"/>
          </a:p>
          <a:p>
            <a:pPr>
              <a:lnSpc>
                <a:spcPts val="4000"/>
              </a:lnSpc>
              <a:spcBef>
                <a:spcPts val="1200"/>
              </a:spcBef>
            </a:pPr>
            <a:endParaRPr lang="en-US" sz="4000" dirty="0"/>
          </a:p>
          <a:p>
            <a:pPr algn="ctr">
              <a:lnSpc>
                <a:spcPts val="4000"/>
              </a:lnSpc>
              <a:spcBef>
                <a:spcPts val="0"/>
              </a:spcBef>
            </a:pPr>
            <a:r>
              <a:rPr lang="en-US" sz="4400" b="0" i="1" dirty="0">
                <a:effectLst/>
              </a:rPr>
              <a:t>God’s provision: He chooses &amp; validates</a:t>
            </a:r>
          </a:p>
        </p:txBody>
      </p:sp>
      <p:sp>
        <p:nvSpPr>
          <p:cNvPr id="3" name="Title 2"/>
          <p:cNvSpPr>
            <a:spLocks noGrp="1"/>
          </p:cNvSpPr>
          <p:nvPr>
            <p:ph type="title"/>
          </p:nvPr>
        </p:nvSpPr>
        <p:spPr/>
        <p:txBody>
          <a:bodyPr/>
          <a:lstStyle/>
          <a:p>
            <a:endParaRPr lang="en-US" dirty="0"/>
          </a:p>
        </p:txBody>
      </p:sp>
      <p:sp>
        <p:nvSpPr>
          <p:cNvPr id="12" name="Title 4"/>
          <p:cNvSpPr txBox="1">
            <a:spLocks/>
          </p:cNvSpPr>
          <p:nvPr/>
        </p:nvSpPr>
        <p:spPr bwMode="auto">
          <a:xfrm>
            <a:off x="180622" y="274638"/>
            <a:ext cx="117856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a:lstStyle>
          <a:p>
            <a:pPr marL="0" marR="0" lvl="0" indent="0" algn="ctr" defTabSz="914400" rtl="0" eaLnBrk="0" fontAlgn="base" latinLnBrk="0" hangingPunct="0">
              <a:lnSpc>
                <a:spcPts val="4000"/>
              </a:lnSpc>
              <a:spcBef>
                <a:spcPct val="0"/>
              </a:spcBef>
              <a:spcAft>
                <a:spcPct val="0"/>
              </a:spcAft>
              <a:buClrTx/>
              <a:buSzTx/>
              <a:buFontTx/>
              <a:buNone/>
              <a:tabLst/>
              <a:defRPr/>
            </a:pPr>
            <a:r>
              <a:rPr kumimoji="0" lang="en-US" sz="54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j-ea"/>
                <a:cs typeface="+mj-cs"/>
              </a:rPr>
              <a:t>Applying Isaiah’s Servant Passages</a:t>
            </a:r>
          </a:p>
        </p:txBody>
      </p:sp>
      <p:sp>
        <p:nvSpPr>
          <p:cNvPr id="8" name="Text Box 4"/>
          <p:cNvSpPr txBox="1">
            <a:spLocks noChangeArrowheads="1"/>
          </p:cNvSpPr>
          <p:nvPr/>
        </p:nvSpPr>
        <p:spPr bwMode="auto">
          <a:xfrm>
            <a:off x="180622" y="2321764"/>
            <a:ext cx="11785600" cy="913070"/>
          </a:xfrm>
          <a:prstGeom prst="rect">
            <a:avLst/>
          </a:prstGeom>
          <a:solidFill>
            <a:schemeClr val="bg1"/>
          </a:solidFill>
          <a:ln w="9525">
            <a:solidFill>
              <a:schemeClr val="bg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Isa. 42:1</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“Behold, My Servant . . . </a:t>
            </a:r>
            <a:r>
              <a:rPr kumimoji="0" lang="en-US" sz="3200" b="1"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My chosen One in whom My soul delights</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 . .”</a:t>
            </a:r>
          </a:p>
        </p:txBody>
      </p:sp>
      <p:sp>
        <p:nvSpPr>
          <p:cNvPr id="9" name="Text Box 4"/>
          <p:cNvSpPr txBox="1">
            <a:spLocks noChangeArrowheads="1"/>
          </p:cNvSpPr>
          <p:nvPr/>
        </p:nvSpPr>
        <p:spPr bwMode="auto">
          <a:xfrm>
            <a:off x="189329" y="3375499"/>
            <a:ext cx="11785600" cy="1559401"/>
          </a:xfrm>
          <a:prstGeom prst="rect">
            <a:avLst/>
          </a:prstGeom>
          <a:solidFill>
            <a:schemeClr val="bg1"/>
          </a:solidFill>
          <a:ln w="9525">
            <a:solidFill>
              <a:schemeClr val="bg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Matthew 3:17</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“This is My beloved Son, in whom I am well-pleased.” </a:t>
            </a:r>
            <a:endPar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endParaRPr>
          </a:p>
          <a:p>
            <a:pPr marL="0" marR="0" lvl="0" indent="0" algn="l" defTabSz="914400" rtl="0" eaLnBrk="1" fontAlgn="auto" latinLnBrk="0" hangingPunct="1">
              <a:lnSpc>
                <a:spcPts val="3200"/>
              </a:lnSpc>
              <a:spcBef>
                <a:spcPts val="1200"/>
              </a:spcBef>
              <a:spcAft>
                <a:spcPts val="0"/>
              </a:spcAft>
              <a:buClrTx/>
              <a:buSzTx/>
              <a:buFontTx/>
              <a:buNone/>
              <a:tabLst/>
              <a:defRPr/>
            </a:pPr>
            <a:r>
              <a:rPr kumimoji="0" lang="en-US" sz="3200" b="0" i="0" u="none" strike="noStrike" kern="1200" cap="none" spc="0" normalizeH="0" baseline="30000" noProof="0" dirty="0">
                <a:ln>
                  <a:noFill/>
                </a:ln>
                <a:solidFill>
                  <a:srgbClr val="FFFFFF"/>
                </a:solidFill>
                <a:effectLst/>
                <a:uLnTx/>
                <a:uFillTx/>
                <a:latin typeface="Trebuchet MS" panose="020B0603020202020204" pitchFamily="34" charset="0"/>
                <a:ea typeface="+mn-ea"/>
                <a:cs typeface="+mn-cs"/>
              </a:rPr>
              <a:t>Ephesians 1:5</a:t>
            </a:r>
            <a:r>
              <a:rPr kumimoji="0" lang="en-US" sz="3200" b="0" i="0" u="none" strike="noStrike" kern="1200" cap="none" spc="0" normalizeH="0" baseline="0" noProof="0" dirty="0">
                <a:ln>
                  <a:noFill/>
                </a:ln>
                <a:solidFill>
                  <a:srgbClr val="FFFFFF"/>
                </a:solidFill>
                <a:effectLst/>
                <a:uLnTx/>
                <a:uFillTx/>
                <a:latin typeface="Trebuchet MS" panose="020B0603020202020204" pitchFamily="34" charset="0"/>
                <a:ea typeface="+mn-ea"/>
                <a:cs typeface="+mn-cs"/>
              </a:rPr>
              <a:t> He predestined us to adoption as sons through Jesus Christ to Himself, according to the kind intention of His will… </a:t>
            </a:r>
          </a:p>
        </p:txBody>
      </p:sp>
    </p:spTree>
    <p:extLst>
      <p:ext uri="{BB962C8B-B14F-4D97-AF65-F5344CB8AC3E}">
        <p14:creationId xmlns:p14="http://schemas.microsoft.com/office/powerpoint/2010/main" val="194552609"/>
      </p:ext>
    </p:extLst>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ox(in)">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02692" y="274638"/>
            <a:ext cx="11786616"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7" name="Content Placeholder 7"/>
          <p:cNvSpPr>
            <a:spLocks noGrp="1"/>
          </p:cNvSpPr>
          <p:nvPr>
            <p:ph idx="1"/>
          </p:nvPr>
        </p:nvSpPr>
        <p:spPr>
          <a:xfrm>
            <a:off x="180622" y="1803400"/>
            <a:ext cx="11785600" cy="4876800"/>
          </a:xfrm>
        </p:spPr>
        <p:txBody>
          <a:bodyPr/>
          <a:lstStyle/>
          <a:p>
            <a:pPr>
              <a:lnSpc>
                <a:spcPts val="4000"/>
              </a:lnSpc>
              <a:spcBef>
                <a:spcPts val="1200"/>
              </a:spcBef>
            </a:pPr>
            <a:r>
              <a:rPr lang="en-US" sz="4000" dirty="0"/>
              <a:t>ISAIAH 42:1-4</a:t>
            </a:r>
          </a:p>
          <a:p>
            <a:pPr>
              <a:lnSpc>
                <a:spcPts val="4000"/>
              </a:lnSpc>
              <a:spcBef>
                <a:spcPts val="1200"/>
              </a:spcBef>
            </a:pPr>
            <a:endParaRPr lang="en-US" sz="4000" dirty="0"/>
          </a:p>
          <a:p>
            <a:pPr>
              <a:lnSpc>
                <a:spcPts val="4000"/>
              </a:lnSpc>
              <a:spcBef>
                <a:spcPts val="1200"/>
              </a:spcBef>
            </a:pPr>
            <a:endParaRPr lang="en-US" sz="4000" dirty="0"/>
          </a:p>
          <a:p>
            <a:pPr>
              <a:lnSpc>
                <a:spcPts val="4000"/>
              </a:lnSpc>
              <a:spcBef>
                <a:spcPts val="1200"/>
              </a:spcBef>
            </a:pPr>
            <a:endParaRPr lang="en-US" sz="4000" dirty="0"/>
          </a:p>
          <a:p>
            <a:pPr>
              <a:lnSpc>
                <a:spcPts val="4000"/>
              </a:lnSpc>
              <a:spcBef>
                <a:spcPts val="1200"/>
              </a:spcBef>
            </a:pPr>
            <a:endParaRPr lang="en-US" sz="4000" dirty="0"/>
          </a:p>
          <a:p>
            <a:pPr>
              <a:lnSpc>
                <a:spcPts val="4000"/>
              </a:lnSpc>
              <a:spcBef>
                <a:spcPts val="1200"/>
              </a:spcBef>
            </a:pPr>
            <a:endParaRPr lang="en-US" sz="4000" dirty="0"/>
          </a:p>
          <a:p>
            <a:pPr>
              <a:lnSpc>
                <a:spcPts val="4000"/>
              </a:lnSpc>
              <a:spcBef>
                <a:spcPts val="1200"/>
              </a:spcBef>
            </a:pPr>
            <a:endParaRPr lang="en-US" sz="4000" dirty="0"/>
          </a:p>
          <a:p>
            <a:pPr algn="ctr">
              <a:lnSpc>
                <a:spcPts val="4000"/>
              </a:lnSpc>
              <a:spcBef>
                <a:spcPts val="0"/>
              </a:spcBef>
            </a:pPr>
            <a:r>
              <a:rPr lang="en-US" sz="4400" b="0" i="1" dirty="0">
                <a:effectLst/>
              </a:rPr>
              <a:t>God’s provision: He chooses &amp; validates</a:t>
            </a:r>
          </a:p>
        </p:txBody>
      </p:sp>
      <p:sp>
        <p:nvSpPr>
          <p:cNvPr id="3" name="Title 2"/>
          <p:cNvSpPr>
            <a:spLocks noGrp="1"/>
          </p:cNvSpPr>
          <p:nvPr>
            <p:ph type="title"/>
          </p:nvPr>
        </p:nvSpPr>
        <p:spPr/>
        <p:txBody>
          <a:bodyPr/>
          <a:lstStyle/>
          <a:p>
            <a:endParaRPr lang="en-US" dirty="0"/>
          </a:p>
        </p:txBody>
      </p:sp>
      <p:sp>
        <p:nvSpPr>
          <p:cNvPr id="12" name="Title 4"/>
          <p:cNvSpPr txBox="1">
            <a:spLocks/>
          </p:cNvSpPr>
          <p:nvPr/>
        </p:nvSpPr>
        <p:spPr bwMode="auto">
          <a:xfrm>
            <a:off x="180622" y="274638"/>
            <a:ext cx="117856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a:lstStyle>
          <a:p>
            <a:pPr marL="0" marR="0" lvl="0" indent="0" algn="ctr" defTabSz="914400" rtl="0" eaLnBrk="0" fontAlgn="base" latinLnBrk="0" hangingPunct="0">
              <a:lnSpc>
                <a:spcPts val="4000"/>
              </a:lnSpc>
              <a:spcBef>
                <a:spcPct val="0"/>
              </a:spcBef>
              <a:spcAft>
                <a:spcPct val="0"/>
              </a:spcAft>
              <a:buClrTx/>
              <a:buSzTx/>
              <a:buFontTx/>
              <a:buNone/>
              <a:tabLst/>
              <a:defRPr/>
            </a:pPr>
            <a:r>
              <a:rPr kumimoji="0" lang="en-US" sz="54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j-ea"/>
                <a:cs typeface="+mj-cs"/>
              </a:rPr>
              <a:t>Applying Isaiah’s Servant Passages</a:t>
            </a:r>
          </a:p>
        </p:txBody>
      </p:sp>
      <p:sp>
        <p:nvSpPr>
          <p:cNvPr id="8" name="Text Box 4"/>
          <p:cNvSpPr txBox="1">
            <a:spLocks noChangeArrowheads="1"/>
          </p:cNvSpPr>
          <p:nvPr/>
        </p:nvSpPr>
        <p:spPr bwMode="auto">
          <a:xfrm>
            <a:off x="180622" y="2321764"/>
            <a:ext cx="11785600" cy="913070"/>
          </a:xfrm>
          <a:prstGeom prst="rect">
            <a:avLst/>
          </a:prstGeom>
          <a:solidFill>
            <a:schemeClr val="bg1"/>
          </a:solidFill>
          <a:ln w="9525">
            <a:solidFill>
              <a:schemeClr val="bg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Isa. 42:1</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“Behold, My Servant . . . </a:t>
            </a:r>
            <a:r>
              <a:rPr kumimoji="0" lang="en-US" sz="3200" b="1"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My chosen One in whom My soul delights</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 . .”</a:t>
            </a:r>
          </a:p>
        </p:txBody>
      </p:sp>
      <p:sp>
        <p:nvSpPr>
          <p:cNvPr id="9" name="Text Box 4"/>
          <p:cNvSpPr txBox="1">
            <a:spLocks noChangeArrowheads="1"/>
          </p:cNvSpPr>
          <p:nvPr/>
        </p:nvSpPr>
        <p:spPr bwMode="auto">
          <a:xfrm>
            <a:off x="189329" y="3375499"/>
            <a:ext cx="11785600" cy="1559401"/>
          </a:xfrm>
          <a:prstGeom prst="rect">
            <a:avLst/>
          </a:prstGeom>
          <a:solidFill>
            <a:schemeClr val="bg1"/>
          </a:solidFill>
          <a:ln w="9525">
            <a:solidFill>
              <a:schemeClr val="bg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Matthew 3:17</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“This is My beloved Son, in whom I am well-pleased.” </a:t>
            </a:r>
            <a:endPar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endParaRPr>
          </a:p>
          <a:p>
            <a:pPr marL="0" marR="0" lvl="0" indent="0" algn="l" defTabSz="914400" rtl="0" eaLnBrk="1" fontAlgn="auto" latinLnBrk="0" hangingPunct="1">
              <a:lnSpc>
                <a:spcPts val="3200"/>
              </a:lnSpc>
              <a:spcBef>
                <a:spcPts val="1200"/>
              </a:spcBef>
              <a:spcAft>
                <a:spcPts val="0"/>
              </a:spcAft>
              <a:buClrTx/>
              <a:buSzTx/>
              <a:buFontTx/>
              <a:buNone/>
              <a:tabLst/>
              <a:defRPr/>
            </a:pP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Ephesians 1:5</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He predestined us to adoption as sons through Jesus Christ to Himself, according to the kind intention of His will… </a:t>
            </a:r>
          </a:p>
        </p:txBody>
      </p:sp>
    </p:spTree>
    <p:extLst>
      <p:ext uri="{BB962C8B-B14F-4D97-AF65-F5344CB8AC3E}">
        <p14:creationId xmlns:p14="http://schemas.microsoft.com/office/powerpoint/2010/main" val="859046859"/>
      </p:ext>
    </p:extLst>
  </p:cSld>
  <p:clrMapOvr>
    <a:masterClrMapping/>
  </p:clrMapOvr>
  <p:transition spd="med">
    <p:randomBar dir="vert"/>
  </p:transition>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E517F217E392649912063203CC16DAD" ma:contentTypeVersion="11" ma:contentTypeDescription="Create a new document." ma:contentTypeScope="" ma:versionID="9cbc1b97eb9329a17530a63661be5c9a">
  <xsd:schema xmlns:xsd="http://www.w3.org/2001/XMLSchema" xmlns:xs="http://www.w3.org/2001/XMLSchema" xmlns:p="http://schemas.microsoft.com/office/2006/metadata/properties" xmlns:ns3="32f6de46-231c-42ab-adec-521b622e5061" targetNamespace="http://schemas.microsoft.com/office/2006/metadata/properties" ma:root="true" ma:fieldsID="6703a23060ad37a9d96d0f84395a45a1" ns3:_="">
    <xsd:import namespace="32f6de46-231c-42ab-adec-521b622e506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2f6de46-231c-42ab-adec-521b622e506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39DA170-DB06-484B-96C2-7C2D3F483DE4}">
  <ds:schemaRefs>
    <ds:schemaRef ds:uri="http://schemas.microsoft.com/sharepoint/v3/contenttype/forms"/>
  </ds:schemaRefs>
</ds:datastoreItem>
</file>

<file path=customXml/itemProps2.xml><?xml version="1.0" encoding="utf-8"?>
<ds:datastoreItem xmlns:ds="http://schemas.openxmlformats.org/officeDocument/2006/customXml" ds:itemID="{CA2A260B-3E49-4861-BF2B-BC3FF2B178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2f6de46-231c-42ab-adec-521b622e506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BC918D1-8C79-426A-86E9-658EAE0251AE}">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32f6de46-231c-42ab-adec-521b622e5061"/>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240</TotalTime>
  <Words>2702</Words>
  <Application>Microsoft Office PowerPoint</Application>
  <PresentationFormat>Widescreen</PresentationFormat>
  <Paragraphs>238</Paragraphs>
  <Slides>36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36</vt:i4>
      </vt:variant>
    </vt:vector>
  </HeadingPairs>
  <TitlesOfParts>
    <vt:vector size="39" baseType="lpstr">
      <vt:lpstr>Arial</vt:lpstr>
      <vt:lpstr>Trebuchet MS</vt:lpstr>
      <vt:lpstr>1_Default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Gary Delashmutt</dc:creator>
  <cp:lastModifiedBy>DoddH</cp:lastModifiedBy>
  <cp:revision>1</cp:revision>
  <dcterms:created xsi:type="dcterms:W3CDTF">2022-07-11T16:50:02Z</dcterms:created>
  <dcterms:modified xsi:type="dcterms:W3CDTF">2022-07-22T21:46:40Z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0x0101009E517F217E392649912063203CC16DAD</vt:lpwstr>
  </property>
</Properties>
</file>