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5"/>
  </p:notesMasterIdLst>
  <p:sldIdLst>
    <p:sldId id="4158" r:id="rId2"/>
    <p:sldId id="7625" r:id="rId3"/>
    <p:sldId id="7626" r:id="rId4"/>
    <p:sldId id="7560" r:id="rId5"/>
    <p:sldId id="7629" r:id="rId6"/>
    <p:sldId id="7630" r:id="rId7"/>
    <p:sldId id="7631" r:id="rId8"/>
    <p:sldId id="7632" r:id="rId9"/>
    <p:sldId id="7563" r:id="rId10"/>
    <p:sldId id="7634" r:id="rId11"/>
    <p:sldId id="7635" r:id="rId12"/>
    <p:sldId id="7636" r:id="rId13"/>
    <p:sldId id="7660" r:id="rId14"/>
    <p:sldId id="7637" r:id="rId15"/>
    <p:sldId id="7638" r:id="rId16"/>
    <p:sldId id="7639" r:id="rId17"/>
    <p:sldId id="7640" r:id="rId18"/>
    <p:sldId id="7642" r:id="rId19"/>
    <p:sldId id="7641" r:id="rId20"/>
    <p:sldId id="7643" r:id="rId21"/>
    <p:sldId id="7644" r:id="rId22"/>
    <p:sldId id="7590" r:id="rId23"/>
    <p:sldId id="7591" r:id="rId24"/>
    <p:sldId id="7592" r:id="rId25"/>
    <p:sldId id="7593" r:id="rId26"/>
    <p:sldId id="7594" r:id="rId27"/>
    <p:sldId id="7647" r:id="rId28"/>
    <p:sldId id="7649" r:id="rId29"/>
    <p:sldId id="7650" r:id="rId30"/>
    <p:sldId id="7651" r:id="rId31"/>
    <p:sldId id="7652" r:id="rId32"/>
    <p:sldId id="7653" r:id="rId33"/>
    <p:sldId id="7654" r:id="rId34"/>
    <p:sldId id="7603" r:id="rId35"/>
    <p:sldId id="7620" r:id="rId36"/>
    <p:sldId id="7604" r:id="rId37"/>
    <p:sldId id="7619" r:id="rId38"/>
    <p:sldId id="7605" r:id="rId39"/>
    <p:sldId id="7662" r:id="rId40"/>
    <p:sldId id="7657" r:id="rId41"/>
    <p:sldId id="7659" r:id="rId42"/>
    <p:sldId id="7621" r:id="rId43"/>
    <p:sldId id="7658" r:id="rId44"/>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FF00"/>
    <a:srgbClr val="800000"/>
    <a:srgbClr val="003F7F"/>
    <a:srgbClr val="CAD7E4"/>
    <a:srgbClr val="E2C7B9"/>
    <a:srgbClr val="DBC1B3"/>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41" autoAdjust="0"/>
    <p:restoredTop sz="87304" autoAdjust="0"/>
  </p:normalViewPr>
  <p:slideViewPr>
    <p:cSldViewPr snapToGrid="0">
      <p:cViewPr varScale="1">
        <p:scale>
          <a:sx n="70" d="100"/>
          <a:sy n="70" d="100"/>
        </p:scale>
        <p:origin x="72" y="124"/>
      </p:cViewPr>
      <p:guideLst>
        <p:guide orient="horz" pos="2160"/>
        <p:guide pos="384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66" d="100"/>
        <a:sy n="66" d="100"/>
      </p:scale>
      <p:origin x="0" y="-815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0786F43C-0AB3-4BA7-8721-85776655CA5A}"/>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xmlns="" id="{2C489880-ADEF-4370-87EF-E940809B059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5989D8FF-3999-405E-BF22-A70A8BF5833B}" type="datetimeFigureOut">
              <a:rPr lang="en-US"/>
              <a:pPr>
                <a:defRPr/>
              </a:pPr>
              <a:t>11/15/2022</a:t>
            </a:fld>
            <a:endParaRPr lang="en-US"/>
          </a:p>
        </p:txBody>
      </p:sp>
      <p:sp>
        <p:nvSpPr>
          <p:cNvPr id="4" name="Slide Image Placeholder 3">
            <a:extLst>
              <a:ext uri="{FF2B5EF4-FFF2-40B4-BE49-F238E27FC236}">
                <a16:creationId xmlns:a16="http://schemas.microsoft.com/office/drawing/2014/main" xmlns="" id="{88A7654F-B748-4C41-8157-EE87E54DDBFA}"/>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xmlns="" id="{10F0D949-EBC6-469A-ABED-397FA14F822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25CF6FAA-9856-4084-9ADF-6F641CF3114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xmlns="" id="{45AF443E-E627-4ED6-8F90-E6AB66E58D1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29756194-6E61-4C6C-94B4-DDE111584CB3}" type="slidenum">
              <a:rPr lang="en-US" altLang="en-US"/>
              <a:pPr/>
              <a:t>‹#›</a:t>
            </a:fld>
            <a:endParaRPr lang="en-US" altLang="en-US"/>
          </a:p>
        </p:txBody>
      </p:sp>
    </p:spTree>
    <p:extLst>
      <p:ext uri="{BB962C8B-B14F-4D97-AF65-F5344CB8AC3E}">
        <p14:creationId xmlns:p14="http://schemas.microsoft.com/office/powerpoint/2010/main" val="10414611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a:extLst>
              <a:ext uri="{FF2B5EF4-FFF2-40B4-BE49-F238E27FC236}">
                <a16:creationId xmlns:a16="http://schemas.microsoft.com/office/drawing/2014/main" xmlns="" id="{6FB6254F-5144-0B17-9C21-3943DFFA380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19" name="Notes Placeholder 2">
            <a:extLst>
              <a:ext uri="{FF2B5EF4-FFF2-40B4-BE49-F238E27FC236}">
                <a16:creationId xmlns:a16="http://schemas.microsoft.com/office/drawing/2014/main" xmlns="" id="{9F29F6B1-DF77-10F8-DA6E-1D8C66023D8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37220" name="Slide Number Placeholder 3">
            <a:extLst>
              <a:ext uri="{FF2B5EF4-FFF2-40B4-BE49-F238E27FC236}">
                <a16:creationId xmlns:a16="http://schemas.microsoft.com/office/drawing/2014/main" xmlns="" id="{E56B6B71-4BC7-D929-6130-603D33F2BA1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0024E31-1A94-40A2-8982-2326CFC70D38}" type="slidenum">
              <a:rPr lang="en-US" altLang="en-US">
                <a:solidFill>
                  <a:srgbClr val="000000"/>
                </a:solidFill>
              </a:rPr>
              <a:pPr/>
              <a:t>3</a:t>
            </a:fld>
            <a:endParaRPr lang="en-US" altLang="en-US">
              <a:solidFill>
                <a:srgbClr val="000000"/>
              </a:solidFill>
            </a:endParaRPr>
          </a:p>
        </p:txBody>
      </p:sp>
    </p:spTree>
    <p:extLst>
      <p:ext uri="{BB962C8B-B14F-4D97-AF65-F5344CB8AC3E}">
        <p14:creationId xmlns:p14="http://schemas.microsoft.com/office/powerpoint/2010/main" val="3090895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xmlns="" id="{CA038A7F-C28E-B8F6-E8D8-4F77DD456A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xmlns="" id="{DA3AEA6A-CFF1-7EDD-3559-45222C47AF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4820" name="Slide Number Placeholder 3">
            <a:extLst>
              <a:ext uri="{FF2B5EF4-FFF2-40B4-BE49-F238E27FC236}">
                <a16:creationId xmlns:a16="http://schemas.microsoft.com/office/drawing/2014/main" xmlns="" id="{0B434263-4DC1-D879-CFEA-EEFDAFF33F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118E574-4A28-48F1-A67D-6A72AB6AB01D}" type="slidenum">
              <a:rPr lang="en-US" altLang="en-US">
                <a:solidFill>
                  <a:srgbClr val="000000"/>
                </a:solidFill>
              </a:rPr>
              <a:pPr/>
              <a:t>12</a:t>
            </a:fld>
            <a:endParaRPr lang="en-US" altLang="en-US">
              <a:solidFill>
                <a:srgbClr val="000000"/>
              </a:solidFill>
            </a:endParaRPr>
          </a:p>
        </p:txBody>
      </p:sp>
    </p:spTree>
    <p:extLst>
      <p:ext uri="{BB962C8B-B14F-4D97-AF65-F5344CB8AC3E}">
        <p14:creationId xmlns:p14="http://schemas.microsoft.com/office/powerpoint/2010/main" val="35252486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xmlns="" id="{CA038A7F-C28E-B8F6-E8D8-4F77DD456A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xmlns="" id="{DA3AEA6A-CFF1-7EDD-3559-45222C47AF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4820" name="Slide Number Placeholder 3">
            <a:extLst>
              <a:ext uri="{FF2B5EF4-FFF2-40B4-BE49-F238E27FC236}">
                <a16:creationId xmlns:a16="http://schemas.microsoft.com/office/drawing/2014/main" xmlns="" id="{0B434263-4DC1-D879-CFEA-EEFDAFF33F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118E574-4A28-48F1-A67D-6A72AB6AB01D}" type="slidenum">
              <a:rPr lang="en-US" altLang="en-US">
                <a:solidFill>
                  <a:srgbClr val="000000"/>
                </a:solidFill>
              </a:rPr>
              <a:pPr/>
              <a:t>13</a:t>
            </a:fld>
            <a:endParaRPr lang="en-US" altLang="en-US">
              <a:solidFill>
                <a:srgbClr val="000000"/>
              </a:solidFill>
            </a:endParaRPr>
          </a:p>
        </p:txBody>
      </p:sp>
    </p:spTree>
    <p:extLst>
      <p:ext uri="{BB962C8B-B14F-4D97-AF65-F5344CB8AC3E}">
        <p14:creationId xmlns:p14="http://schemas.microsoft.com/office/powerpoint/2010/main" val="593608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xmlns="" id="{CA038A7F-C28E-B8F6-E8D8-4F77DD456A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xmlns="" id="{DA3AEA6A-CFF1-7EDD-3559-45222C47AF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4820" name="Slide Number Placeholder 3">
            <a:extLst>
              <a:ext uri="{FF2B5EF4-FFF2-40B4-BE49-F238E27FC236}">
                <a16:creationId xmlns:a16="http://schemas.microsoft.com/office/drawing/2014/main" xmlns="" id="{0B434263-4DC1-D879-CFEA-EEFDAFF33F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118E574-4A28-48F1-A67D-6A72AB6AB01D}" type="slidenum">
              <a:rPr lang="en-US" altLang="en-US">
                <a:solidFill>
                  <a:srgbClr val="000000"/>
                </a:solidFill>
              </a:rPr>
              <a:pPr/>
              <a:t>14</a:t>
            </a:fld>
            <a:endParaRPr lang="en-US" altLang="en-US">
              <a:solidFill>
                <a:srgbClr val="000000"/>
              </a:solidFill>
            </a:endParaRPr>
          </a:p>
        </p:txBody>
      </p:sp>
    </p:spTree>
    <p:extLst>
      <p:ext uri="{BB962C8B-B14F-4D97-AF65-F5344CB8AC3E}">
        <p14:creationId xmlns:p14="http://schemas.microsoft.com/office/powerpoint/2010/main" val="28215800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xmlns="" id="{CA038A7F-C28E-B8F6-E8D8-4F77DD456A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xmlns="" id="{DA3AEA6A-CFF1-7EDD-3559-45222C47AF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4820" name="Slide Number Placeholder 3">
            <a:extLst>
              <a:ext uri="{FF2B5EF4-FFF2-40B4-BE49-F238E27FC236}">
                <a16:creationId xmlns:a16="http://schemas.microsoft.com/office/drawing/2014/main" xmlns="" id="{0B434263-4DC1-D879-CFEA-EEFDAFF33F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118E574-4A28-48F1-A67D-6A72AB6AB01D}" type="slidenum">
              <a:rPr lang="en-US" altLang="en-US">
                <a:solidFill>
                  <a:srgbClr val="000000"/>
                </a:solidFill>
              </a:rPr>
              <a:pPr/>
              <a:t>15</a:t>
            </a:fld>
            <a:endParaRPr lang="en-US" altLang="en-US">
              <a:solidFill>
                <a:srgbClr val="000000"/>
              </a:solidFill>
            </a:endParaRPr>
          </a:p>
        </p:txBody>
      </p:sp>
    </p:spTree>
    <p:extLst>
      <p:ext uri="{BB962C8B-B14F-4D97-AF65-F5344CB8AC3E}">
        <p14:creationId xmlns:p14="http://schemas.microsoft.com/office/powerpoint/2010/main" val="2283773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xmlns="" id="{CA038A7F-C28E-B8F6-E8D8-4F77DD456A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xmlns="" id="{DA3AEA6A-CFF1-7EDD-3559-45222C47AF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4820" name="Slide Number Placeholder 3">
            <a:extLst>
              <a:ext uri="{FF2B5EF4-FFF2-40B4-BE49-F238E27FC236}">
                <a16:creationId xmlns:a16="http://schemas.microsoft.com/office/drawing/2014/main" xmlns="" id="{0B434263-4DC1-D879-CFEA-EEFDAFF33F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118E574-4A28-48F1-A67D-6A72AB6AB01D}" type="slidenum">
              <a:rPr lang="en-US" altLang="en-US">
                <a:solidFill>
                  <a:srgbClr val="000000"/>
                </a:solidFill>
              </a:rPr>
              <a:pPr/>
              <a:t>16</a:t>
            </a:fld>
            <a:endParaRPr lang="en-US" altLang="en-US">
              <a:solidFill>
                <a:srgbClr val="000000"/>
              </a:solidFill>
            </a:endParaRPr>
          </a:p>
        </p:txBody>
      </p:sp>
    </p:spTree>
    <p:extLst>
      <p:ext uri="{BB962C8B-B14F-4D97-AF65-F5344CB8AC3E}">
        <p14:creationId xmlns:p14="http://schemas.microsoft.com/office/powerpoint/2010/main" val="42765164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xmlns="" id="{CA038A7F-C28E-B8F6-E8D8-4F77DD456A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xmlns="" id="{DA3AEA6A-CFF1-7EDD-3559-45222C47AF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4820" name="Slide Number Placeholder 3">
            <a:extLst>
              <a:ext uri="{FF2B5EF4-FFF2-40B4-BE49-F238E27FC236}">
                <a16:creationId xmlns:a16="http://schemas.microsoft.com/office/drawing/2014/main" xmlns="" id="{0B434263-4DC1-D879-CFEA-EEFDAFF33F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118E574-4A28-48F1-A67D-6A72AB6AB01D}" type="slidenum">
              <a:rPr lang="en-US" altLang="en-US">
                <a:solidFill>
                  <a:srgbClr val="000000"/>
                </a:solidFill>
              </a:rPr>
              <a:pPr/>
              <a:t>17</a:t>
            </a:fld>
            <a:endParaRPr lang="en-US" altLang="en-US">
              <a:solidFill>
                <a:srgbClr val="000000"/>
              </a:solidFill>
            </a:endParaRPr>
          </a:p>
        </p:txBody>
      </p:sp>
    </p:spTree>
    <p:extLst>
      <p:ext uri="{BB962C8B-B14F-4D97-AF65-F5344CB8AC3E}">
        <p14:creationId xmlns:p14="http://schemas.microsoft.com/office/powerpoint/2010/main" val="16632134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xmlns="" id="{CA038A7F-C28E-B8F6-E8D8-4F77DD456A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xmlns="" id="{DA3AEA6A-CFF1-7EDD-3559-45222C47AF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4820" name="Slide Number Placeholder 3">
            <a:extLst>
              <a:ext uri="{FF2B5EF4-FFF2-40B4-BE49-F238E27FC236}">
                <a16:creationId xmlns:a16="http://schemas.microsoft.com/office/drawing/2014/main" xmlns="" id="{0B434263-4DC1-D879-CFEA-EEFDAFF33F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118E574-4A28-48F1-A67D-6A72AB6AB01D}" type="slidenum">
              <a:rPr lang="en-US" altLang="en-US">
                <a:solidFill>
                  <a:srgbClr val="000000"/>
                </a:solidFill>
              </a:rPr>
              <a:pPr/>
              <a:t>18</a:t>
            </a:fld>
            <a:endParaRPr lang="en-US" altLang="en-US">
              <a:solidFill>
                <a:srgbClr val="000000"/>
              </a:solidFill>
            </a:endParaRPr>
          </a:p>
        </p:txBody>
      </p:sp>
    </p:spTree>
    <p:extLst>
      <p:ext uri="{BB962C8B-B14F-4D97-AF65-F5344CB8AC3E}">
        <p14:creationId xmlns:p14="http://schemas.microsoft.com/office/powerpoint/2010/main" val="3531227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xmlns="" id="{CA038A7F-C28E-B8F6-E8D8-4F77DD456A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xmlns="" id="{DA3AEA6A-CFF1-7EDD-3559-45222C47AF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4820" name="Slide Number Placeholder 3">
            <a:extLst>
              <a:ext uri="{FF2B5EF4-FFF2-40B4-BE49-F238E27FC236}">
                <a16:creationId xmlns:a16="http://schemas.microsoft.com/office/drawing/2014/main" xmlns="" id="{0B434263-4DC1-D879-CFEA-EEFDAFF33F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118E574-4A28-48F1-A67D-6A72AB6AB01D}" type="slidenum">
              <a:rPr lang="en-US" altLang="en-US">
                <a:solidFill>
                  <a:srgbClr val="000000"/>
                </a:solidFill>
              </a:rPr>
              <a:pPr/>
              <a:t>19</a:t>
            </a:fld>
            <a:endParaRPr lang="en-US" altLang="en-US">
              <a:solidFill>
                <a:srgbClr val="000000"/>
              </a:solidFill>
            </a:endParaRPr>
          </a:p>
        </p:txBody>
      </p:sp>
    </p:spTree>
    <p:extLst>
      <p:ext uri="{BB962C8B-B14F-4D97-AF65-F5344CB8AC3E}">
        <p14:creationId xmlns:p14="http://schemas.microsoft.com/office/powerpoint/2010/main" val="5293167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xmlns="" id="{CA038A7F-C28E-B8F6-E8D8-4F77DD456A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xmlns="" id="{DA3AEA6A-CFF1-7EDD-3559-45222C47AF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4820" name="Slide Number Placeholder 3">
            <a:extLst>
              <a:ext uri="{FF2B5EF4-FFF2-40B4-BE49-F238E27FC236}">
                <a16:creationId xmlns:a16="http://schemas.microsoft.com/office/drawing/2014/main" xmlns="" id="{0B434263-4DC1-D879-CFEA-EEFDAFF33F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118E574-4A28-48F1-A67D-6A72AB6AB01D}" type="slidenum">
              <a:rPr lang="en-US" altLang="en-US">
                <a:solidFill>
                  <a:srgbClr val="000000"/>
                </a:solidFill>
              </a:rPr>
              <a:pPr/>
              <a:t>20</a:t>
            </a:fld>
            <a:endParaRPr lang="en-US" altLang="en-US">
              <a:solidFill>
                <a:srgbClr val="000000"/>
              </a:solidFill>
            </a:endParaRPr>
          </a:p>
        </p:txBody>
      </p:sp>
    </p:spTree>
    <p:extLst>
      <p:ext uri="{BB962C8B-B14F-4D97-AF65-F5344CB8AC3E}">
        <p14:creationId xmlns:p14="http://schemas.microsoft.com/office/powerpoint/2010/main" val="3476549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xmlns="" id="{CA038A7F-C28E-B8F6-E8D8-4F77DD456A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xmlns="" id="{DA3AEA6A-CFF1-7EDD-3559-45222C47AF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4820" name="Slide Number Placeholder 3">
            <a:extLst>
              <a:ext uri="{FF2B5EF4-FFF2-40B4-BE49-F238E27FC236}">
                <a16:creationId xmlns:a16="http://schemas.microsoft.com/office/drawing/2014/main" xmlns="" id="{0B434263-4DC1-D879-CFEA-EEFDAFF33F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118E574-4A28-48F1-A67D-6A72AB6AB01D}" type="slidenum">
              <a:rPr lang="en-US" altLang="en-US">
                <a:solidFill>
                  <a:srgbClr val="000000"/>
                </a:solidFill>
              </a:rPr>
              <a:pPr/>
              <a:t>21</a:t>
            </a:fld>
            <a:endParaRPr lang="en-US" altLang="en-US">
              <a:solidFill>
                <a:srgbClr val="000000"/>
              </a:solidFill>
            </a:endParaRPr>
          </a:p>
        </p:txBody>
      </p:sp>
    </p:spTree>
    <p:extLst>
      <p:ext uri="{BB962C8B-B14F-4D97-AF65-F5344CB8AC3E}">
        <p14:creationId xmlns:p14="http://schemas.microsoft.com/office/powerpoint/2010/main" val="2205989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xmlns="" id="{CACFB9C4-ABC9-B355-A30D-FF20EB55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xmlns="" id="{CCEC9195-AC09-CE35-B52B-F6DEED29691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2772" name="Slide Number Placeholder 3">
            <a:extLst>
              <a:ext uri="{FF2B5EF4-FFF2-40B4-BE49-F238E27FC236}">
                <a16:creationId xmlns:a16="http://schemas.microsoft.com/office/drawing/2014/main" xmlns="" id="{900090B9-02B7-4CA2-89DF-C4D93AD04DC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56E43B1-97A0-4548-83D2-7BD53DAF6206}" type="slidenum">
              <a:rPr lang="en-US" altLang="en-US">
                <a:solidFill>
                  <a:srgbClr val="000000"/>
                </a:solidFill>
              </a:rPr>
              <a:pPr/>
              <a:t>4</a:t>
            </a:fld>
            <a:endParaRPr lang="en-US" altLang="en-US">
              <a:solidFill>
                <a:srgbClr val="000000"/>
              </a:solidFill>
            </a:endParaRPr>
          </a:p>
        </p:txBody>
      </p:sp>
    </p:spTree>
    <p:extLst>
      <p:ext uri="{BB962C8B-B14F-4D97-AF65-F5344CB8AC3E}">
        <p14:creationId xmlns:p14="http://schemas.microsoft.com/office/powerpoint/2010/main" val="41871301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xmlns="" id="{19B289D7-1C4D-427D-028C-A702FE5E85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xmlns="" id="{E3672565-914F-416C-46F8-3DAB9AD052B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91140" name="Slide Number Placeholder 3">
            <a:extLst>
              <a:ext uri="{FF2B5EF4-FFF2-40B4-BE49-F238E27FC236}">
                <a16:creationId xmlns:a16="http://schemas.microsoft.com/office/drawing/2014/main" xmlns="" id="{CA51A9F0-ABB3-B207-1412-5443775AB5C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5324B05-9637-4E10-BAE3-2D2195D88707}" type="slidenum">
              <a:rPr lang="en-US" altLang="en-US">
                <a:solidFill>
                  <a:srgbClr val="000000"/>
                </a:solidFill>
              </a:rPr>
              <a:pPr/>
              <a:t>22</a:t>
            </a:fld>
            <a:endParaRPr lang="en-US" altLang="en-US">
              <a:solidFill>
                <a:srgbClr val="000000"/>
              </a:solidFill>
            </a:endParaRPr>
          </a:p>
        </p:txBody>
      </p:sp>
    </p:spTree>
    <p:extLst>
      <p:ext uri="{BB962C8B-B14F-4D97-AF65-F5344CB8AC3E}">
        <p14:creationId xmlns:p14="http://schemas.microsoft.com/office/powerpoint/2010/main" val="20705850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xmlns="" id="{8C28431E-38C4-B058-C3D4-37B8ED9C4E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xmlns="" id="{0B7EA65A-2518-F191-FD37-E74B264EAF9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93188" name="Slide Number Placeholder 3">
            <a:extLst>
              <a:ext uri="{FF2B5EF4-FFF2-40B4-BE49-F238E27FC236}">
                <a16:creationId xmlns:a16="http://schemas.microsoft.com/office/drawing/2014/main" xmlns="" id="{CC212616-D028-F6E1-C78B-E74EF46F1E4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B40B3A1-C58E-48B4-97B0-61F60C34DF54}" type="slidenum">
              <a:rPr lang="en-US" altLang="en-US">
                <a:solidFill>
                  <a:srgbClr val="000000"/>
                </a:solidFill>
              </a:rPr>
              <a:pPr/>
              <a:t>23</a:t>
            </a:fld>
            <a:endParaRPr lang="en-US" altLang="en-US">
              <a:solidFill>
                <a:srgbClr val="000000"/>
              </a:solidFill>
            </a:endParaRPr>
          </a:p>
        </p:txBody>
      </p:sp>
    </p:spTree>
    <p:extLst>
      <p:ext uri="{BB962C8B-B14F-4D97-AF65-F5344CB8AC3E}">
        <p14:creationId xmlns:p14="http://schemas.microsoft.com/office/powerpoint/2010/main" val="35707844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xmlns="" id="{B3445508-DFF0-4425-ED47-ACDD1C2AE3B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xmlns="" id="{A232FE1B-5977-B744-5D9C-588CA04EB16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95236" name="Slide Number Placeholder 3">
            <a:extLst>
              <a:ext uri="{FF2B5EF4-FFF2-40B4-BE49-F238E27FC236}">
                <a16:creationId xmlns:a16="http://schemas.microsoft.com/office/drawing/2014/main" xmlns="" id="{24C39EF8-137D-90D6-3CF4-E65F011A3E4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DE41CCC-943C-44C4-B410-25F822101210}" type="slidenum">
              <a:rPr lang="en-US" altLang="en-US">
                <a:solidFill>
                  <a:srgbClr val="000000"/>
                </a:solidFill>
              </a:rPr>
              <a:pPr/>
              <a:t>24</a:t>
            </a:fld>
            <a:endParaRPr lang="en-US" altLang="en-US">
              <a:solidFill>
                <a:srgbClr val="000000"/>
              </a:solidFill>
            </a:endParaRPr>
          </a:p>
        </p:txBody>
      </p:sp>
    </p:spTree>
    <p:extLst>
      <p:ext uri="{BB962C8B-B14F-4D97-AF65-F5344CB8AC3E}">
        <p14:creationId xmlns:p14="http://schemas.microsoft.com/office/powerpoint/2010/main" val="8146295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xmlns="" id="{4F0B1702-0062-2E20-DC1E-62D7AB6979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xmlns="" id="{CE887DA8-7ADD-0568-C539-32AD100ECA8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97284" name="Slide Number Placeholder 3">
            <a:extLst>
              <a:ext uri="{FF2B5EF4-FFF2-40B4-BE49-F238E27FC236}">
                <a16:creationId xmlns:a16="http://schemas.microsoft.com/office/drawing/2014/main" xmlns="" id="{5E608269-DABA-EF77-F688-966A2553A08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7C1A357-C023-4413-B163-6F27C14296CE}" type="slidenum">
              <a:rPr lang="en-US" altLang="en-US">
                <a:solidFill>
                  <a:srgbClr val="000000"/>
                </a:solidFill>
              </a:rPr>
              <a:pPr/>
              <a:t>25</a:t>
            </a:fld>
            <a:endParaRPr lang="en-US" altLang="en-US">
              <a:solidFill>
                <a:srgbClr val="000000"/>
              </a:solidFill>
            </a:endParaRPr>
          </a:p>
        </p:txBody>
      </p:sp>
    </p:spTree>
    <p:extLst>
      <p:ext uri="{BB962C8B-B14F-4D97-AF65-F5344CB8AC3E}">
        <p14:creationId xmlns:p14="http://schemas.microsoft.com/office/powerpoint/2010/main" val="38600673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xmlns="" id="{AEDFFAB1-17CE-0F3D-9B1F-A7A67E37229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a:extLst>
              <a:ext uri="{FF2B5EF4-FFF2-40B4-BE49-F238E27FC236}">
                <a16:creationId xmlns:a16="http://schemas.microsoft.com/office/drawing/2014/main" xmlns="" id="{6CA9EC3C-CF6C-13B2-F43C-0815D5FF5B3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99332" name="Slide Number Placeholder 3">
            <a:extLst>
              <a:ext uri="{FF2B5EF4-FFF2-40B4-BE49-F238E27FC236}">
                <a16:creationId xmlns:a16="http://schemas.microsoft.com/office/drawing/2014/main" xmlns="" id="{80C301E6-5DDB-DFC8-E2AF-D206E4A2BDA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0918AB1-6353-40BE-9398-E7C5E60EA9CB}" type="slidenum">
              <a:rPr lang="en-US" altLang="en-US">
                <a:solidFill>
                  <a:srgbClr val="000000"/>
                </a:solidFill>
              </a:rPr>
              <a:pPr/>
              <a:t>26</a:t>
            </a:fld>
            <a:endParaRPr lang="en-US" altLang="en-US">
              <a:solidFill>
                <a:srgbClr val="000000"/>
              </a:solidFill>
            </a:endParaRPr>
          </a:p>
        </p:txBody>
      </p:sp>
    </p:spTree>
    <p:extLst>
      <p:ext uri="{BB962C8B-B14F-4D97-AF65-F5344CB8AC3E}">
        <p14:creationId xmlns:p14="http://schemas.microsoft.com/office/powerpoint/2010/main" val="13458460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xmlns="" id="{CA038A7F-C28E-B8F6-E8D8-4F77DD456A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xmlns="" id="{DA3AEA6A-CFF1-7EDD-3559-45222C47AF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4820" name="Slide Number Placeholder 3">
            <a:extLst>
              <a:ext uri="{FF2B5EF4-FFF2-40B4-BE49-F238E27FC236}">
                <a16:creationId xmlns:a16="http://schemas.microsoft.com/office/drawing/2014/main" xmlns="" id="{0B434263-4DC1-D879-CFEA-EEFDAFF33F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118E574-4A28-48F1-A67D-6A72AB6AB01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2186649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xmlns="" id="{CA038A7F-C28E-B8F6-E8D8-4F77DD456A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xmlns="" id="{DA3AEA6A-CFF1-7EDD-3559-45222C47AF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4820" name="Slide Number Placeholder 3">
            <a:extLst>
              <a:ext uri="{FF2B5EF4-FFF2-40B4-BE49-F238E27FC236}">
                <a16:creationId xmlns:a16="http://schemas.microsoft.com/office/drawing/2014/main" xmlns="" id="{0B434263-4DC1-D879-CFEA-EEFDAFF33F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118E574-4A28-48F1-A67D-6A72AB6AB01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04387319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xmlns="" id="{CA038A7F-C28E-B8F6-E8D8-4F77DD456A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xmlns="" id="{DA3AEA6A-CFF1-7EDD-3559-45222C47AF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4820" name="Slide Number Placeholder 3">
            <a:extLst>
              <a:ext uri="{FF2B5EF4-FFF2-40B4-BE49-F238E27FC236}">
                <a16:creationId xmlns:a16="http://schemas.microsoft.com/office/drawing/2014/main" xmlns="" id="{0B434263-4DC1-D879-CFEA-EEFDAFF33F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118E574-4A28-48F1-A67D-6A72AB6AB01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8192336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xmlns="" id="{CA038A7F-C28E-B8F6-E8D8-4F77DD456A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xmlns="" id="{DA3AEA6A-CFF1-7EDD-3559-45222C47AF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4820" name="Slide Number Placeholder 3">
            <a:extLst>
              <a:ext uri="{FF2B5EF4-FFF2-40B4-BE49-F238E27FC236}">
                <a16:creationId xmlns:a16="http://schemas.microsoft.com/office/drawing/2014/main" xmlns="" id="{0B434263-4DC1-D879-CFEA-EEFDAFF33F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118E574-4A28-48F1-A67D-6A72AB6AB01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52397958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xmlns="" id="{CA038A7F-C28E-B8F6-E8D8-4F77DD456A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xmlns="" id="{DA3AEA6A-CFF1-7EDD-3559-45222C47AF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4820" name="Slide Number Placeholder 3">
            <a:extLst>
              <a:ext uri="{FF2B5EF4-FFF2-40B4-BE49-F238E27FC236}">
                <a16:creationId xmlns:a16="http://schemas.microsoft.com/office/drawing/2014/main" xmlns="" id="{0B434263-4DC1-D879-CFEA-EEFDAFF33F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118E574-4A28-48F1-A67D-6A72AB6AB01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010035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xmlns="" id="{CACFB9C4-ABC9-B355-A30D-FF20EB55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xmlns="" id="{CCEC9195-AC09-CE35-B52B-F6DEED29691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2772" name="Slide Number Placeholder 3">
            <a:extLst>
              <a:ext uri="{FF2B5EF4-FFF2-40B4-BE49-F238E27FC236}">
                <a16:creationId xmlns:a16="http://schemas.microsoft.com/office/drawing/2014/main" xmlns="" id="{900090B9-02B7-4CA2-89DF-C4D93AD04DC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56E43B1-97A0-4548-83D2-7BD53DAF6206}" type="slidenum">
              <a:rPr lang="en-US" altLang="en-US">
                <a:solidFill>
                  <a:srgbClr val="000000"/>
                </a:solidFill>
              </a:rPr>
              <a:pPr/>
              <a:t>5</a:t>
            </a:fld>
            <a:endParaRPr lang="en-US" altLang="en-US">
              <a:solidFill>
                <a:srgbClr val="000000"/>
              </a:solidFill>
            </a:endParaRPr>
          </a:p>
        </p:txBody>
      </p:sp>
    </p:spTree>
    <p:extLst>
      <p:ext uri="{BB962C8B-B14F-4D97-AF65-F5344CB8AC3E}">
        <p14:creationId xmlns:p14="http://schemas.microsoft.com/office/powerpoint/2010/main" val="348465775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xmlns="" id="{CA038A7F-C28E-B8F6-E8D8-4F77DD456A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xmlns="" id="{DA3AEA6A-CFF1-7EDD-3559-45222C47AF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4820" name="Slide Number Placeholder 3">
            <a:extLst>
              <a:ext uri="{FF2B5EF4-FFF2-40B4-BE49-F238E27FC236}">
                <a16:creationId xmlns:a16="http://schemas.microsoft.com/office/drawing/2014/main" xmlns="" id="{0B434263-4DC1-D879-CFEA-EEFDAFF33F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118E574-4A28-48F1-A67D-6A72AB6AB01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930597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xmlns="" id="{CA038A7F-C28E-B8F6-E8D8-4F77DD456A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xmlns="" id="{DA3AEA6A-CFF1-7EDD-3559-45222C47AF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4820" name="Slide Number Placeholder 3">
            <a:extLst>
              <a:ext uri="{FF2B5EF4-FFF2-40B4-BE49-F238E27FC236}">
                <a16:creationId xmlns:a16="http://schemas.microsoft.com/office/drawing/2014/main" xmlns="" id="{0B434263-4DC1-D879-CFEA-EEFDAFF33F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118E574-4A28-48F1-A67D-6A72AB6AB01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17907386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xmlns="" id="{CA038A7F-C28E-B8F6-E8D8-4F77DD456A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xmlns="" id="{DA3AEA6A-CFF1-7EDD-3559-45222C47AF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4820" name="Slide Number Placeholder 3">
            <a:extLst>
              <a:ext uri="{FF2B5EF4-FFF2-40B4-BE49-F238E27FC236}">
                <a16:creationId xmlns:a16="http://schemas.microsoft.com/office/drawing/2014/main" xmlns="" id="{0B434263-4DC1-D879-CFEA-EEFDAFF33F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118E574-4A28-48F1-A67D-6A72AB6AB01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1995800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xmlns="" id="{CA038A7F-C28E-B8F6-E8D8-4F77DD456A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xmlns="" id="{DA3AEA6A-CFF1-7EDD-3559-45222C47AF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4820" name="Slide Number Placeholder 3">
            <a:extLst>
              <a:ext uri="{FF2B5EF4-FFF2-40B4-BE49-F238E27FC236}">
                <a16:creationId xmlns:a16="http://schemas.microsoft.com/office/drawing/2014/main" xmlns="" id="{0B434263-4DC1-D879-CFEA-EEFDAFF33F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118E574-4A28-48F1-A67D-6A72AB6AB01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43655708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xmlns="" id="{CA038A7F-C28E-B8F6-E8D8-4F77DD456A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xmlns="" id="{DA3AEA6A-CFF1-7EDD-3559-45222C47AF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4820" name="Slide Number Placeholder 3">
            <a:extLst>
              <a:ext uri="{FF2B5EF4-FFF2-40B4-BE49-F238E27FC236}">
                <a16:creationId xmlns:a16="http://schemas.microsoft.com/office/drawing/2014/main" xmlns="" id="{0B434263-4DC1-D879-CFEA-EEFDAFF33F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118E574-4A28-48F1-A67D-6A72AB6AB01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234112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xmlns="" id="{CA038A7F-C28E-B8F6-E8D8-4F77DD456A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xmlns="" id="{DA3AEA6A-CFF1-7EDD-3559-45222C47AF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4820" name="Slide Number Placeholder 3">
            <a:extLst>
              <a:ext uri="{FF2B5EF4-FFF2-40B4-BE49-F238E27FC236}">
                <a16:creationId xmlns:a16="http://schemas.microsoft.com/office/drawing/2014/main" xmlns="" id="{0B434263-4DC1-D879-CFEA-EEFDAFF33F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118E574-4A28-48F1-A67D-6A72AB6AB01D}" type="slidenum">
              <a:rPr lang="en-US" altLang="en-US">
                <a:solidFill>
                  <a:srgbClr val="000000"/>
                </a:solidFill>
              </a:rPr>
              <a:pPr/>
              <a:t>6</a:t>
            </a:fld>
            <a:endParaRPr lang="en-US" altLang="en-US">
              <a:solidFill>
                <a:srgbClr val="000000"/>
              </a:solidFill>
            </a:endParaRPr>
          </a:p>
        </p:txBody>
      </p:sp>
    </p:spTree>
    <p:extLst>
      <p:ext uri="{BB962C8B-B14F-4D97-AF65-F5344CB8AC3E}">
        <p14:creationId xmlns:p14="http://schemas.microsoft.com/office/powerpoint/2010/main" val="2733330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xmlns="" id="{CA038A7F-C28E-B8F6-E8D8-4F77DD456A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xmlns="" id="{DA3AEA6A-CFF1-7EDD-3559-45222C47AF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4820" name="Slide Number Placeholder 3">
            <a:extLst>
              <a:ext uri="{FF2B5EF4-FFF2-40B4-BE49-F238E27FC236}">
                <a16:creationId xmlns:a16="http://schemas.microsoft.com/office/drawing/2014/main" xmlns="" id="{0B434263-4DC1-D879-CFEA-EEFDAFF33F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118E574-4A28-48F1-A67D-6A72AB6AB01D}" type="slidenum">
              <a:rPr lang="en-US" altLang="en-US">
                <a:solidFill>
                  <a:srgbClr val="000000"/>
                </a:solidFill>
              </a:rPr>
              <a:pPr/>
              <a:t>7</a:t>
            </a:fld>
            <a:endParaRPr lang="en-US" altLang="en-US">
              <a:solidFill>
                <a:srgbClr val="000000"/>
              </a:solidFill>
            </a:endParaRPr>
          </a:p>
        </p:txBody>
      </p:sp>
    </p:spTree>
    <p:extLst>
      <p:ext uri="{BB962C8B-B14F-4D97-AF65-F5344CB8AC3E}">
        <p14:creationId xmlns:p14="http://schemas.microsoft.com/office/powerpoint/2010/main" val="41948576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xmlns="" id="{CA038A7F-C28E-B8F6-E8D8-4F77DD456A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xmlns="" id="{DA3AEA6A-CFF1-7EDD-3559-45222C47AF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4820" name="Slide Number Placeholder 3">
            <a:extLst>
              <a:ext uri="{FF2B5EF4-FFF2-40B4-BE49-F238E27FC236}">
                <a16:creationId xmlns:a16="http://schemas.microsoft.com/office/drawing/2014/main" xmlns="" id="{0B434263-4DC1-D879-CFEA-EEFDAFF33F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118E574-4A28-48F1-A67D-6A72AB6AB01D}" type="slidenum">
              <a:rPr lang="en-US" altLang="en-US">
                <a:solidFill>
                  <a:srgbClr val="000000"/>
                </a:solidFill>
              </a:rPr>
              <a:pPr/>
              <a:t>8</a:t>
            </a:fld>
            <a:endParaRPr lang="en-US" altLang="en-US">
              <a:solidFill>
                <a:srgbClr val="000000"/>
              </a:solidFill>
            </a:endParaRPr>
          </a:p>
        </p:txBody>
      </p:sp>
    </p:spTree>
    <p:extLst>
      <p:ext uri="{BB962C8B-B14F-4D97-AF65-F5344CB8AC3E}">
        <p14:creationId xmlns:p14="http://schemas.microsoft.com/office/powerpoint/2010/main" val="3257526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xmlns="" id="{B2BF3A1A-64F0-2967-E715-23DC5500763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xmlns="" id="{576440F6-43CD-24D0-EF4F-3724CF0C93D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6868" name="Slide Number Placeholder 3">
            <a:extLst>
              <a:ext uri="{FF2B5EF4-FFF2-40B4-BE49-F238E27FC236}">
                <a16:creationId xmlns:a16="http://schemas.microsoft.com/office/drawing/2014/main" xmlns="" id="{7A6DE791-7007-3951-163A-95F49F6CEA2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1219E9-871D-4DD2-A839-01D174288D52}" type="slidenum">
              <a:rPr lang="en-US" altLang="en-US">
                <a:solidFill>
                  <a:srgbClr val="000000"/>
                </a:solidFill>
              </a:rPr>
              <a:pPr/>
              <a:t>9</a:t>
            </a:fld>
            <a:endParaRPr lang="en-US" altLang="en-US">
              <a:solidFill>
                <a:srgbClr val="000000"/>
              </a:solidFill>
            </a:endParaRPr>
          </a:p>
        </p:txBody>
      </p:sp>
    </p:spTree>
    <p:extLst>
      <p:ext uri="{BB962C8B-B14F-4D97-AF65-F5344CB8AC3E}">
        <p14:creationId xmlns:p14="http://schemas.microsoft.com/office/powerpoint/2010/main" val="22855549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xmlns="" id="{B2BF3A1A-64F0-2967-E715-23DC5500763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xmlns="" id="{576440F6-43CD-24D0-EF4F-3724CF0C93D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6868" name="Slide Number Placeholder 3">
            <a:extLst>
              <a:ext uri="{FF2B5EF4-FFF2-40B4-BE49-F238E27FC236}">
                <a16:creationId xmlns:a16="http://schemas.microsoft.com/office/drawing/2014/main" xmlns="" id="{7A6DE791-7007-3951-163A-95F49F6CEA2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1219E9-871D-4DD2-A839-01D174288D52}" type="slidenum">
              <a:rPr lang="en-US" altLang="en-US">
                <a:solidFill>
                  <a:srgbClr val="000000"/>
                </a:solidFill>
              </a:rPr>
              <a:pPr/>
              <a:t>10</a:t>
            </a:fld>
            <a:endParaRPr lang="en-US" altLang="en-US">
              <a:solidFill>
                <a:srgbClr val="000000"/>
              </a:solidFill>
            </a:endParaRPr>
          </a:p>
        </p:txBody>
      </p:sp>
    </p:spTree>
    <p:extLst>
      <p:ext uri="{BB962C8B-B14F-4D97-AF65-F5344CB8AC3E}">
        <p14:creationId xmlns:p14="http://schemas.microsoft.com/office/powerpoint/2010/main" val="10546223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xmlns="" id="{B2BF3A1A-64F0-2967-E715-23DC5500763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xmlns="" id="{576440F6-43CD-24D0-EF4F-3724CF0C93D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6868" name="Slide Number Placeholder 3">
            <a:extLst>
              <a:ext uri="{FF2B5EF4-FFF2-40B4-BE49-F238E27FC236}">
                <a16:creationId xmlns:a16="http://schemas.microsoft.com/office/drawing/2014/main" xmlns="" id="{7A6DE791-7007-3951-163A-95F49F6CEA2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1219E9-871D-4DD2-A839-01D174288D52}" type="slidenum">
              <a:rPr lang="en-US" altLang="en-US">
                <a:solidFill>
                  <a:srgbClr val="000000"/>
                </a:solidFill>
              </a:rPr>
              <a:pPr/>
              <a:t>11</a:t>
            </a:fld>
            <a:endParaRPr lang="en-US" altLang="en-US">
              <a:solidFill>
                <a:srgbClr val="000000"/>
              </a:solidFill>
            </a:endParaRPr>
          </a:p>
        </p:txBody>
      </p:sp>
    </p:spTree>
    <p:extLst>
      <p:ext uri="{BB962C8B-B14F-4D97-AF65-F5344CB8AC3E}">
        <p14:creationId xmlns:p14="http://schemas.microsoft.com/office/powerpoint/2010/main" val="435570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Freeform 5">
            <a:extLst>
              <a:ext uri="{FF2B5EF4-FFF2-40B4-BE49-F238E27FC236}">
                <a16:creationId xmlns:a16="http://schemas.microsoft.com/office/drawing/2014/main" xmlns="" id="{3E1DEECF-E61F-814E-69DF-A313146612E2}"/>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9" name="Title 8"/>
          <p:cNvSpPr>
            <a:spLocks noGrp="1"/>
          </p:cNvSpPr>
          <p:nvPr>
            <p:ph type="ctrTitle"/>
          </p:nvPr>
        </p:nvSpPr>
        <p:spPr>
          <a:xfrm>
            <a:off x="572085" y="3337560"/>
            <a:ext cx="8640064" cy="2301240"/>
          </a:xfrm>
        </p:spPr>
        <p:txBody>
          <a:bodyPr anchor="t">
            <a:noAutofit/>
          </a:bodyPr>
          <a:lstStyle>
            <a:lvl1pPr algn="r">
              <a:defRPr lang="en-US" sz="6000"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dirty="0"/>
              <a:t>Click to edit Master title style</a:t>
            </a:r>
          </a:p>
        </p:txBody>
      </p:sp>
      <p:sp>
        <p:nvSpPr>
          <p:cNvPr id="17" name="Subtitle 16"/>
          <p:cNvSpPr>
            <a:spLocks noGrp="1"/>
          </p:cNvSpPr>
          <p:nvPr>
            <p:ph type="subTitle" idx="1"/>
          </p:nvPr>
        </p:nvSpPr>
        <p:spPr>
          <a:xfrm>
            <a:off x="577400" y="1544812"/>
            <a:ext cx="8640064" cy="1752600"/>
          </a:xfrm>
        </p:spPr>
        <p:txBody>
          <a:bodyPr tIns="0" rIns="45720" bIns="0" anchor="b">
            <a:normAutofit/>
          </a:bodyPr>
          <a:lstStyle>
            <a:lvl1pPr marL="0" indent="0" algn="r">
              <a:buNone/>
              <a:defRPr sz="32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a:t>Click to edit Master subtitle style</a:t>
            </a:r>
          </a:p>
        </p:txBody>
      </p:sp>
    </p:spTree>
    <p:extLst>
      <p:ext uri="{BB962C8B-B14F-4D97-AF65-F5344CB8AC3E}">
        <p14:creationId xmlns:p14="http://schemas.microsoft.com/office/powerpoint/2010/main" val="108853162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4F9C064-DB40-98F6-40EB-98570E3FACAA}"/>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7CCF823F-417E-4C03-8D26-546A41A99AEB}" type="datetimeFigureOut">
              <a:rPr lang="en-US"/>
              <a:pPr>
                <a:defRPr/>
              </a:pPr>
              <a:t>11/15/2022</a:t>
            </a:fld>
            <a:endParaRPr lang="en-US"/>
          </a:p>
        </p:txBody>
      </p:sp>
      <p:sp>
        <p:nvSpPr>
          <p:cNvPr id="5" name="Footer Placeholder 4">
            <a:extLst>
              <a:ext uri="{FF2B5EF4-FFF2-40B4-BE49-F238E27FC236}">
                <a16:creationId xmlns:a16="http://schemas.microsoft.com/office/drawing/2014/main" xmlns="" id="{54A2BFBD-F50E-6566-CB70-4425423E45ED}"/>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xmlns="" id="{BA563734-BA59-E696-7481-A551446475BB}"/>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3256E2A3-E4A8-4F52-BD19-2FF329CB9055}" type="slidenum">
              <a:rPr lang="en-US" altLang="en-US"/>
              <a:pPr/>
              <a:t>‹#›</a:t>
            </a:fld>
            <a:endParaRPr lang="en-US" altLang="en-US"/>
          </a:p>
        </p:txBody>
      </p:sp>
    </p:spTree>
    <p:extLst>
      <p:ext uri="{BB962C8B-B14F-4D97-AF65-F5344CB8AC3E}">
        <p14:creationId xmlns:p14="http://schemas.microsoft.com/office/powerpoint/2010/main" val="1614102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7FA659A-7C16-D97B-E105-ADB8B8409B82}"/>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51A1D96E-22B6-4C66-8E08-67C609C47D93}" type="datetimeFigureOut">
              <a:rPr lang="en-US"/>
              <a:pPr>
                <a:defRPr/>
              </a:pPr>
              <a:t>11/15/2022</a:t>
            </a:fld>
            <a:endParaRPr lang="en-US"/>
          </a:p>
        </p:txBody>
      </p:sp>
      <p:sp>
        <p:nvSpPr>
          <p:cNvPr id="5" name="Footer Placeholder 4">
            <a:extLst>
              <a:ext uri="{FF2B5EF4-FFF2-40B4-BE49-F238E27FC236}">
                <a16:creationId xmlns:a16="http://schemas.microsoft.com/office/drawing/2014/main" xmlns="" id="{E9C7E850-A326-0C93-323A-15EBE52423E4}"/>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xmlns="" id="{A2C7B571-B3DD-3BC1-1034-DDB6101E49DB}"/>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8249564F-0EE4-4556-8B76-1CA17047D742}" type="slidenum">
              <a:rPr lang="en-US" altLang="en-US"/>
              <a:pPr/>
              <a:t>‹#›</a:t>
            </a:fld>
            <a:endParaRPr lang="en-US" altLang="en-US"/>
          </a:p>
        </p:txBody>
      </p:sp>
    </p:spTree>
    <p:extLst>
      <p:ext uri="{BB962C8B-B14F-4D97-AF65-F5344CB8AC3E}">
        <p14:creationId xmlns:p14="http://schemas.microsoft.com/office/powerpoint/2010/main" val="3721834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idx="1"/>
          </p:nvPr>
        </p:nvSpPr>
        <p:spPr>
          <a:xfrm>
            <a:off x="304800" y="1143000"/>
            <a:ext cx="11582400" cy="5562600"/>
          </a:xfrm>
        </p:spPr>
        <p:txBody>
          <a:bodyPr/>
          <a:lstStyle>
            <a:lvl1pPr>
              <a:spcBef>
                <a:spcPts val="0"/>
              </a:spcBef>
              <a:buClr>
                <a:schemeClr val="tx1"/>
              </a:buClr>
              <a:defRPr sz="3400">
                <a:solidFill>
                  <a:schemeClr val="tx1"/>
                </a:solidFill>
                <a:latin typeface="+mn-lt"/>
              </a:defRPr>
            </a:lvl1pPr>
            <a:lvl2pPr>
              <a:spcBef>
                <a:spcPts val="0"/>
              </a:spcBef>
              <a:buClr>
                <a:schemeClr val="tx1"/>
              </a:buClr>
              <a:defRPr sz="3400">
                <a:solidFill>
                  <a:schemeClr val="tx1"/>
                </a:solidFill>
                <a:latin typeface="+mn-lt"/>
              </a:defRPr>
            </a:lvl2pPr>
            <a:lvl3pPr>
              <a:spcBef>
                <a:spcPts val="0"/>
              </a:spcBef>
              <a:buClr>
                <a:schemeClr val="tx1"/>
              </a:buClr>
              <a:defRPr sz="3400">
                <a:solidFill>
                  <a:schemeClr val="tx1"/>
                </a:solidFill>
                <a:latin typeface="+mn-lt"/>
              </a:defRPr>
            </a:lvl3pPr>
            <a:lvl4pPr>
              <a:spcBef>
                <a:spcPts val="0"/>
              </a:spcBef>
              <a:buClr>
                <a:schemeClr val="tx1"/>
              </a:buClr>
              <a:defRPr sz="3400">
                <a:solidFill>
                  <a:schemeClr val="tx1"/>
                </a:solidFill>
                <a:latin typeface="+mn-lt"/>
              </a:defRPr>
            </a:lvl4pPr>
            <a:lvl5pPr>
              <a:spcBef>
                <a:spcPts val="0"/>
              </a:spcBef>
              <a:buClr>
                <a:schemeClr val="tx1"/>
              </a:buClr>
              <a:defRPr sz="3400">
                <a:solidFill>
                  <a:schemeClr val="tx1"/>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78959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xmlns="" id="{D442EDFD-9244-D118-8B75-1CBDDF854F11}"/>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5" name="Freeform 6">
            <a:extLst>
              <a:ext uri="{FF2B5EF4-FFF2-40B4-BE49-F238E27FC236}">
                <a16:creationId xmlns:a16="http://schemas.microsoft.com/office/drawing/2014/main" xmlns="" id="{920F7579-FF4D-F6CD-047D-82C7ED2DA54F}"/>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2" name="Title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3" name="Text Placeholder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a:extLst>
              <a:ext uri="{FF2B5EF4-FFF2-40B4-BE49-F238E27FC236}">
                <a16:creationId xmlns:a16="http://schemas.microsoft.com/office/drawing/2014/main" xmlns="" id="{2EA70423-5BA3-B57A-3DCE-56EBCE663575}"/>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E58F405C-8F80-4499-B6A0-2D275C8B301B}" type="datetimeFigureOut">
              <a:rPr lang="en-US"/>
              <a:pPr>
                <a:defRPr/>
              </a:pPr>
              <a:t>11/15/2022</a:t>
            </a:fld>
            <a:endParaRPr lang="en-US"/>
          </a:p>
        </p:txBody>
      </p:sp>
      <p:sp>
        <p:nvSpPr>
          <p:cNvPr id="7" name="Footer Placeholder 4">
            <a:extLst>
              <a:ext uri="{FF2B5EF4-FFF2-40B4-BE49-F238E27FC236}">
                <a16:creationId xmlns:a16="http://schemas.microsoft.com/office/drawing/2014/main" xmlns="" id="{1AFE8211-B259-7D7D-79F7-5F6D0BBE5011}"/>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8" name="Slide Number Placeholder 5">
            <a:extLst>
              <a:ext uri="{FF2B5EF4-FFF2-40B4-BE49-F238E27FC236}">
                <a16:creationId xmlns:a16="http://schemas.microsoft.com/office/drawing/2014/main" xmlns="" id="{A7F3E01E-3F0E-130D-33F1-03098C5578BF}"/>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6D7317EC-8274-45FE-B77C-74E01BECC023}" type="slidenum">
              <a:rPr lang="en-US" altLang="en-US"/>
              <a:pPr/>
              <a:t>‹#›</a:t>
            </a:fld>
            <a:endParaRPr lang="en-US" altLang="en-US"/>
          </a:p>
        </p:txBody>
      </p:sp>
    </p:spTree>
    <p:extLst>
      <p:ext uri="{BB962C8B-B14F-4D97-AF65-F5344CB8AC3E}">
        <p14:creationId xmlns:p14="http://schemas.microsoft.com/office/powerpoint/2010/main" val="145919019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sz="half" idx="1"/>
          </p:nvPr>
        </p:nvSpPr>
        <p:spPr>
          <a:xfrm>
            <a:off x="3048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9273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5486400"/>
            <a:ext cx="5386917"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193368" y="5486400"/>
            <a:ext cx="5389033"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9AD7864F-F19B-E57B-7BDC-622051C6361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928D1B9B-BBD1-40B9-B99E-923E96B0EA1D}" type="datetimeFigureOut">
              <a:rPr lang="en-US"/>
              <a:pPr>
                <a:defRPr/>
              </a:pPr>
              <a:t>11/15/2022</a:t>
            </a:fld>
            <a:endParaRPr lang="en-US"/>
          </a:p>
        </p:txBody>
      </p:sp>
      <p:sp>
        <p:nvSpPr>
          <p:cNvPr id="8" name="Footer Placeholder 7">
            <a:extLst>
              <a:ext uri="{FF2B5EF4-FFF2-40B4-BE49-F238E27FC236}">
                <a16:creationId xmlns:a16="http://schemas.microsoft.com/office/drawing/2014/main" xmlns="" id="{6C557010-248C-57E7-A932-C5E38FDDDF0C}"/>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9" name="Slide Number Placeholder 8">
            <a:extLst>
              <a:ext uri="{FF2B5EF4-FFF2-40B4-BE49-F238E27FC236}">
                <a16:creationId xmlns:a16="http://schemas.microsoft.com/office/drawing/2014/main" xmlns="" id="{1942BBA1-2A9B-75F5-687C-FFADAEB394D0}"/>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4CFE3C1A-F99D-4FF1-AE0B-1E2768A574B7}" type="slidenum">
              <a:rPr lang="en-US" altLang="en-US"/>
              <a:pPr/>
              <a:t>‹#›</a:t>
            </a:fld>
            <a:endParaRPr lang="en-US" altLang="en-US"/>
          </a:p>
        </p:txBody>
      </p:sp>
    </p:spTree>
    <p:extLst>
      <p:ext uri="{BB962C8B-B14F-4D97-AF65-F5344CB8AC3E}">
        <p14:creationId xmlns:p14="http://schemas.microsoft.com/office/powerpoint/2010/main" val="1422573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9960864" cy="1143000"/>
          </a:xfrm>
        </p:spPr>
        <p:txBody>
          <a:bodyPr/>
          <a:lstStyle>
            <a:lvl1pPr algn="l">
              <a:defRPr sz="4600"/>
            </a:lvl1pPr>
          </a:lstStyle>
          <a:p>
            <a:r>
              <a:rPr lang="en-US"/>
              <a:t>Click to edit Master title style</a:t>
            </a:r>
          </a:p>
        </p:txBody>
      </p:sp>
      <p:sp>
        <p:nvSpPr>
          <p:cNvPr id="3" name="Date Placeholder 6">
            <a:extLst>
              <a:ext uri="{FF2B5EF4-FFF2-40B4-BE49-F238E27FC236}">
                <a16:creationId xmlns:a16="http://schemas.microsoft.com/office/drawing/2014/main" xmlns="" id="{A3486F8F-7684-E598-A1E1-E9A5E765902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E6F30E0B-665A-4738-B927-8436ADB3D3DD}" type="datetimeFigureOut">
              <a:rPr lang="en-US"/>
              <a:pPr>
                <a:defRPr/>
              </a:pPr>
              <a:t>11/15/2022</a:t>
            </a:fld>
            <a:endParaRPr lang="en-US"/>
          </a:p>
        </p:txBody>
      </p:sp>
      <p:sp>
        <p:nvSpPr>
          <p:cNvPr id="4" name="Slide Number Placeholder 7">
            <a:extLst>
              <a:ext uri="{FF2B5EF4-FFF2-40B4-BE49-F238E27FC236}">
                <a16:creationId xmlns:a16="http://schemas.microsoft.com/office/drawing/2014/main" xmlns="" id="{B7DD172D-28AF-7EC0-8E72-BCF7FD0BE18F}"/>
              </a:ext>
            </a:extLst>
          </p:cNvPr>
          <p:cNvSpPr>
            <a:spLocks noGrp="1"/>
          </p:cNvSpPr>
          <p:nvPr>
            <p:ph type="sldNum" sz="quarter" idx="11"/>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CA7F6E26-4B4E-4EB3-9AFA-AEEC475830F7}" type="slidenum">
              <a:rPr lang="en-US" altLang="en-US"/>
              <a:pPr/>
              <a:t>‹#›</a:t>
            </a:fld>
            <a:endParaRPr lang="en-US" altLang="en-US"/>
          </a:p>
        </p:txBody>
      </p:sp>
      <p:sp>
        <p:nvSpPr>
          <p:cNvPr id="5" name="Footer Placeholder 8">
            <a:extLst>
              <a:ext uri="{FF2B5EF4-FFF2-40B4-BE49-F238E27FC236}">
                <a16:creationId xmlns:a16="http://schemas.microsoft.com/office/drawing/2014/main" xmlns="" id="{66E017F3-F069-56F5-9A08-9BF6FBAA8D4F}"/>
              </a:ext>
            </a:extLst>
          </p:cNvPr>
          <p:cNvSpPr>
            <a:spLocks noGrp="1"/>
          </p:cNvSpPr>
          <p:nvPr>
            <p:ph type="ftr" sz="quarter" idx="12"/>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Tree>
    <p:extLst>
      <p:ext uri="{BB962C8B-B14F-4D97-AF65-F5344CB8AC3E}">
        <p14:creationId xmlns:p14="http://schemas.microsoft.com/office/powerpoint/2010/main" val="1934393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EB98E0F-22D6-3A0C-8F69-40AF5BC3AB0C}"/>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57873A7A-EE85-4561-A002-5D0E2C165165}" type="datetimeFigureOut">
              <a:rPr lang="en-US"/>
              <a:pPr>
                <a:defRPr/>
              </a:pPr>
              <a:t>11/15/2022</a:t>
            </a:fld>
            <a:endParaRPr lang="en-US"/>
          </a:p>
        </p:txBody>
      </p:sp>
      <p:sp>
        <p:nvSpPr>
          <p:cNvPr id="3" name="Footer Placeholder 2">
            <a:extLst>
              <a:ext uri="{FF2B5EF4-FFF2-40B4-BE49-F238E27FC236}">
                <a16:creationId xmlns:a16="http://schemas.microsoft.com/office/drawing/2014/main" xmlns="" id="{B1173F5D-7B9D-1D2E-069C-59EF0D0F178D}"/>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4" name="Slide Number Placeholder 3">
            <a:extLst>
              <a:ext uri="{FF2B5EF4-FFF2-40B4-BE49-F238E27FC236}">
                <a16:creationId xmlns:a16="http://schemas.microsoft.com/office/drawing/2014/main" xmlns="" id="{E6506599-E1ED-6961-54EC-4EF22C55A4FA}"/>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9DD54E6-A2FD-4088-92CC-E338C2F85DD4}" type="slidenum">
              <a:rPr lang="en-US" altLang="en-US"/>
              <a:pPr/>
              <a:t>‹#›</a:t>
            </a:fld>
            <a:endParaRPr lang="en-US" altLang="en-US"/>
          </a:p>
        </p:txBody>
      </p:sp>
    </p:spTree>
    <p:extLst>
      <p:ext uri="{BB962C8B-B14F-4D97-AF65-F5344CB8AC3E}">
        <p14:creationId xmlns:p14="http://schemas.microsoft.com/office/powerpoint/2010/main" val="1752537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lang="en-US"/>
              <a:t>Click to edit Master title style</a:t>
            </a:r>
          </a:p>
        </p:txBody>
      </p:sp>
      <p:sp>
        <p:nvSpPr>
          <p:cNvPr id="3" name="Text Placeholder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DFCD74A7-AF3A-8E99-2747-421B7A83BCFB}"/>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43CDEE05-52C8-4ABD-B31B-0854020A235A}" type="datetimeFigureOut">
              <a:rPr lang="en-US"/>
              <a:pPr>
                <a:defRPr/>
              </a:pPr>
              <a:t>11/15/2022</a:t>
            </a:fld>
            <a:endParaRPr lang="en-US"/>
          </a:p>
        </p:txBody>
      </p:sp>
      <p:sp>
        <p:nvSpPr>
          <p:cNvPr id="6" name="Footer Placeholder 5">
            <a:extLst>
              <a:ext uri="{FF2B5EF4-FFF2-40B4-BE49-F238E27FC236}">
                <a16:creationId xmlns:a16="http://schemas.microsoft.com/office/drawing/2014/main" xmlns="" id="{82CCE88E-DA63-A544-6174-FF03870DED80}"/>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xmlns="" id="{B8627219-7590-F063-EF81-FEE71C828B7F}"/>
              </a:ext>
            </a:extLst>
          </p:cNvPr>
          <p:cNvSpPr>
            <a:spLocks noGrp="1"/>
          </p:cNvSpPr>
          <p:nvPr>
            <p:ph type="sldNum" sz="quarter" idx="12"/>
          </p:nvPr>
        </p:nvSpPr>
        <p:spPr>
          <a:xfrm>
            <a:off x="10875963"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BFE4EA9C-F616-4FE5-A94A-541CC13C25BF}" type="slidenum">
              <a:rPr lang="en-US" altLang="en-US"/>
              <a:pPr/>
              <a:t>‹#›</a:t>
            </a:fld>
            <a:endParaRPr lang="en-US" altLang="en-US"/>
          </a:p>
        </p:txBody>
      </p:sp>
    </p:spTree>
    <p:extLst>
      <p:ext uri="{BB962C8B-B14F-4D97-AF65-F5344CB8AC3E}">
        <p14:creationId xmlns:p14="http://schemas.microsoft.com/office/powerpoint/2010/main" val="2687179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lang="en-US"/>
              <a:t>Click to edit Master title style</a:t>
            </a:r>
          </a:p>
        </p:txBody>
      </p:sp>
      <p:sp>
        <p:nvSpPr>
          <p:cNvPr id="3" name="Picture Placeholder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4">
            <a:extLst>
              <a:ext uri="{FF2B5EF4-FFF2-40B4-BE49-F238E27FC236}">
                <a16:creationId xmlns:a16="http://schemas.microsoft.com/office/drawing/2014/main" xmlns="" id="{BC85BB4A-AD5C-06C9-8E52-6CFBE54185B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AB3B7013-395F-4AB3-ACDF-2FEC77E18761}" type="datetimeFigureOut">
              <a:rPr lang="en-US"/>
              <a:pPr>
                <a:defRPr/>
              </a:pPr>
              <a:t>11/15/2022</a:t>
            </a:fld>
            <a:endParaRPr lang="en-US"/>
          </a:p>
        </p:txBody>
      </p:sp>
      <p:sp>
        <p:nvSpPr>
          <p:cNvPr id="6" name="Footer Placeholder 5">
            <a:extLst>
              <a:ext uri="{FF2B5EF4-FFF2-40B4-BE49-F238E27FC236}">
                <a16:creationId xmlns:a16="http://schemas.microsoft.com/office/drawing/2014/main" xmlns="" id="{5B241932-496B-506E-56C5-27479251464E}"/>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xmlns="" id="{9EC32814-7FF7-3A96-F6D2-FFCF57282991}"/>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525251BA-41E6-467C-BF87-D4A5821DE721}" type="slidenum">
              <a:rPr lang="en-US" altLang="en-US"/>
              <a:pPr/>
              <a:t>‹#›</a:t>
            </a:fld>
            <a:endParaRPr lang="en-US" altLang="en-US"/>
          </a:p>
        </p:txBody>
      </p:sp>
    </p:spTree>
    <p:extLst>
      <p:ext uri="{BB962C8B-B14F-4D97-AF65-F5344CB8AC3E}">
        <p14:creationId xmlns:p14="http://schemas.microsoft.com/office/powerpoint/2010/main" val="1688768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11">
            <a:extLst>
              <a:ext uri="{FF2B5EF4-FFF2-40B4-BE49-F238E27FC236}">
                <a16:creationId xmlns:a16="http://schemas.microsoft.com/office/drawing/2014/main" xmlns="" id="{3B9C898A-583B-4938-83D7-534639E3A954}"/>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16" name="Freeform 15">
            <a:extLst>
              <a:ext uri="{FF2B5EF4-FFF2-40B4-BE49-F238E27FC236}">
                <a16:creationId xmlns:a16="http://schemas.microsoft.com/office/drawing/2014/main" xmlns="" id="{190CA3D5-820A-4FA4-AE92-773B3B30EE8B}"/>
              </a:ext>
            </a:extLst>
          </p:cNvPr>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1028" name="Title Placeholder 8">
            <a:extLst>
              <a:ext uri="{FF2B5EF4-FFF2-40B4-BE49-F238E27FC236}">
                <a16:creationId xmlns:a16="http://schemas.microsoft.com/office/drawing/2014/main" xmlns="" id="{694B1FB8-485F-8F4A-F287-67BB2F9B05EB}"/>
              </a:ext>
            </a:extLst>
          </p:cNvPr>
          <p:cNvSpPr>
            <a:spLocks noGrp="1"/>
          </p:cNvSpPr>
          <p:nvPr>
            <p:ph type="title"/>
          </p:nvPr>
        </p:nvSpPr>
        <p:spPr bwMode="auto">
          <a:xfrm>
            <a:off x="304800" y="152400"/>
            <a:ext cx="1158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altLang="en-US"/>
              <a:t>Click to edit Master title style</a:t>
            </a:r>
          </a:p>
        </p:txBody>
      </p:sp>
      <p:sp>
        <p:nvSpPr>
          <p:cNvPr id="1029" name="Text Placeholder 29">
            <a:extLst>
              <a:ext uri="{FF2B5EF4-FFF2-40B4-BE49-F238E27FC236}">
                <a16:creationId xmlns:a16="http://schemas.microsoft.com/office/drawing/2014/main" xmlns="" id="{E94CB713-ED07-E76B-F58E-15C4E73DC98F}"/>
              </a:ext>
            </a:extLst>
          </p:cNvPr>
          <p:cNvSpPr>
            <a:spLocks noGrp="1"/>
          </p:cNvSpPr>
          <p:nvPr>
            <p:ph type="body" idx="1"/>
          </p:nvPr>
        </p:nvSpPr>
        <p:spPr bwMode="auto">
          <a:xfrm>
            <a:off x="304800" y="1143000"/>
            <a:ext cx="115824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1" tx1="lt1" bg2="dk2" tx2="lt2" accent1="accent1" accent2="accent2" accent3="accent3" accent4="accent4" accent5="accent5" accent6="accent6" hlink="hlink" folHlink="folHlink"/>
  <p:sldLayoutIdLst>
    <p:sldLayoutId id="2147491510" r:id="rId1"/>
    <p:sldLayoutId id="2147491511" r:id="rId2"/>
    <p:sldLayoutId id="2147491512" r:id="rId3"/>
    <p:sldLayoutId id="2147491513" r:id="rId4"/>
    <p:sldLayoutId id="2147491514" r:id="rId5"/>
    <p:sldLayoutId id="2147491515" r:id="rId6"/>
    <p:sldLayoutId id="2147491516" r:id="rId7"/>
    <p:sldLayoutId id="2147491517" r:id="rId8"/>
    <p:sldLayoutId id="2147491518" r:id="rId9"/>
    <p:sldLayoutId id="2147491519" r:id="rId10"/>
    <p:sldLayoutId id="2147491520" r:id="rId11"/>
  </p:sldLayoutIdLst>
  <p:transition/>
  <p:txStyles>
    <p:titleStyle>
      <a:lvl1pPr algn="ctr" rtl="0" eaLnBrk="0" fontAlgn="base" hangingPunct="0">
        <a:spcBef>
          <a:spcPct val="0"/>
        </a:spcBef>
        <a:spcAft>
          <a:spcPct val="0"/>
        </a:spcAft>
        <a:defRPr sz="5000" b="1" kern="1200">
          <a:solidFill>
            <a:srgbClr val="FFC000"/>
          </a:solidFill>
          <a:latin typeface="+mj-lt"/>
          <a:ea typeface="+mj-ea"/>
          <a:cs typeface="+mj-cs"/>
        </a:defRPr>
      </a:lvl1pPr>
      <a:lvl2pPr algn="ctr" rtl="0" eaLnBrk="0" fontAlgn="base" hangingPunct="0">
        <a:spcBef>
          <a:spcPct val="0"/>
        </a:spcBef>
        <a:spcAft>
          <a:spcPct val="0"/>
        </a:spcAft>
        <a:defRPr sz="5000" b="1">
          <a:solidFill>
            <a:srgbClr val="FFC000"/>
          </a:solidFill>
          <a:latin typeface="Franklin Gothic Book" pitchFamily="34" charset="0"/>
        </a:defRPr>
      </a:lvl2pPr>
      <a:lvl3pPr algn="ctr" rtl="0" eaLnBrk="0" fontAlgn="base" hangingPunct="0">
        <a:spcBef>
          <a:spcPct val="0"/>
        </a:spcBef>
        <a:spcAft>
          <a:spcPct val="0"/>
        </a:spcAft>
        <a:defRPr sz="5000" b="1">
          <a:solidFill>
            <a:srgbClr val="FFC000"/>
          </a:solidFill>
          <a:latin typeface="Franklin Gothic Book" pitchFamily="34" charset="0"/>
        </a:defRPr>
      </a:lvl3pPr>
      <a:lvl4pPr algn="ctr" rtl="0" eaLnBrk="0" fontAlgn="base" hangingPunct="0">
        <a:spcBef>
          <a:spcPct val="0"/>
        </a:spcBef>
        <a:spcAft>
          <a:spcPct val="0"/>
        </a:spcAft>
        <a:defRPr sz="5000" b="1">
          <a:solidFill>
            <a:srgbClr val="FFC000"/>
          </a:solidFill>
          <a:latin typeface="Franklin Gothic Book" pitchFamily="34" charset="0"/>
        </a:defRPr>
      </a:lvl4pPr>
      <a:lvl5pPr algn="ctr" rtl="0" eaLnBrk="0" fontAlgn="base" hangingPunct="0">
        <a:spcBef>
          <a:spcPct val="0"/>
        </a:spcBef>
        <a:spcAft>
          <a:spcPct val="0"/>
        </a:spcAft>
        <a:defRPr sz="5000" b="1">
          <a:solidFill>
            <a:srgbClr val="FFC000"/>
          </a:solidFill>
          <a:latin typeface="Franklin Gothic Book" pitchFamily="34" charset="0"/>
        </a:defRPr>
      </a:lvl5pPr>
      <a:lvl6pPr marL="457200" algn="ctr" rtl="0" fontAlgn="base">
        <a:spcBef>
          <a:spcPct val="0"/>
        </a:spcBef>
        <a:spcAft>
          <a:spcPct val="0"/>
        </a:spcAft>
        <a:defRPr sz="5000" b="1">
          <a:solidFill>
            <a:srgbClr val="FFC000"/>
          </a:solidFill>
          <a:latin typeface="Franklin Gothic Book" pitchFamily="34" charset="0"/>
        </a:defRPr>
      </a:lvl6pPr>
      <a:lvl7pPr marL="914400" algn="ctr" rtl="0" fontAlgn="base">
        <a:spcBef>
          <a:spcPct val="0"/>
        </a:spcBef>
        <a:spcAft>
          <a:spcPct val="0"/>
        </a:spcAft>
        <a:defRPr sz="5000" b="1">
          <a:solidFill>
            <a:srgbClr val="FFC000"/>
          </a:solidFill>
          <a:latin typeface="Franklin Gothic Book" pitchFamily="34" charset="0"/>
        </a:defRPr>
      </a:lvl7pPr>
      <a:lvl8pPr marL="1371600" algn="ctr" rtl="0" fontAlgn="base">
        <a:spcBef>
          <a:spcPct val="0"/>
        </a:spcBef>
        <a:spcAft>
          <a:spcPct val="0"/>
        </a:spcAft>
        <a:defRPr sz="5000" b="1">
          <a:solidFill>
            <a:srgbClr val="FFC000"/>
          </a:solidFill>
          <a:latin typeface="Franklin Gothic Book" pitchFamily="34" charset="0"/>
        </a:defRPr>
      </a:lvl8pPr>
      <a:lvl9pPr marL="1828800" algn="ctr" rtl="0" fontAlgn="base">
        <a:spcBef>
          <a:spcPct val="0"/>
        </a:spcBef>
        <a:spcAft>
          <a:spcPct val="0"/>
        </a:spcAft>
        <a:defRPr sz="5000" b="1">
          <a:solidFill>
            <a:srgbClr val="FFC000"/>
          </a:solidFill>
          <a:latin typeface="Franklin Gothic Book" pitchFamily="34" charset="0"/>
        </a:defRPr>
      </a:lvl9pPr>
    </p:titleStyle>
    <p:bodyStyle>
      <a:lvl1pPr marL="419100" indent="-382588" algn="l" rtl="0" eaLnBrk="0" fontAlgn="base" hangingPunct="0">
        <a:spcBef>
          <a:spcPct val="0"/>
        </a:spcBef>
        <a:spcAft>
          <a:spcPct val="0"/>
        </a:spcAft>
        <a:buClr>
          <a:schemeClr val="tx1"/>
        </a:buClr>
        <a:buSzPct val="80000"/>
        <a:buFont typeface="Wingdings 2" panose="05020102010507070707" pitchFamily="18" charset="2"/>
        <a:buChar char=""/>
        <a:defRPr sz="3400" kern="1200">
          <a:solidFill>
            <a:schemeClr val="tx1"/>
          </a:solidFill>
          <a:latin typeface="Arial Narrow" pitchFamily="34" charset="0"/>
          <a:ea typeface="+mn-ea"/>
          <a:cs typeface="+mn-cs"/>
        </a:defRPr>
      </a:lvl1pPr>
      <a:lvl2pPr marL="722313" indent="-273050" algn="l" rtl="0" eaLnBrk="0" fontAlgn="base" hangingPunct="0">
        <a:spcBef>
          <a:spcPct val="0"/>
        </a:spcBef>
        <a:spcAft>
          <a:spcPct val="0"/>
        </a:spcAft>
        <a:buClr>
          <a:schemeClr val="tx1"/>
        </a:buClr>
        <a:buSzPct val="90000"/>
        <a:buFont typeface="Wingdings 2" panose="05020102010507070707" pitchFamily="18" charset="2"/>
        <a:buChar char=""/>
        <a:defRPr sz="3400" kern="1200">
          <a:solidFill>
            <a:schemeClr val="tx1"/>
          </a:solidFill>
          <a:latin typeface="Arial Narrow" pitchFamily="34" charset="0"/>
          <a:ea typeface="+mn-ea"/>
          <a:cs typeface="+mn-cs"/>
        </a:defRPr>
      </a:lvl2pPr>
      <a:lvl3pPr marL="1004888" indent="-255588" algn="l" rtl="0" eaLnBrk="0" fontAlgn="base" hangingPunct="0">
        <a:spcBef>
          <a:spcPct val="0"/>
        </a:spcBef>
        <a:spcAft>
          <a:spcPct val="0"/>
        </a:spcAft>
        <a:buClr>
          <a:schemeClr val="tx1"/>
        </a:buClr>
        <a:buSzPct val="85000"/>
        <a:buFont typeface="Arial" panose="020B0604020202020204" pitchFamily="34" charset="0"/>
        <a:buChar char="○"/>
        <a:defRPr sz="3200" kern="1200">
          <a:solidFill>
            <a:schemeClr val="tx1"/>
          </a:solidFill>
          <a:latin typeface="Arial Narrow" pitchFamily="34" charset="0"/>
          <a:ea typeface="+mn-ea"/>
          <a:cs typeface="+mn-cs"/>
        </a:defRPr>
      </a:lvl3pPr>
      <a:lvl4pPr marL="1279525" indent="-236538" algn="l" rtl="0" eaLnBrk="0" fontAlgn="base" hangingPunct="0">
        <a:spcBef>
          <a:spcPct val="0"/>
        </a:spcBef>
        <a:spcAft>
          <a:spcPct val="0"/>
        </a:spcAft>
        <a:buClr>
          <a:schemeClr val="tx1"/>
        </a:buClr>
        <a:buSzPct val="90000"/>
        <a:buFont typeface="Wingdings 2" panose="05020102010507070707" pitchFamily="18" charset="2"/>
        <a:buChar char=""/>
        <a:defRPr sz="3200" kern="1200">
          <a:solidFill>
            <a:schemeClr val="tx1"/>
          </a:solidFill>
          <a:latin typeface="Arial Narrow" pitchFamily="34" charset="0"/>
          <a:ea typeface="+mn-ea"/>
          <a:cs typeface="+mn-cs"/>
        </a:defRPr>
      </a:lvl4pPr>
      <a:lvl5pPr marL="1489075" indent="-182563" algn="l" rtl="0" eaLnBrk="0" fontAlgn="base" hangingPunct="0">
        <a:spcBef>
          <a:spcPct val="0"/>
        </a:spcBef>
        <a:spcAft>
          <a:spcPct val="0"/>
        </a:spcAft>
        <a:buClr>
          <a:schemeClr val="tx1"/>
        </a:buClr>
        <a:buSzPct val="100000"/>
        <a:buFont typeface="Arial" panose="020B0604020202020204" pitchFamily="34" charset="0"/>
        <a:buChar char="-"/>
        <a:defRPr sz="3000" kern="1200">
          <a:solidFill>
            <a:schemeClr val="tx1"/>
          </a:solidFill>
          <a:latin typeface="Arial Narrow" pitchFamily="34" charset="0"/>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8DBD8C-BE1E-4494-BD6F-EF3B41733F33}"/>
              </a:ext>
            </a:extLst>
          </p:cNvPr>
          <p:cNvSpPr>
            <a:spLocks noGrp="1"/>
          </p:cNvSpPr>
          <p:nvPr>
            <p:ph type="ctrTitle"/>
          </p:nvPr>
        </p:nvSpPr>
        <p:spPr>
          <a:xfrm>
            <a:off x="430309" y="2764549"/>
            <a:ext cx="11277599" cy="1099730"/>
          </a:xfrm>
          <a:ln>
            <a:miter lim="800000"/>
            <a:headEnd/>
            <a:tailEnd/>
          </a:ln>
        </p:spPr>
        <p:txBody>
          <a:bodyPr/>
          <a:lstStyle/>
          <a:p>
            <a:pPr algn="ctr" eaLnBrk="1" fontAlgn="auto" hangingPunct="1">
              <a:lnSpc>
                <a:spcPts val="7300"/>
              </a:lnSpc>
              <a:spcAft>
                <a:spcPts val="0"/>
              </a:spcAft>
              <a:defRPr/>
            </a:pPr>
            <a:r>
              <a:rPr sz="7200">
                <a:solidFill>
                  <a:srgbClr val="00B0F0"/>
                </a:solidFill>
                <a:effectLst/>
                <a:latin typeface="+mn-lt"/>
              </a:rPr>
              <a:t>2 Corinthians 4:</a:t>
            </a:r>
            <a:r>
              <a:rPr lang="en-US" sz="7200">
                <a:solidFill>
                  <a:srgbClr val="00B0F0"/>
                </a:solidFill>
                <a:effectLst/>
                <a:latin typeface="+mn-lt"/>
              </a:rPr>
              <a:t>7</a:t>
            </a:r>
            <a:r>
              <a:rPr sz="7200">
                <a:solidFill>
                  <a:srgbClr val="00B0F0"/>
                </a:solidFill>
                <a:effectLst/>
                <a:latin typeface="+mn-lt"/>
              </a:rPr>
              <a:t>-18</a:t>
            </a:r>
            <a:endParaRPr sz="7200" cap="none">
              <a:solidFill>
                <a:srgbClr val="00B0F0"/>
              </a:solidFill>
              <a:effectLst/>
              <a:latin typeface="+mn-lt"/>
            </a:endParaRPr>
          </a:p>
        </p:txBody>
      </p:sp>
      <p:sp>
        <p:nvSpPr>
          <p:cNvPr id="14339" name="Content Placeholder 2">
            <a:extLst>
              <a:ext uri="{FF2B5EF4-FFF2-40B4-BE49-F238E27FC236}">
                <a16:creationId xmlns:a16="http://schemas.microsoft.com/office/drawing/2014/main" xmlns="" id="{AEA5E58C-00BC-CB1E-8AA9-5B51CC0A3CCD}"/>
              </a:ext>
            </a:extLst>
          </p:cNvPr>
          <p:cNvSpPr txBox="1">
            <a:spLocks/>
          </p:cNvSpPr>
          <p:nvPr/>
        </p:nvSpPr>
        <p:spPr bwMode="auto">
          <a:xfrm>
            <a:off x="2312988" y="3856038"/>
            <a:ext cx="7566025" cy="11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200"/>
              </a:lnSpc>
              <a:spcAft>
                <a:spcPts val="1200"/>
              </a:spcAft>
              <a:buClr>
                <a:srgbClr val="FFFFFF"/>
              </a:buClr>
              <a:buFont typeface="Wingdings 2" panose="05020102010507070707" pitchFamily="18" charset="2"/>
              <a:buNone/>
            </a:pPr>
            <a:r>
              <a:rPr lang="en-US" altLang="en-US" sz="4800" b="1" dirty="0">
                <a:solidFill>
                  <a:srgbClr val="FFC000"/>
                </a:solidFill>
                <a:latin typeface="Arial" panose="020B0604020202020204" pitchFamily="34" charset="0"/>
              </a:rPr>
              <a:t>Treasure in earthen vessels</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a:extLst>
              <a:ext uri="{FF2B5EF4-FFF2-40B4-BE49-F238E27FC236}">
                <a16:creationId xmlns:a16="http://schemas.microsoft.com/office/drawing/2014/main" xmlns="" id="{B7E5D333-A8A3-11D6-FE94-49632674E45F}"/>
              </a:ext>
            </a:extLst>
          </p:cNvPr>
          <p:cNvSpPr txBox="1">
            <a:spLocks/>
          </p:cNvSpPr>
          <p:nvPr/>
        </p:nvSpPr>
        <p:spPr bwMode="auto">
          <a:xfrm>
            <a:off x="344487"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r>
              <a:rPr lang="en-US" altLang="en-US" sz="4400" b="1" dirty="0">
                <a:solidFill>
                  <a:srgbClr val="FFC000"/>
                </a:solidFill>
                <a:effectLst>
                  <a:outerShdw blurRad="38100" dist="38100" dir="2700000" algn="tl">
                    <a:srgbClr val="000000">
                      <a:alpha val="43137"/>
                    </a:srgbClr>
                  </a:outerShdw>
                </a:effectLst>
              </a:rPr>
              <a:t>LIFE OUT OF DEATH</a:t>
            </a:r>
          </a:p>
          <a:p>
            <a:pPr>
              <a:lnSpc>
                <a:spcPts val="4300"/>
              </a:lnSpc>
              <a:spcAft>
                <a:spcPts val="1200"/>
              </a:spcAft>
              <a:buClr>
                <a:srgbClr val="FFFFFF"/>
              </a:buClr>
              <a:buFont typeface="Wingdings 2" panose="05020102010507070707" pitchFamily="18" charset="2"/>
              <a:buNone/>
            </a:pPr>
            <a:endParaRPr lang="en-US" altLang="en-US" sz="4400" b="1" dirty="0">
              <a:solidFill>
                <a:srgbClr val="FFC000"/>
              </a:solidFill>
            </a:endParaRPr>
          </a:p>
          <a:p>
            <a:pPr>
              <a:lnSpc>
                <a:spcPts val="4300"/>
              </a:lnSpc>
              <a:spcAft>
                <a:spcPts val="1200"/>
              </a:spcAft>
              <a:buClr>
                <a:srgbClr val="FFFFFF"/>
              </a:buClr>
              <a:buFont typeface="Wingdings 2" panose="05020102010507070707" pitchFamily="18" charset="2"/>
              <a:buNone/>
            </a:pPr>
            <a:endParaRPr lang="en-US" altLang="en-US" sz="4100" dirty="0"/>
          </a:p>
          <a:p>
            <a:pPr>
              <a:lnSpc>
                <a:spcPts val="4300"/>
              </a:lnSpc>
              <a:spcAft>
                <a:spcPts val="2400"/>
              </a:spcAft>
              <a:buClr>
                <a:srgbClr val="FFFFFF"/>
              </a:buClr>
              <a:buFont typeface="Wingdings 2" panose="05020102010507070707" pitchFamily="18" charset="2"/>
              <a:buNone/>
            </a:pPr>
            <a:endParaRPr lang="en-US" altLang="en-US" sz="4400" dirty="0">
              <a:solidFill>
                <a:srgbClr val="FFFFFF"/>
              </a:solidFill>
            </a:endParaRPr>
          </a:p>
        </p:txBody>
      </p:sp>
      <p:sp>
        <p:nvSpPr>
          <p:cNvPr id="4" name="Text Box 4">
            <a:extLst>
              <a:ext uri="{FF2B5EF4-FFF2-40B4-BE49-F238E27FC236}">
                <a16:creationId xmlns:a16="http://schemas.microsoft.com/office/drawing/2014/main" xmlns="" id="{078A404B-EE0A-42C0-B9E4-D99D356A2C60}"/>
              </a:ext>
            </a:extLst>
          </p:cNvPr>
          <p:cNvSpPr txBox="1">
            <a:spLocks noChangeArrowheads="1"/>
          </p:cNvSpPr>
          <p:nvPr/>
        </p:nvSpPr>
        <p:spPr bwMode="auto">
          <a:xfrm>
            <a:off x="242887" y="1096529"/>
            <a:ext cx="5215804" cy="2962853"/>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300"/>
              </a:lnSpc>
              <a:defRPr/>
            </a:pPr>
            <a:r>
              <a:rPr lang="en-GB" altLang="en-US" sz="4400" dirty="0">
                <a:latin typeface="Arial Narrow" panose="020B0606020202030204" pitchFamily="34" charset="0"/>
              </a:rPr>
              <a:t>John 12:23 </a:t>
            </a:r>
            <a:r>
              <a:rPr lang="en-GB" altLang="en-US" sz="4400" b="0" dirty="0">
                <a:latin typeface="Arial Narrow" panose="020B0606020202030204" pitchFamily="34" charset="0"/>
              </a:rPr>
              <a:t>And Jesus answered them, saying, “The hour has come for the Son of Man to be glorified.”</a:t>
            </a:r>
            <a:endParaRPr lang="en-US" altLang="en-US" sz="4400" b="0" dirty="0">
              <a:latin typeface="Arial Narrow" panose="020B0606020202030204" pitchFamily="34" charset="0"/>
            </a:endParaRPr>
          </a:p>
        </p:txBody>
      </p:sp>
    </p:spTree>
    <p:extLst>
      <p:ext uri="{BB962C8B-B14F-4D97-AF65-F5344CB8AC3E}">
        <p14:creationId xmlns:p14="http://schemas.microsoft.com/office/powerpoint/2010/main" val="103798918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a:extLst>
              <a:ext uri="{FF2B5EF4-FFF2-40B4-BE49-F238E27FC236}">
                <a16:creationId xmlns:a16="http://schemas.microsoft.com/office/drawing/2014/main" xmlns="" id="{B7E5D333-A8A3-11D6-FE94-49632674E45F}"/>
              </a:ext>
            </a:extLst>
          </p:cNvPr>
          <p:cNvSpPr txBox="1">
            <a:spLocks/>
          </p:cNvSpPr>
          <p:nvPr/>
        </p:nvSpPr>
        <p:spPr bwMode="auto">
          <a:xfrm>
            <a:off x="242887" y="252927"/>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r>
              <a:rPr lang="en-US" altLang="en-US" sz="4400" b="1" dirty="0">
                <a:solidFill>
                  <a:srgbClr val="FFC000"/>
                </a:solidFill>
                <a:effectLst>
                  <a:outerShdw blurRad="38100" dist="38100" dir="2700000" algn="tl">
                    <a:srgbClr val="000000">
                      <a:alpha val="43137"/>
                    </a:srgbClr>
                  </a:outerShdw>
                </a:effectLst>
              </a:rPr>
              <a:t>LIFE OUT OF DEATH</a:t>
            </a:r>
          </a:p>
          <a:p>
            <a:pPr>
              <a:lnSpc>
                <a:spcPts val="4300"/>
              </a:lnSpc>
              <a:spcAft>
                <a:spcPts val="1200"/>
              </a:spcAft>
              <a:buClr>
                <a:srgbClr val="FFFFFF"/>
              </a:buClr>
              <a:buFont typeface="Wingdings 2" panose="05020102010507070707" pitchFamily="18" charset="2"/>
              <a:buNone/>
            </a:pPr>
            <a:endParaRPr lang="en-US" altLang="en-US" sz="4400" b="1" dirty="0">
              <a:solidFill>
                <a:srgbClr val="FFC000"/>
              </a:solidFill>
            </a:endParaRPr>
          </a:p>
          <a:p>
            <a:pPr>
              <a:lnSpc>
                <a:spcPts val="4300"/>
              </a:lnSpc>
              <a:spcAft>
                <a:spcPts val="1200"/>
              </a:spcAft>
              <a:buClr>
                <a:srgbClr val="FFFFFF"/>
              </a:buClr>
              <a:buFont typeface="Wingdings 2" panose="05020102010507070707" pitchFamily="18" charset="2"/>
              <a:buNone/>
            </a:pPr>
            <a:endParaRPr lang="en-US" altLang="en-US" sz="4100" dirty="0"/>
          </a:p>
          <a:p>
            <a:pPr>
              <a:lnSpc>
                <a:spcPts val="4300"/>
              </a:lnSpc>
              <a:spcAft>
                <a:spcPts val="2400"/>
              </a:spcAft>
              <a:buClr>
                <a:srgbClr val="FFFFFF"/>
              </a:buClr>
              <a:buFont typeface="Wingdings 2" panose="05020102010507070707" pitchFamily="18" charset="2"/>
              <a:buNone/>
            </a:pPr>
            <a:endParaRPr lang="en-US" altLang="en-US" sz="4400" dirty="0">
              <a:solidFill>
                <a:srgbClr val="FFFFFF"/>
              </a:solidFill>
            </a:endParaRPr>
          </a:p>
        </p:txBody>
      </p:sp>
      <p:sp>
        <p:nvSpPr>
          <p:cNvPr id="4" name="Text Box 4">
            <a:extLst>
              <a:ext uri="{FF2B5EF4-FFF2-40B4-BE49-F238E27FC236}">
                <a16:creationId xmlns:a16="http://schemas.microsoft.com/office/drawing/2014/main" xmlns="" id="{078A404B-EE0A-42C0-B9E4-D99D356A2C60}"/>
              </a:ext>
            </a:extLst>
          </p:cNvPr>
          <p:cNvSpPr txBox="1">
            <a:spLocks noChangeArrowheads="1"/>
          </p:cNvSpPr>
          <p:nvPr/>
        </p:nvSpPr>
        <p:spPr bwMode="auto">
          <a:xfrm>
            <a:off x="242887" y="3708401"/>
            <a:ext cx="11706226" cy="2888672"/>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300"/>
              </a:lnSpc>
              <a:defRPr/>
            </a:pPr>
            <a:r>
              <a:rPr lang="en-GB" altLang="en-US" sz="4400" dirty="0">
                <a:latin typeface="Arial Narrow" panose="020B0606020202030204" pitchFamily="34" charset="0"/>
              </a:rPr>
              <a:t>John 12:25 </a:t>
            </a:r>
            <a:r>
              <a:rPr lang="en-GB" altLang="en-US" sz="4400" b="0" dirty="0">
                <a:latin typeface="Arial Narrow" panose="020B0606020202030204" pitchFamily="34" charset="0"/>
              </a:rPr>
              <a:t>He who loves his life loses it, and he who hates his life in this world will keep it to life eternal. </a:t>
            </a:r>
            <a:br>
              <a:rPr lang="en-GB" altLang="en-US" sz="4400" b="0" dirty="0">
                <a:latin typeface="Arial Narrow" panose="020B0606020202030204" pitchFamily="34" charset="0"/>
              </a:rPr>
            </a:br>
            <a:r>
              <a:rPr lang="en-GB" altLang="en-US" sz="4400" b="0" dirty="0">
                <a:latin typeface="Arial Narrow" panose="020B0606020202030204" pitchFamily="34" charset="0"/>
              </a:rPr>
              <a:t>26 If anyone serves Me, he must follow Me; and where I am, there My servant will be also; if anyone serves Me, the Father will </a:t>
            </a:r>
            <a:r>
              <a:rPr lang="en-GB" altLang="en-US" sz="4400" b="0" dirty="0" err="1">
                <a:latin typeface="Arial Narrow" panose="020B0606020202030204" pitchFamily="34" charset="0"/>
              </a:rPr>
              <a:t>honor</a:t>
            </a:r>
            <a:r>
              <a:rPr lang="en-GB" altLang="en-US" sz="4400" b="0" dirty="0">
                <a:latin typeface="Arial Narrow" panose="020B0606020202030204" pitchFamily="34" charset="0"/>
              </a:rPr>
              <a:t> him.</a:t>
            </a:r>
            <a:endParaRPr lang="en-US" altLang="en-US" sz="4400" b="0" dirty="0">
              <a:latin typeface="Arial Narrow" panose="020B0606020202030204" pitchFamily="34" charset="0"/>
            </a:endParaRPr>
          </a:p>
        </p:txBody>
      </p:sp>
    </p:spTree>
    <p:extLst>
      <p:ext uri="{BB962C8B-B14F-4D97-AF65-F5344CB8AC3E}">
        <p14:creationId xmlns:p14="http://schemas.microsoft.com/office/powerpoint/2010/main" val="285424179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a:extLst>
              <a:ext uri="{FF2B5EF4-FFF2-40B4-BE49-F238E27FC236}">
                <a16:creationId xmlns:a16="http://schemas.microsoft.com/office/drawing/2014/main" xmlns="" id="{6BCEFA56-E481-6677-E2FB-18B81A2A28D5}"/>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100" b="1" dirty="0"/>
              <a:t>2 Corinthians 4:8</a:t>
            </a:r>
            <a:r>
              <a:rPr lang="en-US" altLang="en-US" sz="4100" dirty="0"/>
              <a:t> we are afflicted in every way, but not crushed; perplexed, but not despairing; 9 persecuted, but not forsaken; struck down, but not destroyed; 10 always carrying about in the body </a:t>
            </a:r>
            <a:r>
              <a:rPr lang="en-US" altLang="en-US" sz="4100" dirty="0">
                <a:solidFill>
                  <a:srgbClr val="FFC000"/>
                </a:solidFill>
              </a:rPr>
              <a:t>the dying of Jesus</a:t>
            </a:r>
            <a:r>
              <a:rPr lang="en-US" altLang="en-US" sz="4100" dirty="0"/>
              <a:t>, so that the life of Jesus also may be manifested in our body. </a:t>
            </a:r>
            <a:r>
              <a:rPr lang="en-GB" altLang="en-US" sz="4100" dirty="0"/>
              <a:t>11 For we who live are constantly being delivered over to death for Jesus’ sake, so that the life of Jesus also may be manifested in our mortal flesh. 12 So death works in us, but life in you.</a:t>
            </a:r>
            <a:endParaRPr lang="en-US" altLang="en-US" sz="4100" dirty="0"/>
          </a:p>
          <a:p>
            <a:pPr>
              <a:lnSpc>
                <a:spcPts val="4300"/>
              </a:lnSpc>
              <a:spcAft>
                <a:spcPts val="2400"/>
              </a:spcAft>
              <a:buClr>
                <a:srgbClr val="FFFFFF"/>
              </a:buClr>
              <a:buFont typeface="Wingdings 2" panose="05020102010507070707" pitchFamily="18" charset="2"/>
              <a:buNone/>
            </a:pPr>
            <a:endParaRPr lang="en-US" altLang="en-US" sz="4400" dirty="0">
              <a:solidFill>
                <a:srgbClr val="FFFFFF"/>
              </a:solidFill>
            </a:endParaRPr>
          </a:p>
        </p:txBody>
      </p:sp>
    </p:spTree>
    <p:extLst>
      <p:ext uri="{BB962C8B-B14F-4D97-AF65-F5344CB8AC3E}">
        <p14:creationId xmlns:p14="http://schemas.microsoft.com/office/powerpoint/2010/main" val="314340134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a:extLst>
              <a:ext uri="{FF2B5EF4-FFF2-40B4-BE49-F238E27FC236}">
                <a16:creationId xmlns:a16="http://schemas.microsoft.com/office/drawing/2014/main" xmlns="" id="{6BCEFA56-E481-6677-E2FB-18B81A2A28D5}"/>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100" b="1" dirty="0"/>
              <a:t>2 Corinthians 4:8</a:t>
            </a:r>
            <a:r>
              <a:rPr lang="en-US" altLang="en-US" sz="4100" dirty="0"/>
              <a:t> we are afflicted in every way, but not crushed; perplexed, but not despairing; 9 persecuted, but not forsaken; struck down, but not destroyed; 10 always carrying about in the body </a:t>
            </a:r>
            <a:r>
              <a:rPr lang="en-US" altLang="en-US" sz="4100" dirty="0">
                <a:solidFill>
                  <a:srgbClr val="FFC000"/>
                </a:solidFill>
              </a:rPr>
              <a:t>the dying of Jesus</a:t>
            </a:r>
            <a:r>
              <a:rPr lang="en-US" altLang="en-US" sz="4100" dirty="0"/>
              <a:t>, so that the life of Jesus also may be manifested in our body. </a:t>
            </a:r>
            <a:r>
              <a:rPr lang="en-GB" altLang="en-US" sz="4100" dirty="0"/>
              <a:t>11 For we who live are constantly being delivered over to death for Jesus’ sake, so that the life of Jesus also may be manifested in our mortal flesh. 12 So death works in us, but life in you.</a:t>
            </a:r>
            <a:endParaRPr lang="en-US" altLang="en-US" sz="4100" dirty="0"/>
          </a:p>
          <a:p>
            <a:pPr>
              <a:lnSpc>
                <a:spcPts val="4300"/>
              </a:lnSpc>
              <a:spcAft>
                <a:spcPts val="2400"/>
              </a:spcAft>
              <a:buClr>
                <a:srgbClr val="FFFFFF"/>
              </a:buClr>
              <a:buFont typeface="Wingdings 2" panose="05020102010507070707" pitchFamily="18" charset="2"/>
              <a:buNone/>
            </a:pPr>
            <a:endParaRPr lang="en-US" altLang="en-US" sz="4400" dirty="0">
              <a:solidFill>
                <a:srgbClr val="FFFFFF"/>
              </a:solidFill>
            </a:endParaRPr>
          </a:p>
        </p:txBody>
      </p:sp>
    </p:spTree>
    <p:extLst>
      <p:ext uri="{BB962C8B-B14F-4D97-AF65-F5344CB8AC3E}">
        <p14:creationId xmlns:p14="http://schemas.microsoft.com/office/powerpoint/2010/main" val="59139296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a:extLst>
              <a:ext uri="{FF2B5EF4-FFF2-40B4-BE49-F238E27FC236}">
                <a16:creationId xmlns:a16="http://schemas.microsoft.com/office/drawing/2014/main" xmlns="" id="{6BCEFA56-E481-6677-E2FB-18B81A2A28D5}"/>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100" b="1" dirty="0"/>
              <a:t>2 Corinthians 4:8</a:t>
            </a:r>
            <a:r>
              <a:rPr lang="en-US" altLang="en-US" sz="4100" dirty="0"/>
              <a:t> we are afflicted in every way, but not crushed; perplexed, but not despairing; 9 persecuted, but not forsaken; struck down, but not destroyed; 10 </a:t>
            </a:r>
            <a:r>
              <a:rPr lang="en-US" altLang="en-US" sz="4100" i="1" u="sng" dirty="0">
                <a:solidFill>
                  <a:srgbClr val="FFC000"/>
                </a:solidFill>
              </a:rPr>
              <a:t>always</a:t>
            </a:r>
            <a:r>
              <a:rPr lang="en-US" altLang="en-US" sz="4100" i="1" dirty="0">
                <a:solidFill>
                  <a:srgbClr val="FFC000"/>
                </a:solidFill>
              </a:rPr>
              <a:t> </a:t>
            </a:r>
            <a:r>
              <a:rPr lang="en-US" altLang="en-US" sz="4100" dirty="0">
                <a:solidFill>
                  <a:srgbClr val="FFC000"/>
                </a:solidFill>
              </a:rPr>
              <a:t>carrying about in the body the dying of Jesus</a:t>
            </a:r>
            <a:r>
              <a:rPr lang="en-US" altLang="en-US" sz="4100" dirty="0"/>
              <a:t>, so that the life of Jesus also may be manifested in our body. </a:t>
            </a:r>
            <a:r>
              <a:rPr lang="en-GB" altLang="en-US" sz="4100" dirty="0"/>
              <a:t>11 For we who live are constantly being delivered over to death for Jesus’ sake, so that the life of Jesus also may be manifested in our mortal flesh. 12 So death works in us, but life in you.</a:t>
            </a:r>
            <a:endParaRPr lang="en-US" altLang="en-US" sz="4100" dirty="0"/>
          </a:p>
          <a:p>
            <a:pPr>
              <a:lnSpc>
                <a:spcPts val="4300"/>
              </a:lnSpc>
              <a:spcAft>
                <a:spcPts val="2400"/>
              </a:spcAft>
              <a:buClr>
                <a:srgbClr val="FFFFFF"/>
              </a:buClr>
              <a:buFont typeface="Wingdings 2" panose="05020102010507070707" pitchFamily="18" charset="2"/>
              <a:buNone/>
            </a:pPr>
            <a:endParaRPr lang="en-US" altLang="en-US" sz="4400" dirty="0">
              <a:solidFill>
                <a:srgbClr val="FFFFFF"/>
              </a:solidFill>
            </a:endParaRPr>
          </a:p>
        </p:txBody>
      </p:sp>
    </p:spTree>
    <p:extLst>
      <p:ext uri="{BB962C8B-B14F-4D97-AF65-F5344CB8AC3E}">
        <p14:creationId xmlns:p14="http://schemas.microsoft.com/office/powerpoint/2010/main" val="64686250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a:extLst>
              <a:ext uri="{FF2B5EF4-FFF2-40B4-BE49-F238E27FC236}">
                <a16:creationId xmlns:a16="http://schemas.microsoft.com/office/drawing/2014/main" xmlns="" id="{6BCEFA56-E481-6677-E2FB-18B81A2A28D5}"/>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100" b="1" dirty="0"/>
              <a:t>2 Corinthians 4:8</a:t>
            </a:r>
            <a:r>
              <a:rPr lang="en-US" altLang="en-US" sz="4100" dirty="0"/>
              <a:t> we are afflicted in every way, but not crushed; perplexed, but not despairing; 9 persecuted, but not forsaken; struck down, but not destroyed; 10 </a:t>
            </a:r>
            <a:r>
              <a:rPr lang="en-US" altLang="en-US" sz="4100" i="1" u="sng" dirty="0">
                <a:solidFill>
                  <a:srgbClr val="FFC000"/>
                </a:solidFill>
              </a:rPr>
              <a:t>always</a:t>
            </a:r>
            <a:r>
              <a:rPr lang="en-US" altLang="en-US" sz="4100" i="1" dirty="0">
                <a:solidFill>
                  <a:srgbClr val="FFC000"/>
                </a:solidFill>
              </a:rPr>
              <a:t> </a:t>
            </a:r>
            <a:r>
              <a:rPr lang="en-US" altLang="en-US" sz="4100" dirty="0">
                <a:solidFill>
                  <a:srgbClr val="FFC000"/>
                </a:solidFill>
              </a:rPr>
              <a:t>carrying about in the body the dying of Jesus</a:t>
            </a:r>
            <a:r>
              <a:rPr lang="en-US" altLang="en-US" sz="4100" dirty="0"/>
              <a:t>, so that the life of Jesus also may be manifested in our body. </a:t>
            </a:r>
            <a:r>
              <a:rPr lang="en-GB" altLang="en-US" sz="4100" dirty="0"/>
              <a:t>11 For we who live are </a:t>
            </a:r>
            <a:r>
              <a:rPr lang="en-GB" altLang="en-US" sz="4100" i="1" u="sng" dirty="0">
                <a:solidFill>
                  <a:srgbClr val="FFC000"/>
                </a:solidFill>
              </a:rPr>
              <a:t>constantly</a:t>
            </a:r>
            <a:r>
              <a:rPr lang="en-GB" altLang="en-US" sz="4100" dirty="0">
                <a:solidFill>
                  <a:srgbClr val="FFC000"/>
                </a:solidFill>
              </a:rPr>
              <a:t> being delivered over to death for Jesus’ sake</a:t>
            </a:r>
            <a:r>
              <a:rPr lang="en-GB" altLang="en-US" sz="4100" dirty="0"/>
              <a:t>, so that the life of Jesus also may be manifested in our mortal flesh. 12 So death works in us, but life in you.</a:t>
            </a:r>
            <a:endParaRPr lang="en-US" altLang="en-US" sz="4100" dirty="0"/>
          </a:p>
          <a:p>
            <a:pPr>
              <a:lnSpc>
                <a:spcPts val="4300"/>
              </a:lnSpc>
              <a:spcAft>
                <a:spcPts val="2400"/>
              </a:spcAft>
              <a:buClr>
                <a:srgbClr val="FFFFFF"/>
              </a:buClr>
              <a:buFont typeface="Wingdings 2" panose="05020102010507070707" pitchFamily="18" charset="2"/>
              <a:buNone/>
            </a:pPr>
            <a:endParaRPr lang="en-US" altLang="en-US" sz="4400" dirty="0">
              <a:solidFill>
                <a:srgbClr val="FFFFFF"/>
              </a:solidFill>
            </a:endParaRPr>
          </a:p>
        </p:txBody>
      </p:sp>
    </p:spTree>
    <p:extLst>
      <p:ext uri="{BB962C8B-B14F-4D97-AF65-F5344CB8AC3E}">
        <p14:creationId xmlns:p14="http://schemas.microsoft.com/office/powerpoint/2010/main" val="3676622392"/>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a:extLst>
              <a:ext uri="{FF2B5EF4-FFF2-40B4-BE49-F238E27FC236}">
                <a16:creationId xmlns:a16="http://schemas.microsoft.com/office/drawing/2014/main" xmlns="" id="{6BCEFA56-E481-6677-E2FB-18B81A2A28D5}"/>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100" b="1" dirty="0"/>
              <a:t>2 Corinthians 4:8</a:t>
            </a:r>
            <a:r>
              <a:rPr lang="en-US" altLang="en-US" sz="4100" dirty="0"/>
              <a:t> we are afflicted in every way, but not crushed; perplexed, but not despairing; 9 persecuted, but not forsaken; struck down, but not destroyed; 10 always carrying about in the body the dying of Jesus, so that the life of Jesus also may be manifested in our body. </a:t>
            </a:r>
            <a:r>
              <a:rPr lang="en-GB" altLang="en-US" sz="4100" dirty="0"/>
              <a:t>11 For we who live are constantly being delivered over to death for Jesus’ sake, </a:t>
            </a:r>
            <a:r>
              <a:rPr lang="en-GB" altLang="en-US" sz="4100" dirty="0">
                <a:solidFill>
                  <a:srgbClr val="FFC000"/>
                </a:solidFill>
              </a:rPr>
              <a:t>so that the life of Jesus also may be manifested in our mortal flesh</a:t>
            </a:r>
            <a:r>
              <a:rPr lang="en-GB" altLang="en-US" sz="4100" dirty="0"/>
              <a:t>. 12 So death works in us, but life in you.</a:t>
            </a:r>
            <a:endParaRPr lang="en-US" altLang="en-US" sz="4100" dirty="0"/>
          </a:p>
          <a:p>
            <a:pPr>
              <a:lnSpc>
                <a:spcPts val="4300"/>
              </a:lnSpc>
              <a:spcAft>
                <a:spcPts val="2400"/>
              </a:spcAft>
              <a:buClr>
                <a:srgbClr val="FFFFFF"/>
              </a:buClr>
              <a:buFont typeface="Wingdings 2" panose="05020102010507070707" pitchFamily="18" charset="2"/>
              <a:buNone/>
            </a:pPr>
            <a:endParaRPr lang="en-US" altLang="en-US" sz="4400" dirty="0">
              <a:solidFill>
                <a:srgbClr val="FFFFFF"/>
              </a:solidFill>
            </a:endParaRPr>
          </a:p>
        </p:txBody>
      </p:sp>
    </p:spTree>
    <p:extLst>
      <p:ext uri="{BB962C8B-B14F-4D97-AF65-F5344CB8AC3E}">
        <p14:creationId xmlns:p14="http://schemas.microsoft.com/office/powerpoint/2010/main" val="2633861111"/>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a:extLst>
              <a:ext uri="{FF2B5EF4-FFF2-40B4-BE49-F238E27FC236}">
                <a16:creationId xmlns:a16="http://schemas.microsoft.com/office/drawing/2014/main" xmlns="" id="{6BCEFA56-E481-6677-E2FB-18B81A2A28D5}"/>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100" b="1" dirty="0"/>
              <a:t>2 Corinthians 4:8</a:t>
            </a:r>
            <a:r>
              <a:rPr lang="en-US" altLang="en-US" sz="4100" dirty="0"/>
              <a:t> we are afflicted in every way, but not crushed; perplexed, but not despairing; 9 persecuted, but not forsaken; struck down, but not destroyed; 10 always carrying about in the body the dying of Jesus, so that the life of Jesus also may be manifested in our body. </a:t>
            </a:r>
            <a:r>
              <a:rPr lang="en-GB" altLang="en-US" sz="4100" dirty="0"/>
              <a:t>11 For we who live are constantly being delivered over to death for Jesus’ sake, so that the life of Jesus also may be manifested in our mortal flesh. 12 So death works in us, but life in you.</a:t>
            </a:r>
            <a:endParaRPr lang="en-US" altLang="en-US" sz="4100" dirty="0"/>
          </a:p>
          <a:p>
            <a:pPr>
              <a:lnSpc>
                <a:spcPts val="4300"/>
              </a:lnSpc>
              <a:spcAft>
                <a:spcPts val="2400"/>
              </a:spcAft>
              <a:buClr>
                <a:srgbClr val="FFFFFF"/>
              </a:buClr>
              <a:buFont typeface="Wingdings 2" panose="05020102010507070707" pitchFamily="18" charset="2"/>
              <a:buNone/>
            </a:pPr>
            <a:endParaRPr lang="en-US" altLang="en-US" sz="4400" dirty="0">
              <a:solidFill>
                <a:srgbClr val="FFFFFF"/>
              </a:solidFill>
            </a:endParaRPr>
          </a:p>
        </p:txBody>
      </p:sp>
      <p:sp>
        <p:nvSpPr>
          <p:cNvPr id="3" name="Text Box 4">
            <a:extLst>
              <a:ext uri="{FF2B5EF4-FFF2-40B4-BE49-F238E27FC236}">
                <a16:creationId xmlns:a16="http://schemas.microsoft.com/office/drawing/2014/main" xmlns="" id="{742E2091-7AE0-4703-BE3B-733A9B6E167A}"/>
              </a:ext>
            </a:extLst>
          </p:cNvPr>
          <p:cNvSpPr txBox="1">
            <a:spLocks noChangeArrowheads="1"/>
          </p:cNvSpPr>
          <p:nvPr/>
        </p:nvSpPr>
        <p:spPr bwMode="auto">
          <a:xfrm>
            <a:off x="2558690" y="4805136"/>
            <a:ext cx="7749310" cy="109855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45720" rIns="45720"/>
          <a:lstStyle>
            <a:defPPr>
              <a:defRPr lang="en-US"/>
            </a:defPPr>
            <a:lvl1pPr algn="ctr" eaLnBrk="1" hangingPunct="1">
              <a:lnSpc>
                <a:spcPct val="100000"/>
              </a:lnSpc>
              <a:spcAft>
                <a:spcPts val="0"/>
              </a:spcAft>
              <a:defRPr sz="3200" b="1">
                <a:solidFill>
                  <a:prstClr val="black"/>
                </a:solidFill>
              </a:defRPr>
            </a:lvl1pPr>
          </a:lstStyle>
          <a:p>
            <a:pPr>
              <a:spcAft>
                <a:spcPts val="1200"/>
              </a:spcAft>
              <a:defRPr/>
            </a:pPr>
            <a:r>
              <a:rPr lang="en-US" altLang="en-US" sz="6600" dirty="0">
                <a:latin typeface="Arial Narrow" panose="020B0606020202030204" pitchFamily="34" charset="0"/>
              </a:rPr>
              <a:t>The breaking process</a:t>
            </a:r>
            <a:endParaRPr lang="en-US" altLang="en-US" sz="6600" b="0" dirty="0">
              <a:latin typeface="Arial Narrow" panose="020B0606020202030204" pitchFamily="34" charset="0"/>
            </a:endParaRPr>
          </a:p>
        </p:txBody>
      </p:sp>
    </p:spTree>
    <p:extLst>
      <p:ext uri="{BB962C8B-B14F-4D97-AF65-F5344CB8AC3E}">
        <p14:creationId xmlns:p14="http://schemas.microsoft.com/office/powerpoint/2010/main" val="592936509"/>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a:extLst>
              <a:ext uri="{FF2B5EF4-FFF2-40B4-BE49-F238E27FC236}">
                <a16:creationId xmlns:a16="http://schemas.microsoft.com/office/drawing/2014/main" xmlns="" id="{6BCEFA56-E481-6677-E2FB-18B81A2A28D5}"/>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100" b="1" dirty="0"/>
              <a:t>2 Corinthians 4:8</a:t>
            </a:r>
            <a:r>
              <a:rPr lang="en-US" altLang="en-US" sz="4100" dirty="0"/>
              <a:t> we are</a:t>
            </a:r>
            <a:r>
              <a:rPr lang="en-US" altLang="en-US" sz="4100" i="1" dirty="0"/>
              <a:t> </a:t>
            </a:r>
            <a:r>
              <a:rPr lang="en-US" altLang="en-US" sz="4100" i="1" u="sng" dirty="0">
                <a:solidFill>
                  <a:srgbClr val="FFC000"/>
                </a:solidFill>
              </a:rPr>
              <a:t>afflicted</a:t>
            </a:r>
            <a:r>
              <a:rPr lang="en-US" altLang="en-US" sz="4100" i="1" dirty="0"/>
              <a:t> </a:t>
            </a:r>
            <a:r>
              <a:rPr lang="en-US" altLang="en-US" sz="4100" dirty="0"/>
              <a:t>in every way, but not crushed; perplexed, but not despairing; 9 persecuted, but not forsaken; struck down, but not destroyed; 10 always carrying about in the body the dying of Jesus, so that the life of Jesus also may be manifested in our body. </a:t>
            </a:r>
            <a:r>
              <a:rPr lang="en-GB" altLang="en-US" sz="4100" dirty="0"/>
              <a:t>11 For we who live are constantly being delivered over to death for Jesus’ sake, so that the life of Jesus also may be manifested in our mortal flesh. 12 So death works in us, but life in you.</a:t>
            </a:r>
            <a:endParaRPr lang="en-US" altLang="en-US" sz="4100" dirty="0"/>
          </a:p>
          <a:p>
            <a:pPr>
              <a:lnSpc>
                <a:spcPts val="4300"/>
              </a:lnSpc>
              <a:spcAft>
                <a:spcPts val="2400"/>
              </a:spcAft>
              <a:buClr>
                <a:srgbClr val="FFFFFF"/>
              </a:buClr>
              <a:buFont typeface="Wingdings 2" panose="05020102010507070707" pitchFamily="18" charset="2"/>
              <a:buNone/>
            </a:pPr>
            <a:endParaRPr lang="en-US" altLang="en-US" sz="4400" dirty="0">
              <a:solidFill>
                <a:srgbClr val="FFFFFF"/>
              </a:solidFill>
            </a:endParaRPr>
          </a:p>
        </p:txBody>
      </p:sp>
      <p:sp>
        <p:nvSpPr>
          <p:cNvPr id="4" name="Text Box 4">
            <a:extLst>
              <a:ext uri="{FF2B5EF4-FFF2-40B4-BE49-F238E27FC236}">
                <a16:creationId xmlns:a16="http://schemas.microsoft.com/office/drawing/2014/main" xmlns="" id="{22DF2C8E-EB6D-4621-BB7E-D80D67C5F6DF}"/>
              </a:ext>
            </a:extLst>
          </p:cNvPr>
          <p:cNvSpPr txBox="1">
            <a:spLocks noChangeArrowheads="1"/>
          </p:cNvSpPr>
          <p:nvPr/>
        </p:nvSpPr>
        <p:spPr bwMode="auto">
          <a:xfrm>
            <a:off x="4014789" y="805542"/>
            <a:ext cx="4113211" cy="1295400"/>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nSpc>
                <a:spcPts val="4300"/>
              </a:lnSpc>
              <a:defRPr/>
            </a:pPr>
            <a:r>
              <a:rPr lang="en-US" altLang="en-US" sz="4400" dirty="0">
                <a:latin typeface="Arial Narrow" panose="020B0606020202030204" pitchFamily="34" charset="0"/>
              </a:rPr>
              <a:t>Nagging negative</a:t>
            </a:r>
            <a:br>
              <a:rPr lang="en-US" altLang="en-US" sz="4400" dirty="0">
                <a:latin typeface="Arial Narrow" panose="020B0606020202030204" pitchFamily="34" charset="0"/>
              </a:rPr>
            </a:br>
            <a:r>
              <a:rPr lang="en-US" altLang="en-US" sz="4400" dirty="0">
                <a:latin typeface="Arial Narrow" panose="020B0606020202030204" pitchFamily="34" charset="0"/>
              </a:rPr>
              <a:t>circumstances</a:t>
            </a:r>
            <a:endParaRPr lang="en-US" altLang="en-US" sz="4400" b="0" dirty="0">
              <a:latin typeface="Arial Narrow" panose="020B0606020202030204" pitchFamily="34" charset="0"/>
            </a:endParaRPr>
          </a:p>
        </p:txBody>
      </p:sp>
      <p:sp>
        <p:nvSpPr>
          <p:cNvPr id="5" name="Text Box 4">
            <a:extLst>
              <a:ext uri="{FF2B5EF4-FFF2-40B4-BE49-F238E27FC236}">
                <a16:creationId xmlns:a16="http://schemas.microsoft.com/office/drawing/2014/main" xmlns="" id="{61F1F493-ECDB-4115-829C-E011F65F370F}"/>
              </a:ext>
            </a:extLst>
          </p:cNvPr>
          <p:cNvSpPr txBox="1">
            <a:spLocks noChangeArrowheads="1"/>
          </p:cNvSpPr>
          <p:nvPr/>
        </p:nvSpPr>
        <p:spPr bwMode="auto">
          <a:xfrm>
            <a:off x="2558690" y="4794250"/>
            <a:ext cx="7749310" cy="109855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45720" rIns="45720"/>
          <a:lstStyle>
            <a:defPPr>
              <a:defRPr lang="en-US"/>
            </a:defPPr>
            <a:lvl1pPr algn="ctr" eaLnBrk="1" hangingPunct="1">
              <a:lnSpc>
                <a:spcPct val="100000"/>
              </a:lnSpc>
              <a:spcAft>
                <a:spcPts val="0"/>
              </a:spcAft>
              <a:defRPr sz="3200" b="1">
                <a:solidFill>
                  <a:prstClr val="black"/>
                </a:solidFill>
              </a:defRPr>
            </a:lvl1pPr>
          </a:lstStyle>
          <a:p>
            <a:pPr>
              <a:spcAft>
                <a:spcPts val="1200"/>
              </a:spcAft>
              <a:defRPr/>
            </a:pPr>
            <a:r>
              <a:rPr lang="en-US" altLang="en-US" sz="6600" dirty="0">
                <a:latin typeface="Arial Narrow" panose="020B0606020202030204" pitchFamily="34" charset="0"/>
              </a:rPr>
              <a:t>The breaking process</a:t>
            </a:r>
            <a:endParaRPr lang="en-US" altLang="en-US" sz="6600" b="0" dirty="0">
              <a:latin typeface="Arial Narrow" panose="020B0606020202030204" pitchFamily="34" charset="0"/>
            </a:endParaRPr>
          </a:p>
        </p:txBody>
      </p:sp>
    </p:spTree>
    <p:extLst>
      <p:ext uri="{BB962C8B-B14F-4D97-AF65-F5344CB8AC3E}">
        <p14:creationId xmlns:p14="http://schemas.microsoft.com/office/powerpoint/2010/main" val="110072248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a:extLst>
              <a:ext uri="{FF2B5EF4-FFF2-40B4-BE49-F238E27FC236}">
                <a16:creationId xmlns:a16="http://schemas.microsoft.com/office/drawing/2014/main" xmlns="" id="{6BCEFA56-E481-6677-E2FB-18B81A2A28D5}"/>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100" b="1" dirty="0"/>
              <a:t>2 Corinthians 4:8</a:t>
            </a:r>
            <a:r>
              <a:rPr lang="en-US" altLang="en-US" sz="4100" dirty="0"/>
              <a:t> we are afflicted in every way, but not crushed; </a:t>
            </a:r>
            <a:r>
              <a:rPr lang="en-US" altLang="en-US" sz="4100" i="1" u="sng" dirty="0">
                <a:solidFill>
                  <a:srgbClr val="FFC000"/>
                </a:solidFill>
              </a:rPr>
              <a:t>perplexed</a:t>
            </a:r>
            <a:r>
              <a:rPr lang="en-US" altLang="en-US" sz="4100" dirty="0"/>
              <a:t>, but not despairing; 9 persecuted, but not forsaken; struck down, but not destroyed; 10 always carrying about in the body the dying of Jesus, so that the life of Jesus also may be manifested in our body. </a:t>
            </a:r>
            <a:r>
              <a:rPr lang="en-GB" altLang="en-US" sz="4100" dirty="0"/>
              <a:t>11 For we who live are constantly being delivered over to death for Jesus’ sake, so that the life of Jesus also may be manifested in our mortal flesh. 12 So death works in us, but life in you.</a:t>
            </a:r>
            <a:endParaRPr lang="en-US" altLang="en-US" sz="4100" dirty="0"/>
          </a:p>
          <a:p>
            <a:pPr>
              <a:lnSpc>
                <a:spcPts val="4300"/>
              </a:lnSpc>
              <a:spcAft>
                <a:spcPts val="2400"/>
              </a:spcAft>
              <a:buClr>
                <a:srgbClr val="FFFFFF"/>
              </a:buClr>
              <a:buFont typeface="Wingdings 2" panose="05020102010507070707" pitchFamily="18" charset="2"/>
              <a:buNone/>
            </a:pPr>
            <a:endParaRPr lang="en-US" altLang="en-US" sz="4400" dirty="0">
              <a:solidFill>
                <a:srgbClr val="FFFFFF"/>
              </a:solidFill>
            </a:endParaRPr>
          </a:p>
        </p:txBody>
      </p:sp>
      <p:sp>
        <p:nvSpPr>
          <p:cNvPr id="4" name="Text Box 4">
            <a:extLst>
              <a:ext uri="{FF2B5EF4-FFF2-40B4-BE49-F238E27FC236}">
                <a16:creationId xmlns:a16="http://schemas.microsoft.com/office/drawing/2014/main" xmlns="" id="{22DF2C8E-EB6D-4621-BB7E-D80D67C5F6DF}"/>
              </a:ext>
            </a:extLst>
          </p:cNvPr>
          <p:cNvSpPr txBox="1">
            <a:spLocks noChangeArrowheads="1"/>
          </p:cNvSpPr>
          <p:nvPr/>
        </p:nvSpPr>
        <p:spPr bwMode="auto">
          <a:xfrm>
            <a:off x="814389" y="1350734"/>
            <a:ext cx="4113211" cy="2413000"/>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nSpc>
                <a:spcPts val="4300"/>
              </a:lnSpc>
              <a:defRPr/>
            </a:pPr>
            <a:r>
              <a:rPr lang="en-US" altLang="en-US" sz="4400" dirty="0">
                <a:latin typeface="Arial Narrow" panose="020B0606020202030204" pitchFamily="34" charset="0"/>
              </a:rPr>
              <a:t>Confusion about what God is doing or what next step to take</a:t>
            </a:r>
            <a:endParaRPr lang="en-US" altLang="en-US" sz="4400" b="0" dirty="0">
              <a:latin typeface="Arial Narrow" panose="020B0606020202030204" pitchFamily="34" charset="0"/>
            </a:endParaRPr>
          </a:p>
        </p:txBody>
      </p:sp>
      <p:sp>
        <p:nvSpPr>
          <p:cNvPr id="5" name="Text Box 4">
            <a:extLst>
              <a:ext uri="{FF2B5EF4-FFF2-40B4-BE49-F238E27FC236}">
                <a16:creationId xmlns:a16="http://schemas.microsoft.com/office/drawing/2014/main" xmlns="" id="{513AB895-A9E4-4B2A-9403-488181E86CC6}"/>
              </a:ext>
            </a:extLst>
          </p:cNvPr>
          <p:cNvSpPr txBox="1">
            <a:spLocks noChangeArrowheads="1"/>
          </p:cNvSpPr>
          <p:nvPr/>
        </p:nvSpPr>
        <p:spPr bwMode="auto">
          <a:xfrm>
            <a:off x="2558690" y="4794250"/>
            <a:ext cx="7749310" cy="109855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45720" rIns="45720"/>
          <a:lstStyle>
            <a:defPPr>
              <a:defRPr lang="en-US"/>
            </a:defPPr>
            <a:lvl1pPr algn="ctr" eaLnBrk="1" hangingPunct="1">
              <a:lnSpc>
                <a:spcPct val="100000"/>
              </a:lnSpc>
              <a:spcAft>
                <a:spcPts val="0"/>
              </a:spcAft>
              <a:defRPr sz="3200" b="1">
                <a:solidFill>
                  <a:prstClr val="black"/>
                </a:solidFill>
              </a:defRPr>
            </a:lvl1pPr>
          </a:lstStyle>
          <a:p>
            <a:pPr>
              <a:spcAft>
                <a:spcPts val="1200"/>
              </a:spcAft>
              <a:defRPr/>
            </a:pPr>
            <a:r>
              <a:rPr lang="en-US" altLang="en-US" sz="6600" dirty="0">
                <a:latin typeface="Arial Narrow" panose="020B0606020202030204" pitchFamily="34" charset="0"/>
              </a:rPr>
              <a:t>The breaking process</a:t>
            </a:r>
            <a:endParaRPr lang="en-US" altLang="en-US" sz="6600" b="0" dirty="0">
              <a:latin typeface="Arial Narrow" panose="020B0606020202030204" pitchFamily="34" charset="0"/>
            </a:endParaRPr>
          </a:p>
        </p:txBody>
      </p:sp>
    </p:spTree>
    <p:extLst>
      <p:ext uri="{BB962C8B-B14F-4D97-AF65-F5344CB8AC3E}">
        <p14:creationId xmlns:p14="http://schemas.microsoft.com/office/powerpoint/2010/main" val="290765516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4">
            <a:extLst>
              <a:ext uri="{FF2B5EF4-FFF2-40B4-BE49-F238E27FC236}">
                <a16:creationId xmlns:a16="http://schemas.microsoft.com/office/drawing/2014/main" xmlns="" id="{AAB8F50F-9EAE-4513-BF60-E8FE8578DB3C}"/>
              </a:ext>
            </a:extLst>
          </p:cNvPr>
          <p:cNvSpPr txBox="1">
            <a:spLocks noChangeArrowheads="1"/>
          </p:cNvSpPr>
          <p:nvPr/>
        </p:nvSpPr>
        <p:spPr bwMode="auto">
          <a:xfrm>
            <a:off x="3778107" y="3048000"/>
            <a:ext cx="3994293" cy="2068945"/>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45720" rIns="45720"/>
          <a:lstStyle>
            <a:defPPr>
              <a:defRPr lang="en-US"/>
            </a:defPPr>
            <a:lvl1pPr algn="ctr" eaLnBrk="1" hangingPunct="1">
              <a:lnSpc>
                <a:spcPct val="100000"/>
              </a:lnSpc>
              <a:spcAft>
                <a:spcPts val="0"/>
              </a:spcAft>
              <a:defRPr sz="3200" b="1">
                <a:solidFill>
                  <a:prstClr val="black"/>
                </a:solidFill>
              </a:defRPr>
            </a:lvl1pPr>
          </a:lstStyle>
          <a:p>
            <a:pPr marL="234950" indent="-234950">
              <a:spcAft>
                <a:spcPts val="1200"/>
              </a:spcAft>
              <a:defRPr/>
            </a:pPr>
            <a:r>
              <a:rPr lang="en-US" altLang="en-US" sz="6600" dirty="0">
                <a:latin typeface="Arial Narrow" panose="020B0606020202030204" pitchFamily="34" charset="0"/>
              </a:rPr>
              <a:t>“the aroma of Christ”</a:t>
            </a:r>
            <a:endParaRPr lang="en-US" altLang="en-US" sz="6600" b="0" dirty="0">
              <a:latin typeface="Arial Narrow" panose="020B0606020202030204" pitchFamily="34" charset="0"/>
            </a:endParaRPr>
          </a:p>
        </p:txBody>
      </p:sp>
    </p:spTree>
    <p:extLst>
      <p:ext uri="{BB962C8B-B14F-4D97-AF65-F5344CB8AC3E}">
        <p14:creationId xmlns:p14="http://schemas.microsoft.com/office/powerpoint/2010/main" val="2234894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a:extLst>
              <a:ext uri="{FF2B5EF4-FFF2-40B4-BE49-F238E27FC236}">
                <a16:creationId xmlns:a16="http://schemas.microsoft.com/office/drawing/2014/main" xmlns="" id="{6BCEFA56-E481-6677-E2FB-18B81A2A28D5}"/>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100" b="1" dirty="0"/>
              <a:t>2 Corinthians 4:8</a:t>
            </a:r>
            <a:r>
              <a:rPr lang="en-US" altLang="en-US" sz="4100" dirty="0"/>
              <a:t> we are afflicted in every way, but not crushed; perplexed, but not despairing; 9 </a:t>
            </a:r>
            <a:r>
              <a:rPr lang="en-US" altLang="en-US" sz="4100" i="1" u="sng" dirty="0">
                <a:solidFill>
                  <a:srgbClr val="FFC000"/>
                </a:solidFill>
              </a:rPr>
              <a:t>persecuted</a:t>
            </a:r>
            <a:r>
              <a:rPr lang="en-US" altLang="en-US" sz="4100" dirty="0"/>
              <a:t>, but not forsaken; struck down, but not destroyed; 10 always carrying about in the body the dying of Jesus, so that the life of Jesus also may be manifested in our body. </a:t>
            </a:r>
            <a:r>
              <a:rPr lang="en-GB" altLang="en-US" sz="4100" dirty="0"/>
              <a:t>11 For we who live are constantly being delivered over to death for Jesus’ sake, so that the life of Jesus also may be manifested in our mortal flesh. 12 So death works in us, but life in you.</a:t>
            </a:r>
            <a:endParaRPr lang="en-US" altLang="en-US" sz="4100" dirty="0"/>
          </a:p>
          <a:p>
            <a:pPr>
              <a:lnSpc>
                <a:spcPts val="4300"/>
              </a:lnSpc>
              <a:spcAft>
                <a:spcPts val="2400"/>
              </a:spcAft>
              <a:buClr>
                <a:srgbClr val="FFFFFF"/>
              </a:buClr>
              <a:buFont typeface="Wingdings 2" panose="05020102010507070707" pitchFamily="18" charset="2"/>
              <a:buNone/>
            </a:pPr>
            <a:endParaRPr lang="en-US" altLang="en-US" sz="4400" dirty="0">
              <a:solidFill>
                <a:srgbClr val="FFFFFF"/>
              </a:solidFill>
            </a:endParaRPr>
          </a:p>
        </p:txBody>
      </p:sp>
      <p:sp>
        <p:nvSpPr>
          <p:cNvPr id="4" name="Text Box 4">
            <a:extLst>
              <a:ext uri="{FF2B5EF4-FFF2-40B4-BE49-F238E27FC236}">
                <a16:creationId xmlns:a16="http://schemas.microsoft.com/office/drawing/2014/main" xmlns="" id="{22DF2C8E-EB6D-4621-BB7E-D80D67C5F6DF}"/>
              </a:ext>
            </a:extLst>
          </p:cNvPr>
          <p:cNvSpPr txBox="1">
            <a:spLocks noChangeArrowheads="1"/>
          </p:cNvSpPr>
          <p:nvPr/>
        </p:nvSpPr>
        <p:spPr bwMode="auto">
          <a:xfrm>
            <a:off x="7215189" y="1353986"/>
            <a:ext cx="4113211" cy="1892300"/>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nSpc>
                <a:spcPts val="4300"/>
              </a:lnSpc>
              <a:defRPr/>
            </a:pPr>
            <a:r>
              <a:rPr lang="en-US" altLang="en-US" sz="4400" dirty="0">
                <a:latin typeface="Arial Narrow" panose="020B0606020202030204" pitchFamily="34" charset="0"/>
              </a:rPr>
              <a:t>Being mistreated for following Christ</a:t>
            </a:r>
            <a:endParaRPr lang="en-US" altLang="en-US" sz="4400" b="0" dirty="0">
              <a:latin typeface="Arial Narrow" panose="020B0606020202030204" pitchFamily="34" charset="0"/>
            </a:endParaRPr>
          </a:p>
        </p:txBody>
      </p:sp>
      <p:sp>
        <p:nvSpPr>
          <p:cNvPr id="5" name="Text Box 4">
            <a:extLst>
              <a:ext uri="{FF2B5EF4-FFF2-40B4-BE49-F238E27FC236}">
                <a16:creationId xmlns:a16="http://schemas.microsoft.com/office/drawing/2014/main" xmlns="" id="{5B3A5E90-99CC-4C5E-896A-FA6607E63D28}"/>
              </a:ext>
            </a:extLst>
          </p:cNvPr>
          <p:cNvSpPr txBox="1">
            <a:spLocks noChangeArrowheads="1"/>
          </p:cNvSpPr>
          <p:nvPr/>
        </p:nvSpPr>
        <p:spPr bwMode="auto">
          <a:xfrm>
            <a:off x="2558690" y="4794250"/>
            <a:ext cx="7749310" cy="109855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45720" rIns="45720"/>
          <a:lstStyle>
            <a:defPPr>
              <a:defRPr lang="en-US"/>
            </a:defPPr>
            <a:lvl1pPr algn="ctr" eaLnBrk="1" hangingPunct="1">
              <a:lnSpc>
                <a:spcPct val="100000"/>
              </a:lnSpc>
              <a:spcAft>
                <a:spcPts val="0"/>
              </a:spcAft>
              <a:defRPr sz="3200" b="1">
                <a:solidFill>
                  <a:prstClr val="black"/>
                </a:solidFill>
              </a:defRPr>
            </a:lvl1pPr>
          </a:lstStyle>
          <a:p>
            <a:pPr>
              <a:spcAft>
                <a:spcPts val="1200"/>
              </a:spcAft>
              <a:defRPr/>
            </a:pPr>
            <a:r>
              <a:rPr lang="en-US" altLang="en-US" sz="6600" dirty="0">
                <a:latin typeface="Arial Narrow" panose="020B0606020202030204" pitchFamily="34" charset="0"/>
              </a:rPr>
              <a:t>The breaking process</a:t>
            </a:r>
            <a:endParaRPr lang="en-US" altLang="en-US" sz="6600" b="0" dirty="0">
              <a:latin typeface="Arial Narrow" panose="020B0606020202030204" pitchFamily="34" charset="0"/>
            </a:endParaRPr>
          </a:p>
        </p:txBody>
      </p:sp>
    </p:spTree>
    <p:extLst>
      <p:ext uri="{BB962C8B-B14F-4D97-AF65-F5344CB8AC3E}">
        <p14:creationId xmlns:p14="http://schemas.microsoft.com/office/powerpoint/2010/main" val="76626127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a:extLst>
              <a:ext uri="{FF2B5EF4-FFF2-40B4-BE49-F238E27FC236}">
                <a16:creationId xmlns:a16="http://schemas.microsoft.com/office/drawing/2014/main" xmlns="" id="{6BCEFA56-E481-6677-E2FB-18B81A2A28D5}"/>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100" b="1" dirty="0"/>
              <a:t>2 Corinthians 4:8</a:t>
            </a:r>
            <a:r>
              <a:rPr lang="en-US" altLang="en-US" sz="4100" dirty="0"/>
              <a:t> we are afflicted in every way, but not crushed; perplexed, but not despairing; 9 persecuted, but not forsaken; </a:t>
            </a:r>
            <a:r>
              <a:rPr lang="en-US" altLang="en-US" sz="4100" i="1" u="sng" dirty="0">
                <a:solidFill>
                  <a:srgbClr val="FFC000"/>
                </a:solidFill>
              </a:rPr>
              <a:t>struck down</a:t>
            </a:r>
            <a:r>
              <a:rPr lang="en-US" altLang="en-US" sz="4100" dirty="0"/>
              <a:t>, but not destroyed; 10 always carrying about in the body the dying of Jesus, so that the life of Jesus also may be manifested in our body. </a:t>
            </a:r>
            <a:r>
              <a:rPr lang="en-GB" altLang="en-US" sz="4100" dirty="0"/>
              <a:t>11 For we who live are constantly being delivered over to death for Jesus’ sake, so that the life of Jesus also may be manifested in our mortal flesh. 12 So death works in us, but life in you.</a:t>
            </a:r>
            <a:endParaRPr lang="en-US" altLang="en-US" sz="4100" dirty="0"/>
          </a:p>
          <a:p>
            <a:pPr>
              <a:lnSpc>
                <a:spcPts val="4300"/>
              </a:lnSpc>
              <a:spcAft>
                <a:spcPts val="2400"/>
              </a:spcAft>
              <a:buClr>
                <a:srgbClr val="FFFFFF"/>
              </a:buClr>
              <a:buFont typeface="Wingdings 2" panose="05020102010507070707" pitchFamily="18" charset="2"/>
              <a:buNone/>
            </a:pPr>
            <a:endParaRPr lang="en-US" altLang="en-US" sz="4400" dirty="0">
              <a:solidFill>
                <a:srgbClr val="FFFFFF"/>
              </a:solidFill>
            </a:endParaRPr>
          </a:p>
        </p:txBody>
      </p:sp>
      <p:sp>
        <p:nvSpPr>
          <p:cNvPr id="4" name="Text Box 4">
            <a:extLst>
              <a:ext uri="{FF2B5EF4-FFF2-40B4-BE49-F238E27FC236}">
                <a16:creationId xmlns:a16="http://schemas.microsoft.com/office/drawing/2014/main" xmlns="" id="{22DF2C8E-EB6D-4621-BB7E-D80D67C5F6DF}"/>
              </a:ext>
            </a:extLst>
          </p:cNvPr>
          <p:cNvSpPr txBox="1">
            <a:spLocks noChangeArrowheads="1"/>
          </p:cNvSpPr>
          <p:nvPr/>
        </p:nvSpPr>
        <p:spPr bwMode="auto">
          <a:xfrm>
            <a:off x="1251745" y="1893206"/>
            <a:ext cx="4113211" cy="2381250"/>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nSpc>
                <a:spcPts val="4300"/>
              </a:lnSpc>
              <a:defRPr/>
            </a:pPr>
            <a:r>
              <a:rPr lang="en-US" altLang="en-US" sz="4400" dirty="0">
                <a:latin typeface="Arial Narrow" panose="020B0606020202030204" pitchFamily="34" charset="0"/>
              </a:rPr>
              <a:t>A sudden, unexpected, and dramatic reversal in ministry</a:t>
            </a:r>
            <a:endParaRPr lang="en-US" altLang="en-US" sz="4400" b="0" dirty="0">
              <a:latin typeface="Arial Narrow" panose="020B0606020202030204" pitchFamily="34" charset="0"/>
            </a:endParaRPr>
          </a:p>
        </p:txBody>
      </p:sp>
      <p:sp>
        <p:nvSpPr>
          <p:cNvPr id="5" name="Text Box 4">
            <a:extLst>
              <a:ext uri="{FF2B5EF4-FFF2-40B4-BE49-F238E27FC236}">
                <a16:creationId xmlns:a16="http://schemas.microsoft.com/office/drawing/2014/main" xmlns="" id="{C25B291F-8539-404A-A4DF-9F147F4BCCEC}"/>
              </a:ext>
            </a:extLst>
          </p:cNvPr>
          <p:cNvSpPr txBox="1">
            <a:spLocks noChangeArrowheads="1"/>
          </p:cNvSpPr>
          <p:nvPr/>
        </p:nvSpPr>
        <p:spPr bwMode="auto">
          <a:xfrm>
            <a:off x="2558690" y="4794250"/>
            <a:ext cx="7749310" cy="109855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45720" rIns="45720"/>
          <a:lstStyle>
            <a:defPPr>
              <a:defRPr lang="en-US"/>
            </a:defPPr>
            <a:lvl1pPr algn="ctr" eaLnBrk="1" hangingPunct="1">
              <a:lnSpc>
                <a:spcPct val="100000"/>
              </a:lnSpc>
              <a:spcAft>
                <a:spcPts val="0"/>
              </a:spcAft>
              <a:defRPr sz="3200" b="1">
                <a:solidFill>
                  <a:prstClr val="black"/>
                </a:solidFill>
              </a:defRPr>
            </a:lvl1pPr>
          </a:lstStyle>
          <a:p>
            <a:pPr>
              <a:spcAft>
                <a:spcPts val="1200"/>
              </a:spcAft>
              <a:defRPr/>
            </a:pPr>
            <a:r>
              <a:rPr lang="en-US" altLang="en-US" sz="6600" dirty="0">
                <a:latin typeface="Arial Narrow" panose="020B0606020202030204" pitchFamily="34" charset="0"/>
              </a:rPr>
              <a:t>The breaking process</a:t>
            </a:r>
            <a:endParaRPr lang="en-US" altLang="en-US" sz="6600" b="0" dirty="0">
              <a:latin typeface="Arial Narrow" panose="020B0606020202030204" pitchFamily="34" charset="0"/>
            </a:endParaRPr>
          </a:p>
        </p:txBody>
      </p:sp>
    </p:spTree>
    <p:extLst>
      <p:ext uri="{BB962C8B-B14F-4D97-AF65-F5344CB8AC3E}">
        <p14:creationId xmlns:p14="http://schemas.microsoft.com/office/powerpoint/2010/main" val="39588454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EE86078A-AB6F-41FC-9A16-CB697F29D753}"/>
              </a:ext>
            </a:extLst>
          </p:cNvPr>
          <p:cNvSpPr txBox="1">
            <a:spLocks/>
          </p:cNvSpPr>
          <p:nvPr/>
        </p:nvSpPr>
        <p:spPr bwMode="auto">
          <a:xfrm>
            <a:off x="101600" y="146050"/>
            <a:ext cx="7013575"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defRPr/>
            </a:pPr>
            <a:r>
              <a:rPr lang="en-US" altLang="en-US" sz="4400" dirty="0">
                <a:latin typeface="Times New Roman" panose="02020603050405020304" pitchFamily="18" charset="0"/>
                <a:cs typeface="Times New Roman" panose="02020603050405020304" pitchFamily="18" charset="0"/>
              </a:rPr>
              <a:t>“How is the process of forming Christ within the believing life advanced? …Our heredity and environment, our temperament, and all the frustrations and disappointments of life are not the result of blind chance... </a:t>
            </a:r>
            <a:endParaRPr lang="en-US" altLang="en-US" sz="4400" dirty="0">
              <a:solidFill>
                <a:srgbClr val="FFFFFF"/>
              </a:solidFill>
              <a:latin typeface="Times New Roman" panose="02020603050405020304" pitchFamily="18" charset="0"/>
              <a:cs typeface="Times New Roman" panose="02020603050405020304" pitchFamily="18" charset="0"/>
            </a:endParaRPr>
          </a:p>
        </p:txBody>
      </p:sp>
      <p:sp>
        <p:nvSpPr>
          <p:cNvPr id="90116" name="Content Placeholder 2">
            <a:extLst>
              <a:ext uri="{FF2B5EF4-FFF2-40B4-BE49-F238E27FC236}">
                <a16:creationId xmlns:a16="http://schemas.microsoft.com/office/drawing/2014/main" xmlns="" id="{AC051D95-2263-4950-F3A6-EFFC3961369E}"/>
              </a:ext>
            </a:extLst>
          </p:cNvPr>
          <p:cNvSpPr txBox="1">
            <a:spLocks/>
          </p:cNvSpPr>
          <p:nvPr/>
        </p:nvSpPr>
        <p:spPr bwMode="auto">
          <a:xfrm>
            <a:off x="7115175" y="5035550"/>
            <a:ext cx="4762500" cy="137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buClr>
                <a:srgbClr val="FFFFFF"/>
              </a:buClr>
              <a:buFont typeface="Wingdings 2" panose="05020102010507070707" pitchFamily="18" charset="2"/>
              <a:buNone/>
            </a:pPr>
            <a:r>
              <a:rPr lang="en-US" altLang="en-US" sz="4400" b="1">
                <a:solidFill>
                  <a:srgbClr val="FFC000"/>
                </a:solidFill>
                <a:latin typeface="Times New Roman" panose="02020603050405020304" pitchFamily="18" charset="0"/>
                <a:cs typeface="Times New Roman" panose="02020603050405020304" pitchFamily="18" charset="0"/>
              </a:rPr>
              <a:t>J. Oswald Sanders</a:t>
            </a:r>
          </a:p>
          <a:p>
            <a:pPr algn="ctr">
              <a:lnSpc>
                <a:spcPts val="4300"/>
              </a:lnSpc>
              <a:buClr>
                <a:srgbClr val="FFFFFF"/>
              </a:buClr>
              <a:buFont typeface="Wingdings 2" panose="05020102010507070707" pitchFamily="18" charset="2"/>
              <a:buNone/>
            </a:pPr>
            <a:r>
              <a:rPr lang="en-US" altLang="en-US" sz="4400">
                <a:solidFill>
                  <a:srgbClr val="FFC000"/>
                </a:solidFill>
                <a:latin typeface="Times New Roman" panose="02020603050405020304" pitchFamily="18" charset="0"/>
                <a:cs typeface="Times New Roman" panose="02020603050405020304" pitchFamily="18" charset="0"/>
              </a:rPr>
              <a:t>1902 - 1992</a:t>
            </a:r>
          </a:p>
          <a:p>
            <a:pPr>
              <a:lnSpc>
                <a:spcPts val="4300"/>
              </a:lnSpc>
              <a:spcAft>
                <a:spcPts val="2400"/>
              </a:spcAft>
              <a:buClr>
                <a:srgbClr val="FFFFFF"/>
              </a:buClr>
              <a:buFont typeface="Wingdings 2" panose="05020102010507070707" pitchFamily="18" charset="2"/>
              <a:buNone/>
            </a:pPr>
            <a:endParaRPr lang="en-US" altLang="en-US" sz="4400">
              <a:solidFill>
                <a:srgbClr val="FFC000"/>
              </a:solidFill>
            </a:endParaRPr>
          </a:p>
        </p:txBody>
      </p:sp>
    </p:spTree>
    <p:extLst>
      <p:ext uri="{BB962C8B-B14F-4D97-AF65-F5344CB8AC3E}">
        <p14:creationId xmlns:p14="http://schemas.microsoft.com/office/powerpoint/2010/main" val="42538297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EE86078A-AB6F-41FC-9A16-CB697F29D753}"/>
              </a:ext>
            </a:extLst>
          </p:cNvPr>
          <p:cNvSpPr txBox="1">
            <a:spLocks/>
          </p:cNvSpPr>
          <p:nvPr/>
        </p:nvSpPr>
        <p:spPr bwMode="auto">
          <a:xfrm>
            <a:off x="101601" y="146050"/>
            <a:ext cx="6863080"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defRPr/>
            </a:pPr>
            <a:r>
              <a:rPr lang="en-US" altLang="en-US" sz="4400" dirty="0">
                <a:latin typeface="Times New Roman" panose="02020603050405020304" pitchFamily="18" charset="0"/>
                <a:cs typeface="Times New Roman" panose="02020603050405020304" pitchFamily="18" charset="0"/>
              </a:rPr>
              <a:t>As we subject ourselves to the Word of God, the lordship of Christ, and the leading of the Spirit, the circumstances will combine to wean us from the old life of self-pleasing and to conform us to the image of Christ. Our Father loves us so well that he places us</a:t>
            </a:r>
            <a:endParaRPr lang="en-US" altLang="en-US" sz="4400" dirty="0">
              <a:solidFill>
                <a:srgbClr val="FFFFFF"/>
              </a:solidFill>
              <a:latin typeface="Times New Roman" panose="02020603050405020304" pitchFamily="18" charset="0"/>
              <a:cs typeface="Times New Roman" panose="02020603050405020304" pitchFamily="18" charset="0"/>
            </a:endParaRPr>
          </a:p>
        </p:txBody>
      </p:sp>
      <p:sp>
        <p:nvSpPr>
          <p:cNvPr id="92164" name="Content Placeholder 2">
            <a:extLst>
              <a:ext uri="{FF2B5EF4-FFF2-40B4-BE49-F238E27FC236}">
                <a16:creationId xmlns:a16="http://schemas.microsoft.com/office/drawing/2014/main" xmlns="" id="{0BA99EDD-3C83-B7F1-1B1D-6F8C667CE8DC}"/>
              </a:ext>
            </a:extLst>
          </p:cNvPr>
          <p:cNvSpPr txBox="1">
            <a:spLocks/>
          </p:cNvSpPr>
          <p:nvPr/>
        </p:nvSpPr>
        <p:spPr bwMode="auto">
          <a:xfrm>
            <a:off x="7115175" y="5035550"/>
            <a:ext cx="4762500" cy="137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buClr>
                <a:srgbClr val="FFFFFF"/>
              </a:buClr>
              <a:buFont typeface="Wingdings 2" panose="05020102010507070707" pitchFamily="18" charset="2"/>
              <a:buNone/>
            </a:pPr>
            <a:r>
              <a:rPr lang="en-US" altLang="en-US" sz="4400" b="1">
                <a:solidFill>
                  <a:srgbClr val="FFC000"/>
                </a:solidFill>
                <a:latin typeface="Times New Roman" panose="02020603050405020304" pitchFamily="18" charset="0"/>
                <a:cs typeface="Times New Roman" panose="02020603050405020304" pitchFamily="18" charset="0"/>
              </a:rPr>
              <a:t>J. Oswald Sanders</a:t>
            </a:r>
          </a:p>
          <a:p>
            <a:pPr algn="ctr">
              <a:lnSpc>
                <a:spcPts val="4300"/>
              </a:lnSpc>
              <a:buClr>
                <a:srgbClr val="FFFFFF"/>
              </a:buClr>
              <a:buFont typeface="Wingdings 2" panose="05020102010507070707" pitchFamily="18" charset="2"/>
              <a:buNone/>
            </a:pPr>
            <a:r>
              <a:rPr lang="en-US" altLang="en-US" sz="4400">
                <a:solidFill>
                  <a:srgbClr val="FFC000"/>
                </a:solidFill>
                <a:latin typeface="Times New Roman" panose="02020603050405020304" pitchFamily="18" charset="0"/>
                <a:cs typeface="Times New Roman" panose="02020603050405020304" pitchFamily="18" charset="0"/>
              </a:rPr>
              <a:t>1902 - 1992</a:t>
            </a:r>
          </a:p>
          <a:p>
            <a:pPr>
              <a:lnSpc>
                <a:spcPts val="4300"/>
              </a:lnSpc>
              <a:spcAft>
                <a:spcPts val="2400"/>
              </a:spcAft>
              <a:buClr>
                <a:srgbClr val="FFFFFF"/>
              </a:buClr>
              <a:buFont typeface="Wingdings 2" panose="05020102010507070707" pitchFamily="18" charset="2"/>
              <a:buNone/>
            </a:pPr>
            <a:endParaRPr lang="en-US" altLang="en-US" sz="4400">
              <a:solidFill>
                <a:srgbClr val="FFC000"/>
              </a:solidFill>
            </a:endParaRPr>
          </a:p>
        </p:txBody>
      </p:sp>
    </p:spTree>
    <p:extLst>
      <p:ext uri="{BB962C8B-B14F-4D97-AF65-F5344CB8AC3E}">
        <p14:creationId xmlns:p14="http://schemas.microsoft.com/office/powerpoint/2010/main" val="205783800"/>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EE86078A-AB6F-41FC-9A16-CB697F29D753}"/>
              </a:ext>
            </a:extLst>
          </p:cNvPr>
          <p:cNvSpPr txBox="1">
            <a:spLocks/>
          </p:cNvSpPr>
          <p:nvPr/>
        </p:nvSpPr>
        <p:spPr bwMode="auto">
          <a:xfrm>
            <a:off x="101601" y="146050"/>
            <a:ext cx="6664960"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defRPr/>
            </a:pPr>
            <a:r>
              <a:rPr lang="en-US" altLang="en-US" sz="4400" dirty="0">
                <a:latin typeface="Times New Roman" panose="02020603050405020304" pitchFamily="18" charset="0"/>
                <a:cs typeface="Times New Roman" panose="02020603050405020304" pitchFamily="18" charset="0"/>
              </a:rPr>
              <a:t>in positions of great difficulty and perplexity, withdraws some cherished object of love, places us to live and work with or among uncongenial people—all in order that we may despair of ourselves and learn to draw more on the resources which are for us in Christ.</a:t>
            </a:r>
            <a:endParaRPr lang="en-US" altLang="en-US" sz="4400" dirty="0">
              <a:solidFill>
                <a:srgbClr val="FFFFFF"/>
              </a:solidFill>
              <a:latin typeface="Times New Roman" panose="02020603050405020304" pitchFamily="18" charset="0"/>
              <a:cs typeface="Times New Roman" panose="02020603050405020304" pitchFamily="18" charset="0"/>
            </a:endParaRPr>
          </a:p>
        </p:txBody>
      </p:sp>
      <p:sp>
        <p:nvSpPr>
          <p:cNvPr id="94212" name="Content Placeholder 2">
            <a:extLst>
              <a:ext uri="{FF2B5EF4-FFF2-40B4-BE49-F238E27FC236}">
                <a16:creationId xmlns:a16="http://schemas.microsoft.com/office/drawing/2014/main" xmlns="" id="{336C291F-ADA6-5AA2-845A-08E9B8E5F771}"/>
              </a:ext>
            </a:extLst>
          </p:cNvPr>
          <p:cNvSpPr txBox="1">
            <a:spLocks/>
          </p:cNvSpPr>
          <p:nvPr/>
        </p:nvSpPr>
        <p:spPr bwMode="auto">
          <a:xfrm>
            <a:off x="7115175" y="5035550"/>
            <a:ext cx="4762500" cy="137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buClr>
                <a:srgbClr val="FFFFFF"/>
              </a:buClr>
              <a:buFont typeface="Wingdings 2" panose="05020102010507070707" pitchFamily="18" charset="2"/>
              <a:buNone/>
            </a:pPr>
            <a:r>
              <a:rPr lang="en-US" altLang="en-US" sz="4400" b="1">
                <a:solidFill>
                  <a:srgbClr val="FFC000"/>
                </a:solidFill>
                <a:latin typeface="Times New Roman" panose="02020603050405020304" pitchFamily="18" charset="0"/>
                <a:cs typeface="Times New Roman" panose="02020603050405020304" pitchFamily="18" charset="0"/>
              </a:rPr>
              <a:t>J. Oswald Sanders</a:t>
            </a:r>
          </a:p>
          <a:p>
            <a:pPr algn="ctr">
              <a:lnSpc>
                <a:spcPts val="4300"/>
              </a:lnSpc>
              <a:buClr>
                <a:srgbClr val="FFFFFF"/>
              </a:buClr>
              <a:buFont typeface="Wingdings 2" panose="05020102010507070707" pitchFamily="18" charset="2"/>
              <a:buNone/>
            </a:pPr>
            <a:r>
              <a:rPr lang="en-US" altLang="en-US" sz="4400">
                <a:solidFill>
                  <a:srgbClr val="FFC000"/>
                </a:solidFill>
                <a:latin typeface="Times New Roman" panose="02020603050405020304" pitchFamily="18" charset="0"/>
                <a:cs typeface="Times New Roman" panose="02020603050405020304" pitchFamily="18" charset="0"/>
              </a:rPr>
              <a:t>1902 - 1992</a:t>
            </a:r>
          </a:p>
          <a:p>
            <a:pPr>
              <a:lnSpc>
                <a:spcPts val="4300"/>
              </a:lnSpc>
              <a:spcAft>
                <a:spcPts val="2400"/>
              </a:spcAft>
              <a:buClr>
                <a:srgbClr val="FFFFFF"/>
              </a:buClr>
              <a:buFont typeface="Wingdings 2" panose="05020102010507070707" pitchFamily="18" charset="2"/>
              <a:buNone/>
            </a:pPr>
            <a:endParaRPr lang="en-US" altLang="en-US" sz="4400">
              <a:solidFill>
                <a:srgbClr val="FFC000"/>
              </a:solidFill>
            </a:endParaRPr>
          </a:p>
        </p:txBody>
      </p:sp>
    </p:spTree>
    <p:extLst>
      <p:ext uri="{BB962C8B-B14F-4D97-AF65-F5344CB8AC3E}">
        <p14:creationId xmlns:p14="http://schemas.microsoft.com/office/powerpoint/2010/main" val="2187598569"/>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EE86078A-AB6F-41FC-9A16-CB697F29D753}"/>
              </a:ext>
            </a:extLst>
          </p:cNvPr>
          <p:cNvSpPr txBox="1">
            <a:spLocks/>
          </p:cNvSpPr>
          <p:nvPr/>
        </p:nvSpPr>
        <p:spPr bwMode="auto">
          <a:xfrm>
            <a:off x="101601" y="146050"/>
            <a:ext cx="6710680"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defRPr/>
            </a:pPr>
            <a:r>
              <a:rPr lang="en-US" altLang="en-US" sz="4400" dirty="0">
                <a:latin typeface="Times New Roman" panose="02020603050405020304" pitchFamily="18" charset="0"/>
                <a:cs typeface="Times New Roman" panose="02020603050405020304" pitchFamily="18" charset="0"/>
              </a:rPr>
              <a:t>The process of Christ being formed in us usually progresses more rapidly in times of adversity than in prosperity. When all runs smoothly, we tend to forget our dependence on God, but in times of trouble we turn to Him and appropriate His grace and help. </a:t>
            </a:r>
            <a:endParaRPr lang="en-US" altLang="en-US" sz="4400" dirty="0">
              <a:solidFill>
                <a:srgbClr val="FFFFFF"/>
              </a:solidFill>
              <a:latin typeface="Times New Roman" panose="02020603050405020304" pitchFamily="18" charset="0"/>
              <a:cs typeface="Times New Roman" panose="02020603050405020304" pitchFamily="18" charset="0"/>
            </a:endParaRPr>
          </a:p>
        </p:txBody>
      </p:sp>
      <p:sp>
        <p:nvSpPr>
          <p:cNvPr id="96260" name="Content Placeholder 2">
            <a:extLst>
              <a:ext uri="{FF2B5EF4-FFF2-40B4-BE49-F238E27FC236}">
                <a16:creationId xmlns:a16="http://schemas.microsoft.com/office/drawing/2014/main" xmlns="" id="{F9E2190F-1D4B-8B1C-1D59-F2375C468A18}"/>
              </a:ext>
            </a:extLst>
          </p:cNvPr>
          <p:cNvSpPr txBox="1">
            <a:spLocks/>
          </p:cNvSpPr>
          <p:nvPr/>
        </p:nvSpPr>
        <p:spPr bwMode="auto">
          <a:xfrm>
            <a:off x="7115175" y="5035550"/>
            <a:ext cx="4762500" cy="137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buClr>
                <a:srgbClr val="FFFFFF"/>
              </a:buClr>
              <a:buFont typeface="Wingdings 2" panose="05020102010507070707" pitchFamily="18" charset="2"/>
              <a:buNone/>
            </a:pPr>
            <a:r>
              <a:rPr lang="en-US" altLang="en-US" sz="4400" b="1">
                <a:solidFill>
                  <a:srgbClr val="FFC000"/>
                </a:solidFill>
                <a:latin typeface="Times New Roman" panose="02020603050405020304" pitchFamily="18" charset="0"/>
                <a:cs typeface="Times New Roman" panose="02020603050405020304" pitchFamily="18" charset="0"/>
              </a:rPr>
              <a:t>J. Oswald Sanders</a:t>
            </a:r>
          </a:p>
          <a:p>
            <a:pPr algn="ctr">
              <a:lnSpc>
                <a:spcPts val="4300"/>
              </a:lnSpc>
              <a:buClr>
                <a:srgbClr val="FFFFFF"/>
              </a:buClr>
              <a:buFont typeface="Wingdings 2" panose="05020102010507070707" pitchFamily="18" charset="2"/>
              <a:buNone/>
            </a:pPr>
            <a:r>
              <a:rPr lang="en-US" altLang="en-US" sz="4400">
                <a:solidFill>
                  <a:srgbClr val="FFC000"/>
                </a:solidFill>
                <a:latin typeface="Times New Roman" panose="02020603050405020304" pitchFamily="18" charset="0"/>
                <a:cs typeface="Times New Roman" panose="02020603050405020304" pitchFamily="18" charset="0"/>
              </a:rPr>
              <a:t>1902 - 1992</a:t>
            </a:r>
          </a:p>
          <a:p>
            <a:pPr>
              <a:lnSpc>
                <a:spcPts val="4300"/>
              </a:lnSpc>
              <a:spcAft>
                <a:spcPts val="2400"/>
              </a:spcAft>
              <a:buClr>
                <a:srgbClr val="FFFFFF"/>
              </a:buClr>
              <a:buFont typeface="Wingdings 2" panose="05020102010507070707" pitchFamily="18" charset="2"/>
              <a:buNone/>
            </a:pPr>
            <a:endParaRPr lang="en-US" altLang="en-US" sz="4400">
              <a:solidFill>
                <a:srgbClr val="FFC000"/>
              </a:solidFill>
            </a:endParaRPr>
          </a:p>
        </p:txBody>
      </p:sp>
    </p:spTree>
    <p:extLst>
      <p:ext uri="{BB962C8B-B14F-4D97-AF65-F5344CB8AC3E}">
        <p14:creationId xmlns:p14="http://schemas.microsoft.com/office/powerpoint/2010/main" val="574767780"/>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EE86078A-AB6F-41FC-9A16-CB697F29D753}"/>
              </a:ext>
            </a:extLst>
          </p:cNvPr>
          <p:cNvSpPr txBox="1">
            <a:spLocks/>
          </p:cNvSpPr>
          <p:nvPr/>
        </p:nvSpPr>
        <p:spPr bwMode="auto">
          <a:xfrm>
            <a:off x="101600" y="146050"/>
            <a:ext cx="7013575"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defRPr/>
            </a:pPr>
            <a:r>
              <a:rPr lang="en-US" altLang="en-US" sz="4400" dirty="0">
                <a:latin typeface="Times New Roman" panose="02020603050405020304" pitchFamily="18" charset="0"/>
                <a:cs typeface="Times New Roman" panose="02020603050405020304" pitchFamily="18" charset="0"/>
              </a:rPr>
              <a:t>Some of the greatest saints have been those who have been tested most severely. Rightly received, the disciplines of life serve to reproduce in us the likeness of Christ.” </a:t>
            </a:r>
          </a:p>
          <a:p>
            <a:pPr>
              <a:lnSpc>
                <a:spcPts val="3500"/>
              </a:lnSpc>
              <a:spcAft>
                <a:spcPts val="0"/>
              </a:spcAft>
              <a:buClr>
                <a:srgbClr val="FFFFFF"/>
              </a:buClr>
              <a:buFont typeface="Wingdings 2" panose="05020102010507070707" pitchFamily="18" charset="2"/>
              <a:buNone/>
              <a:defRPr/>
            </a:pPr>
            <a:r>
              <a:rPr lang="en-US" altLang="en-US" sz="3600" dirty="0">
                <a:latin typeface="Times New Roman" panose="02020603050405020304" pitchFamily="18" charset="0"/>
                <a:cs typeface="Times New Roman" panose="02020603050405020304" pitchFamily="18" charset="0"/>
              </a:rPr>
              <a:t>J. Oswald Sanders, </a:t>
            </a:r>
            <a:r>
              <a:rPr lang="en-US" altLang="en-US" sz="3600" i="1" dirty="0">
                <a:latin typeface="Times New Roman" panose="02020603050405020304" pitchFamily="18" charset="0"/>
                <a:cs typeface="Times New Roman" panose="02020603050405020304" pitchFamily="18" charset="0"/>
              </a:rPr>
              <a:t>The Best </a:t>
            </a:r>
            <a:r>
              <a:rPr lang="en-US" altLang="en-US" sz="3600" i="1">
                <a:latin typeface="Times New Roman" panose="02020603050405020304" pitchFamily="18" charset="0"/>
                <a:cs typeface="Times New Roman" panose="02020603050405020304" pitchFamily="18" charset="0"/>
              </a:rPr>
              <a:t>That </a:t>
            </a:r>
            <a:br>
              <a:rPr lang="en-US" altLang="en-US" sz="3600" i="1">
                <a:latin typeface="Times New Roman" panose="02020603050405020304" pitchFamily="18" charset="0"/>
                <a:cs typeface="Times New Roman" panose="02020603050405020304" pitchFamily="18" charset="0"/>
              </a:rPr>
            </a:br>
            <a:r>
              <a:rPr lang="en-US" altLang="en-US" sz="3600" i="1">
                <a:latin typeface="Times New Roman" panose="02020603050405020304" pitchFamily="18" charset="0"/>
                <a:cs typeface="Times New Roman" panose="02020603050405020304" pitchFamily="18" charset="0"/>
              </a:rPr>
              <a:t>I </a:t>
            </a:r>
            <a:r>
              <a:rPr lang="en-US" altLang="en-US" sz="3600" i="1" dirty="0">
                <a:latin typeface="Times New Roman" panose="02020603050405020304" pitchFamily="18" charset="0"/>
                <a:cs typeface="Times New Roman" panose="02020603050405020304" pitchFamily="18" charset="0"/>
              </a:rPr>
              <a:t>Can Be </a:t>
            </a:r>
            <a:r>
              <a:rPr lang="en-US" altLang="en-US" sz="3600" dirty="0">
                <a:latin typeface="Times New Roman" panose="02020603050405020304" pitchFamily="18" charset="0"/>
                <a:cs typeface="Times New Roman" panose="02020603050405020304" pitchFamily="18" charset="0"/>
              </a:rPr>
              <a:t>(Singapore: OMF Books, 1984), pp. 56, 57.</a:t>
            </a:r>
            <a:r>
              <a:rPr lang="en-US" altLang="en-US" sz="4400" dirty="0">
                <a:latin typeface="Times New Roman" panose="02020603050405020304" pitchFamily="18" charset="0"/>
                <a:cs typeface="Times New Roman" panose="02020603050405020304" pitchFamily="18" charset="0"/>
              </a:rPr>
              <a:t> </a:t>
            </a:r>
            <a:endParaRPr lang="en-US" altLang="en-US" sz="4400" dirty="0">
              <a:solidFill>
                <a:srgbClr val="FFFFFF"/>
              </a:solidFill>
              <a:latin typeface="Times New Roman" panose="02020603050405020304" pitchFamily="18" charset="0"/>
              <a:cs typeface="Times New Roman" panose="02020603050405020304" pitchFamily="18" charset="0"/>
            </a:endParaRPr>
          </a:p>
        </p:txBody>
      </p:sp>
      <p:sp>
        <p:nvSpPr>
          <p:cNvPr id="98308" name="Content Placeholder 2">
            <a:extLst>
              <a:ext uri="{FF2B5EF4-FFF2-40B4-BE49-F238E27FC236}">
                <a16:creationId xmlns:a16="http://schemas.microsoft.com/office/drawing/2014/main" xmlns="" id="{672EE698-E49F-6AED-F662-D1A15191728B}"/>
              </a:ext>
            </a:extLst>
          </p:cNvPr>
          <p:cNvSpPr txBox="1">
            <a:spLocks/>
          </p:cNvSpPr>
          <p:nvPr/>
        </p:nvSpPr>
        <p:spPr bwMode="auto">
          <a:xfrm>
            <a:off x="7115175" y="5035550"/>
            <a:ext cx="4762500" cy="137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buClr>
                <a:srgbClr val="FFFFFF"/>
              </a:buClr>
              <a:buFont typeface="Wingdings 2" panose="05020102010507070707" pitchFamily="18" charset="2"/>
              <a:buNone/>
            </a:pPr>
            <a:r>
              <a:rPr lang="en-US" altLang="en-US" sz="4400" b="1">
                <a:solidFill>
                  <a:srgbClr val="FFC000"/>
                </a:solidFill>
                <a:latin typeface="Times New Roman" panose="02020603050405020304" pitchFamily="18" charset="0"/>
                <a:cs typeface="Times New Roman" panose="02020603050405020304" pitchFamily="18" charset="0"/>
              </a:rPr>
              <a:t>J. Oswald Sanders</a:t>
            </a:r>
          </a:p>
          <a:p>
            <a:pPr algn="ctr">
              <a:lnSpc>
                <a:spcPts val="4300"/>
              </a:lnSpc>
              <a:buClr>
                <a:srgbClr val="FFFFFF"/>
              </a:buClr>
              <a:buFont typeface="Wingdings 2" panose="05020102010507070707" pitchFamily="18" charset="2"/>
              <a:buNone/>
            </a:pPr>
            <a:r>
              <a:rPr lang="en-US" altLang="en-US" sz="4400">
                <a:solidFill>
                  <a:srgbClr val="FFC000"/>
                </a:solidFill>
                <a:latin typeface="Times New Roman" panose="02020603050405020304" pitchFamily="18" charset="0"/>
                <a:cs typeface="Times New Roman" panose="02020603050405020304" pitchFamily="18" charset="0"/>
              </a:rPr>
              <a:t>1902 - 1992</a:t>
            </a:r>
          </a:p>
          <a:p>
            <a:pPr>
              <a:lnSpc>
                <a:spcPts val="4300"/>
              </a:lnSpc>
              <a:spcAft>
                <a:spcPts val="2400"/>
              </a:spcAft>
              <a:buClr>
                <a:srgbClr val="FFFFFF"/>
              </a:buClr>
              <a:buFont typeface="Wingdings 2" panose="05020102010507070707" pitchFamily="18" charset="2"/>
              <a:buNone/>
            </a:pPr>
            <a:endParaRPr lang="en-US" altLang="en-US" sz="4400">
              <a:solidFill>
                <a:srgbClr val="FFC000"/>
              </a:solidFill>
            </a:endParaRPr>
          </a:p>
        </p:txBody>
      </p:sp>
    </p:spTree>
    <p:extLst>
      <p:ext uri="{BB962C8B-B14F-4D97-AF65-F5344CB8AC3E}">
        <p14:creationId xmlns:p14="http://schemas.microsoft.com/office/powerpoint/2010/main" val="1486986036"/>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a:extLst>
              <a:ext uri="{FF2B5EF4-FFF2-40B4-BE49-F238E27FC236}">
                <a16:creationId xmlns:a16="http://schemas.microsoft.com/office/drawing/2014/main" xmlns="" id="{6BCEFA56-E481-6677-E2FB-18B81A2A28D5}"/>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1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2 Corinthians 4:8</a:t>
            </a:r>
            <a:r>
              <a:rPr kumimoji="0" lang="en-US" altLang="en-US" sz="41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 we are afflicted in every way, </a:t>
            </a:r>
            <a:r>
              <a:rPr kumimoji="0" lang="en-US" altLang="en-US" sz="4100" b="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but not crushed</a:t>
            </a:r>
            <a:r>
              <a:rPr kumimoji="0" lang="en-US" altLang="en-US" sz="41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 perplexed, </a:t>
            </a:r>
            <a:r>
              <a:rPr kumimoji="0" lang="en-US" altLang="en-US" sz="4100" b="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but not despairing</a:t>
            </a:r>
            <a:r>
              <a:rPr kumimoji="0" lang="en-US" altLang="en-US" sz="41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 9 persecuted, but not </a:t>
            </a:r>
            <a:r>
              <a:rPr kumimoji="0" lang="en-US" altLang="en-US" sz="4100" b="0" strike="noStrike" kern="1200" cap="none" spc="0" normalizeH="0" baseline="0" noProof="0" dirty="0">
                <a:ln>
                  <a:noFill/>
                </a:ln>
                <a:effectLst/>
                <a:uLnTx/>
                <a:uFillTx/>
                <a:latin typeface="Arial Narrow" panose="020B0606020202030204" pitchFamily="34" charset="0"/>
                <a:ea typeface="+mn-ea"/>
                <a:cs typeface="Arial" panose="020B0604020202020204" pitchFamily="34" charset="0"/>
              </a:rPr>
              <a:t>forsaken; struck down, but not </a:t>
            </a:r>
            <a:r>
              <a:rPr kumimoji="0" lang="en-US" altLang="en-US" sz="41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destroyed; 10 always carrying about in the body the dying of Jesus, so that the life of Jesus also may be manifested in our body. </a:t>
            </a:r>
            <a:r>
              <a:rPr kumimoji="0" lang="en-GB" altLang="en-US" sz="41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11 For we who live are constantly being delivered over to death for Jesus’ sake, so that the life of Jesus also may be manifested in our mortal flesh. 12 So death works in us, but life in you.</a:t>
            </a:r>
            <a:endParaRPr kumimoji="0" lang="en-US" altLang="en-US" sz="41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p>
            <a:pPr marL="34925" marR="0" lvl="0" indent="0" algn="l" defTabSz="914400" rtl="0" eaLnBrk="0" fontAlgn="base" latinLnBrk="0" hangingPunct="0">
              <a:lnSpc>
                <a:spcPts val="4300"/>
              </a:lnSpc>
              <a:spcBef>
                <a:spcPct val="0"/>
              </a:spcBef>
              <a:spcAft>
                <a:spcPts val="24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srgbClr val="FFFFFF"/>
              </a:solidFill>
              <a:effectLst/>
              <a:uLnTx/>
              <a:uFillTx/>
              <a:latin typeface="Arial Narrow" panose="020B0606020202030204" pitchFamily="34" charset="0"/>
              <a:ea typeface="+mn-ea"/>
              <a:cs typeface="Arial" panose="020B0604020202020204" pitchFamily="34" charset="0"/>
            </a:endParaRPr>
          </a:p>
        </p:txBody>
      </p:sp>
      <p:sp>
        <p:nvSpPr>
          <p:cNvPr id="3" name="Text Box 4">
            <a:extLst>
              <a:ext uri="{FF2B5EF4-FFF2-40B4-BE49-F238E27FC236}">
                <a16:creationId xmlns:a16="http://schemas.microsoft.com/office/drawing/2014/main" xmlns="" id="{742E2091-7AE0-4703-BE3B-733A9B6E167A}"/>
              </a:ext>
            </a:extLst>
          </p:cNvPr>
          <p:cNvSpPr txBox="1">
            <a:spLocks noChangeArrowheads="1"/>
          </p:cNvSpPr>
          <p:nvPr/>
        </p:nvSpPr>
        <p:spPr bwMode="auto">
          <a:xfrm>
            <a:off x="3530599" y="5032375"/>
            <a:ext cx="5130801" cy="109855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45720" rIns="45720"/>
          <a:lstStyle>
            <a:defPPr>
              <a:defRPr lang="en-US"/>
            </a:defPPr>
            <a:lvl1pPr algn="ctr" eaLnBrk="1" hangingPunct="1">
              <a:lnSpc>
                <a:spcPct val="100000"/>
              </a:lnSpc>
              <a:spcAft>
                <a:spcPts val="0"/>
              </a:spcAft>
              <a:defRPr sz="3200" b="1">
                <a:solidFill>
                  <a:prstClr val="black"/>
                </a:solidFill>
              </a:defRPr>
            </a:lvl1pPr>
          </a:lstStyle>
          <a:p>
            <a:pPr marL="0" marR="0" lvl="0" indent="0" algn="ctr" defTabSz="914400" rtl="0" eaLnBrk="1" fontAlgn="base" latinLnBrk="0" hangingPunct="1">
              <a:lnSpc>
                <a:spcPct val="100000"/>
              </a:lnSpc>
              <a:spcBef>
                <a:spcPct val="0"/>
              </a:spcBef>
              <a:spcAft>
                <a:spcPts val="1200"/>
              </a:spcAft>
              <a:buClrTx/>
              <a:buSzTx/>
              <a:buFontTx/>
              <a:buNone/>
              <a:tabLst/>
              <a:defRPr/>
            </a:pPr>
            <a:r>
              <a:rPr kumimoji="0" lang="en-US" altLang="en-US" sz="6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Two outcomes</a:t>
            </a:r>
            <a:endParaRPr kumimoji="0" lang="en-US" altLang="en-US" sz="6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
        <p:nvSpPr>
          <p:cNvPr id="4" name="Text Box 4">
            <a:extLst>
              <a:ext uri="{FF2B5EF4-FFF2-40B4-BE49-F238E27FC236}">
                <a16:creationId xmlns:a16="http://schemas.microsoft.com/office/drawing/2014/main" xmlns="" id="{22DF2C8E-EB6D-4621-BB7E-D80D67C5F6DF}"/>
              </a:ext>
            </a:extLst>
          </p:cNvPr>
          <p:cNvSpPr txBox="1">
            <a:spLocks noChangeArrowheads="1"/>
          </p:cNvSpPr>
          <p:nvPr/>
        </p:nvSpPr>
        <p:spPr bwMode="auto">
          <a:xfrm>
            <a:off x="3968750" y="2117725"/>
            <a:ext cx="4113211" cy="1492250"/>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marL="0" marR="0" lvl="0" indent="0" algn="ctr" defTabSz="914400" rtl="0" eaLnBrk="1" fontAlgn="base" latinLnBrk="0" hangingPunct="1">
              <a:lnSpc>
                <a:spcPts val="4300"/>
              </a:lnSpc>
              <a:spcBef>
                <a:spcPct val="0"/>
              </a:spcBef>
              <a:spcAft>
                <a:spcPts val="0"/>
              </a:spcAft>
              <a:buClrTx/>
              <a:buSzTx/>
              <a:buFontTx/>
              <a:buNone/>
              <a:tabLst/>
              <a:defRPr/>
            </a:pPr>
            <a:r>
              <a:rPr kumimoji="0" lang="en-US" altLang="en-US" sz="44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God sustains us with his power</a:t>
            </a:r>
            <a:endParaRPr kumimoji="0" lang="en-US" altLang="en-US"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Tree>
    <p:extLst>
      <p:ext uri="{BB962C8B-B14F-4D97-AF65-F5344CB8AC3E}">
        <p14:creationId xmlns:p14="http://schemas.microsoft.com/office/powerpoint/2010/main" val="2421265197"/>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a:extLst>
              <a:ext uri="{FF2B5EF4-FFF2-40B4-BE49-F238E27FC236}">
                <a16:creationId xmlns:a16="http://schemas.microsoft.com/office/drawing/2014/main" xmlns="" id="{6BCEFA56-E481-6677-E2FB-18B81A2A28D5}"/>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1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2 Corinthians 4:8</a:t>
            </a:r>
            <a:r>
              <a:rPr kumimoji="0" lang="en-US" altLang="en-US" sz="41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 we are afflicted in every way, </a:t>
            </a:r>
            <a:r>
              <a:rPr kumimoji="0" lang="en-US" altLang="en-US" sz="4100" b="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but not crushed</a:t>
            </a:r>
            <a:r>
              <a:rPr kumimoji="0" lang="en-US" altLang="en-US" sz="41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 perplexed, </a:t>
            </a:r>
            <a:r>
              <a:rPr kumimoji="0" lang="en-US" altLang="en-US" sz="4100" b="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but not despairing</a:t>
            </a:r>
            <a:r>
              <a:rPr kumimoji="0" lang="en-US" altLang="en-US" sz="41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 9 persecuted, </a:t>
            </a:r>
            <a:r>
              <a:rPr kumimoji="0" lang="en-US" altLang="en-US" sz="4100" b="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but not </a:t>
            </a:r>
            <a:r>
              <a:rPr kumimoji="0" lang="en-US" altLang="en-US" sz="4100" b="0"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forsaken</a:t>
            </a:r>
            <a:r>
              <a:rPr kumimoji="0" lang="en-US" altLang="en-US" sz="4100" b="0" strike="noStrike" kern="1200" cap="none" spc="0" normalizeH="0" baseline="0" noProof="0" dirty="0">
                <a:ln>
                  <a:noFill/>
                </a:ln>
                <a:effectLst/>
                <a:uLnTx/>
                <a:uFillTx/>
                <a:latin typeface="Arial Narrow" panose="020B0606020202030204" pitchFamily="34" charset="0"/>
                <a:ea typeface="+mn-ea"/>
                <a:cs typeface="Arial" panose="020B0604020202020204" pitchFamily="34" charset="0"/>
              </a:rPr>
              <a:t>; struck down, </a:t>
            </a:r>
            <a:r>
              <a:rPr kumimoji="0" lang="en-US" altLang="en-US" sz="4100" b="0"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but not </a:t>
            </a:r>
            <a:r>
              <a:rPr kumimoji="0" lang="en-US" altLang="en-US" sz="4100" b="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destroyed</a:t>
            </a:r>
            <a:r>
              <a:rPr kumimoji="0" lang="en-US" altLang="en-US" sz="41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 10 always carrying about in the body the dying of Jesus, so that the life of Jesus also may be manifested in our body. </a:t>
            </a:r>
            <a:r>
              <a:rPr kumimoji="0" lang="en-GB" altLang="en-US" sz="41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11 For we who live are constantly being delivered over to death for Jesus’ sake, so that the life of Jesus also may be manifested in our mortal flesh. 12 So death works in us, but life in you.</a:t>
            </a:r>
            <a:endParaRPr kumimoji="0" lang="en-US" altLang="en-US" sz="41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p>
            <a:pPr marL="34925" marR="0" lvl="0" indent="0" algn="l" defTabSz="914400" rtl="0" eaLnBrk="0" fontAlgn="base" latinLnBrk="0" hangingPunct="0">
              <a:lnSpc>
                <a:spcPts val="4300"/>
              </a:lnSpc>
              <a:spcBef>
                <a:spcPct val="0"/>
              </a:spcBef>
              <a:spcAft>
                <a:spcPts val="24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srgbClr val="FFFFFF"/>
              </a:solidFill>
              <a:effectLst/>
              <a:uLnTx/>
              <a:uFillTx/>
              <a:latin typeface="Arial Narrow" panose="020B0606020202030204" pitchFamily="34" charset="0"/>
              <a:ea typeface="+mn-ea"/>
              <a:cs typeface="Arial" panose="020B0604020202020204" pitchFamily="34" charset="0"/>
            </a:endParaRPr>
          </a:p>
        </p:txBody>
      </p:sp>
      <p:sp>
        <p:nvSpPr>
          <p:cNvPr id="3" name="Text Box 4">
            <a:extLst>
              <a:ext uri="{FF2B5EF4-FFF2-40B4-BE49-F238E27FC236}">
                <a16:creationId xmlns:a16="http://schemas.microsoft.com/office/drawing/2014/main" xmlns="" id="{742E2091-7AE0-4703-BE3B-733A9B6E167A}"/>
              </a:ext>
            </a:extLst>
          </p:cNvPr>
          <p:cNvSpPr txBox="1">
            <a:spLocks noChangeArrowheads="1"/>
          </p:cNvSpPr>
          <p:nvPr/>
        </p:nvSpPr>
        <p:spPr bwMode="auto">
          <a:xfrm>
            <a:off x="3530599" y="5032375"/>
            <a:ext cx="5130801" cy="109855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45720" rIns="45720"/>
          <a:lstStyle>
            <a:defPPr>
              <a:defRPr lang="en-US"/>
            </a:defPPr>
            <a:lvl1pPr algn="ctr" eaLnBrk="1" hangingPunct="1">
              <a:lnSpc>
                <a:spcPct val="100000"/>
              </a:lnSpc>
              <a:spcAft>
                <a:spcPts val="0"/>
              </a:spcAft>
              <a:defRPr sz="3200" b="1">
                <a:solidFill>
                  <a:prstClr val="black"/>
                </a:solidFill>
              </a:defRPr>
            </a:lvl1pPr>
          </a:lstStyle>
          <a:p>
            <a:pPr marL="0" marR="0" lvl="0" indent="0" algn="ctr" defTabSz="914400" rtl="0" eaLnBrk="1" fontAlgn="base" latinLnBrk="0" hangingPunct="1">
              <a:lnSpc>
                <a:spcPct val="100000"/>
              </a:lnSpc>
              <a:spcBef>
                <a:spcPct val="0"/>
              </a:spcBef>
              <a:spcAft>
                <a:spcPts val="1200"/>
              </a:spcAft>
              <a:buClrTx/>
              <a:buSzTx/>
              <a:buFontTx/>
              <a:buNone/>
              <a:tabLst/>
              <a:defRPr/>
            </a:pPr>
            <a:r>
              <a:rPr kumimoji="0" lang="en-US" altLang="en-US" sz="6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Two outcomes</a:t>
            </a:r>
            <a:endParaRPr kumimoji="0" lang="en-US" altLang="en-US" sz="6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
        <p:nvSpPr>
          <p:cNvPr id="4" name="Text Box 4">
            <a:extLst>
              <a:ext uri="{FF2B5EF4-FFF2-40B4-BE49-F238E27FC236}">
                <a16:creationId xmlns:a16="http://schemas.microsoft.com/office/drawing/2014/main" xmlns="" id="{22DF2C8E-EB6D-4621-BB7E-D80D67C5F6DF}"/>
              </a:ext>
            </a:extLst>
          </p:cNvPr>
          <p:cNvSpPr txBox="1">
            <a:spLocks noChangeArrowheads="1"/>
          </p:cNvSpPr>
          <p:nvPr/>
        </p:nvSpPr>
        <p:spPr bwMode="auto">
          <a:xfrm>
            <a:off x="3968750" y="2117725"/>
            <a:ext cx="4113211" cy="1492250"/>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marL="0" marR="0" lvl="0" indent="0" algn="ctr" defTabSz="914400" rtl="0" eaLnBrk="1" fontAlgn="base" latinLnBrk="0" hangingPunct="1">
              <a:lnSpc>
                <a:spcPts val="4300"/>
              </a:lnSpc>
              <a:spcBef>
                <a:spcPct val="0"/>
              </a:spcBef>
              <a:spcAft>
                <a:spcPts val="0"/>
              </a:spcAft>
              <a:buClrTx/>
              <a:buSzTx/>
              <a:buFontTx/>
              <a:buNone/>
              <a:tabLst/>
              <a:defRPr/>
            </a:pPr>
            <a:r>
              <a:rPr kumimoji="0" lang="en-US" altLang="en-US" sz="44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God sustains us with his power</a:t>
            </a:r>
            <a:endParaRPr kumimoji="0" lang="en-US" altLang="en-US"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Tree>
    <p:extLst>
      <p:ext uri="{BB962C8B-B14F-4D97-AF65-F5344CB8AC3E}">
        <p14:creationId xmlns:p14="http://schemas.microsoft.com/office/powerpoint/2010/main" val="1219770478"/>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a:extLst>
              <a:ext uri="{FF2B5EF4-FFF2-40B4-BE49-F238E27FC236}">
                <a16:creationId xmlns:a16="http://schemas.microsoft.com/office/drawing/2014/main" xmlns="" id="{6BCEFA56-E481-6677-E2FB-18B81A2A28D5}"/>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pPr>
            <a:r>
              <a:rPr lang="en-GB" altLang="en-US" sz="4100" b="1" dirty="0">
                <a:solidFill>
                  <a:prstClr val="white"/>
                </a:solidFill>
              </a:rPr>
              <a:t>2 Corinthians 4:16 </a:t>
            </a:r>
            <a:r>
              <a:rPr lang="en-GB" altLang="en-US" sz="4100" dirty="0">
                <a:solidFill>
                  <a:prstClr val="white"/>
                </a:solidFill>
              </a:rPr>
              <a:t>Therefore we do not lose heart, but though our outer man is decaying, yet our inner man is being renewed day by day. </a:t>
            </a:r>
            <a:endParaRPr kumimoji="0" lang="en-US" altLang="en-US" sz="4400" i="0" u="none" strike="noStrike" kern="1200" cap="none" spc="0" normalizeH="0" baseline="0" noProof="0" dirty="0">
              <a:ln>
                <a:noFill/>
              </a:ln>
              <a:solidFill>
                <a:srgbClr val="FFFFFF"/>
              </a:solidFill>
              <a:effectLst/>
              <a:uLnTx/>
              <a:uFillTx/>
              <a:latin typeface="Arial Narrow" panose="020B0606020202030204" pitchFamily="34" charset="0"/>
              <a:ea typeface="+mn-ea"/>
              <a:cs typeface="Arial" panose="020B0604020202020204" pitchFamily="34" charset="0"/>
            </a:endParaRPr>
          </a:p>
        </p:txBody>
      </p:sp>
      <p:sp>
        <p:nvSpPr>
          <p:cNvPr id="3" name="Text Box 4">
            <a:extLst>
              <a:ext uri="{FF2B5EF4-FFF2-40B4-BE49-F238E27FC236}">
                <a16:creationId xmlns:a16="http://schemas.microsoft.com/office/drawing/2014/main" xmlns="" id="{742E2091-7AE0-4703-BE3B-733A9B6E167A}"/>
              </a:ext>
            </a:extLst>
          </p:cNvPr>
          <p:cNvSpPr txBox="1">
            <a:spLocks noChangeArrowheads="1"/>
          </p:cNvSpPr>
          <p:nvPr/>
        </p:nvSpPr>
        <p:spPr bwMode="auto">
          <a:xfrm>
            <a:off x="3530599" y="5032375"/>
            <a:ext cx="5130801" cy="109855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45720" rIns="45720"/>
          <a:lstStyle>
            <a:defPPr>
              <a:defRPr lang="en-US"/>
            </a:defPPr>
            <a:lvl1pPr algn="ctr" eaLnBrk="1" hangingPunct="1">
              <a:lnSpc>
                <a:spcPct val="100000"/>
              </a:lnSpc>
              <a:spcAft>
                <a:spcPts val="0"/>
              </a:spcAft>
              <a:defRPr sz="3200" b="1">
                <a:solidFill>
                  <a:prstClr val="black"/>
                </a:solidFill>
              </a:defRPr>
            </a:lvl1pPr>
          </a:lstStyle>
          <a:p>
            <a:pPr marL="0" marR="0" lvl="0" indent="0" algn="ctr" defTabSz="914400" rtl="0" eaLnBrk="1" fontAlgn="base" latinLnBrk="0" hangingPunct="1">
              <a:lnSpc>
                <a:spcPct val="100000"/>
              </a:lnSpc>
              <a:spcBef>
                <a:spcPct val="0"/>
              </a:spcBef>
              <a:spcAft>
                <a:spcPts val="1200"/>
              </a:spcAft>
              <a:buClrTx/>
              <a:buSzTx/>
              <a:buFontTx/>
              <a:buNone/>
              <a:tabLst/>
              <a:defRPr/>
            </a:pPr>
            <a:r>
              <a:rPr kumimoji="0" lang="en-US" altLang="en-US" sz="6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Two outcomes</a:t>
            </a:r>
            <a:endParaRPr kumimoji="0" lang="en-US" altLang="en-US" sz="6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
        <p:nvSpPr>
          <p:cNvPr id="4" name="Text Box 4">
            <a:extLst>
              <a:ext uri="{FF2B5EF4-FFF2-40B4-BE49-F238E27FC236}">
                <a16:creationId xmlns:a16="http://schemas.microsoft.com/office/drawing/2014/main" xmlns="" id="{22DF2C8E-EB6D-4621-BB7E-D80D67C5F6DF}"/>
              </a:ext>
            </a:extLst>
          </p:cNvPr>
          <p:cNvSpPr txBox="1">
            <a:spLocks noChangeArrowheads="1"/>
          </p:cNvSpPr>
          <p:nvPr/>
        </p:nvSpPr>
        <p:spPr bwMode="auto">
          <a:xfrm>
            <a:off x="3968750" y="2117725"/>
            <a:ext cx="4113211" cy="1492250"/>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marL="0" marR="0" lvl="0" indent="0" algn="ctr" defTabSz="914400" rtl="0" eaLnBrk="1" fontAlgn="base" latinLnBrk="0" hangingPunct="1">
              <a:lnSpc>
                <a:spcPts val="4300"/>
              </a:lnSpc>
              <a:spcBef>
                <a:spcPct val="0"/>
              </a:spcBef>
              <a:spcAft>
                <a:spcPts val="0"/>
              </a:spcAft>
              <a:buClrTx/>
              <a:buSzTx/>
              <a:buFontTx/>
              <a:buNone/>
              <a:tabLst/>
              <a:defRPr/>
            </a:pPr>
            <a:r>
              <a:rPr kumimoji="0" lang="en-US" altLang="en-US" sz="44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God sustains us with his power</a:t>
            </a:r>
            <a:endParaRPr kumimoji="0" lang="en-US" altLang="en-US"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Tree>
    <p:extLst>
      <p:ext uri="{BB962C8B-B14F-4D97-AF65-F5344CB8AC3E}">
        <p14:creationId xmlns:p14="http://schemas.microsoft.com/office/powerpoint/2010/main" val="166626884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Content Placeholder 2">
            <a:extLst>
              <a:ext uri="{FF2B5EF4-FFF2-40B4-BE49-F238E27FC236}">
                <a16:creationId xmlns:a16="http://schemas.microsoft.com/office/drawing/2014/main" xmlns="" id="{454C47D7-EF81-2811-88DA-DB1DDB7B8F1D}"/>
              </a:ext>
            </a:extLst>
          </p:cNvPr>
          <p:cNvSpPr txBox="1">
            <a:spLocks/>
          </p:cNvSpPr>
          <p:nvPr/>
        </p:nvSpPr>
        <p:spPr bwMode="auto">
          <a:xfrm>
            <a:off x="101600" y="2420389"/>
            <a:ext cx="11847513" cy="1690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spcAft>
                <a:spcPts val="2400"/>
              </a:spcAft>
              <a:buClr>
                <a:srgbClr val="FFFFFF"/>
              </a:buClr>
              <a:buFont typeface="Wingdings 2" panose="05020102010507070707" pitchFamily="18" charset="2"/>
              <a:buNone/>
            </a:pPr>
            <a:r>
              <a:rPr lang="en-US" altLang="en-US" sz="4400" b="1" dirty="0">
                <a:solidFill>
                  <a:srgbClr val="FFC000"/>
                </a:solidFill>
              </a:rPr>
              <a:t>God allows us to experience suffering</a:t>
            </a:r>
            <a:br>
              <a:rPr lang="en-US" altLang="en-US" sz="4400" b="1" dirty="0">
                <a:solidFill>
                  <a:srgbClr val="FFC000"/>
                </a:solidFill>
              </a:rPr>
            </a:br>
            <a:r>
              <a:rPr lang="en-US" altLang="en-US" sz="4400" b="1" dirty="0">
                <a:solidFill>
                  <a:srgbClr val="FFC000"/>
                </a:solidFill>
              </a:rPr>
              <a:t>to break down our self-reliance</a:t>
            </a:r>
            <a:br>
              <a:rPr lang="en-US" altLang="en-US" sz="4400" b="1" dirty="0">
                <a:solidFill>
                  <a:srgbClr val="FFC000"/>
                </a:solidFill>
              </a:rPr>
            </a:br>
            <a:r>
              <a:rPr lang="en-US" altLang="en-US" sz="4400" b="1" dirty="0">
                <a:solidFill>
                  <a:srgbClr val="FFC000"/>
                </a:solidFill>
              </a:rPr>
              <a:t>and let more of his aroma out.</a:t>
            </a:r>
          </a:p>
          <a:p>
            <a:pPr>
              <a:lnSpc>
                <a:spcPts val="4300"/>
              </a:lnSpc>
              <a:spcAft>
                <a:spcPts val="1200"/>
              </a:spcAft>
              <a:buClr>
                <a:srgbClr val="FFFFFF"/>
              </a:buClr>
              <a:buFont typeface="Wingdings 2" panose="05020102010507070707" pitchFamily="18" charset="2"/>
              <a:buNone/>
            </a:pPr>
            <a:endParaRPr lang="en-US" altLang="en-US" sz="4400" b="1" dirty="0">
              <a:solidFill>
                <a:srgbClr val="FFC000"/>
              </a:solidFill>
            </a:endParaRPr>
          </a:p>
        </p:txBody>
      </p:sp>
    </p:spTree>
    <p:extLst>
      <p:ext uri="{BB962C8B-B14F-4D97-AF65-F5344CB8AC3E}">
        <p14:creationId xmlns:p14="http://schemas.microsoft.com/office/powerpoint/2010/main" val="1195481582"/>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a:extLst>
              <a:ext uri="{FF2B5EF4-FFF2-40B4-BE49-F238E27FC236}">
                <a16:creationId xmlns:a16="http://schemas.microsoft.com/office/drawing/2014/main" xmlns="" id="{6BCEFA56-E481-6677-E2FB-18B81A2A28D5}"/>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pPr>
            <a:r>
              <a:rPr lang="en-GB" altLang="en-US" sz="4100" b="1" dirty="0">
                <a:solidFill>
                  <a:prstClr val="white"/>
                </a:solidFill>
              </a:rPr>
              <a:t>2 Corinthians 4:12 </a:t>
            </a:r>
            <a:r>
              <a:rPr lang="en-GB" altLang="en-US" sz="4100" dirty="0">
                <a:solidFill>
                  <a:prstClr val="white"/>
                </a:solidFill>
              </a:rPr>
              <a:t>So death works in us, but life in you.</a:t>
            </a:r>
            <a:endParaRPr kumimoji="0" lang="en-US" altLang="en-US" sz="4400" i="0" u="none" strike="noStrike" kern="1200" cap="none" spc="0" normalizeH="0" baseline="0" noProof="0" dirty="0">
              <a:ln>
                <a:noFill/>
              </a:ln>
              <a:solidFill>
                <a:srgbClr val="FFFFFF"/>
              </a:solidFill>
              <a:effectLst/>
              <a:uLnTx/>
              <a:uFillTx/>
              <a:latin typeface="Arial Narrow" panose="020B0606020202030204" pitchFamily="34" charset="0"/>
              <a:ea typeface="+mn-ea"/>
              <a:cs typeface="Arial" panose="020B0604020202020204" pitchFamily="34" charset="0"/>
            </a:endParaRPr>
          </a:p>
        </p:txBody>
      </p:sp>
      <p:sp>
        <p:nvSpPr>
          <p:cNvPr id="3" name="Text Box 4">
            <a:extLst>
              <a:ext uri="{FF2B5EF4-FFF2-40B4-BE49-F238E27FC236}">
                <a16:creationId xmlns:a16="http://schemas.microsoft.com/office/drawing/2014/main" xmlns="" id="{742E2091-7AE0-4703-BE3B-733A9B6E167A}"/>
              </a:ext>
            </a:extLst>
          </p:cNvPr>
          <p:cNvSpPr txBox="1">
            <a:spLocks noChangeArrowheads="1"/>
          </p:cNvSpPr>
          <p:nvPr/>
        </p:nvSpPr>
        <p:spPr bwMode="auto">
          <a:xfrm>
            <a:off x="3530599" y="5032375"/>
            <a:ext cx="5130801" cy="109855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45720" rIns="45720"/>
          <a:lstStyle>
            <a:defPPr>
              <a:defRPr lang="en-US"/>
            </a:defPPr>
            <a:lvl1pPr algn="ctr" eaLnBrk="1" hangingPunct="1">
              <a:lnSpc>
                <a:spcPct val="100000"/>
              </a:lnSpc>
              <a:spcAft>
                <a:spcPts val="0"/>
              </a:spcAft>
              <a:defRPr sz="3200" b="1">
                <a:solidFill>
                  <a:prstClr val="black"/>
                </a:solidFill>
              </a:defRPr>
            </a:lvl1pPr>
          </a:lstStyle>
          <a:p>
            <a:pPr marL="0" marR="0" lvl="0" indent="0" algn="ctr" defTabSz="914400" rtl="0" eaLnBrk="1" fontAlgn="base" latinLnBrk="0" hangingPunct="1">
              <a:lnSpc>
                <a:spcPct val="100000"/>
              </a:lnSpc>
              <a:spcBef>
                <a:spcPct val="0"/>
              </a:spcBef>
              <a:spcAft>
                <a:spcPts val="1200"/>
              </a:spcAft>
              <a:buClrTx/>
              <a:buSzTx/>
              <a:buFontTx/>
              <a:buNone/>
              <a:tabLst/>
              <a:defRPr/>
            </a:pPr>
            <a:r>
              <a:rPr kumimoji="0" lang="en-US" altLang="en-US" sz="6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Two outcomes</a:t>
            </a:r>
            <a:endParaRPr kumimoji="0" lang="en-US" altLang="en-US" sz="6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
        <p:nvSpPr>
          <p:cNvPr id="4" name="Text Box 4">
            <a:extLst>
              <a:ext uri="{FF2B5EF4-FFF2-40B4-BE49-F238E27FC236}">
                <a16:creationId xmlns:a16="http://schemas.microsoft.com/office/drawing/2014/main" xmlns="" id="{22DF2C8E-EB6D-4621-BB7E-D80D67C5F6DF}"/>
              </a:ext>
            </a:extLst>
          </p:cNvPr>
          <p:cNvSpPr txBox="1">
            <a:spLocks noChangeArrowheads="1"/>
          </p:cNvSpPr>
          <p:nvPr/>
        </p:nvSpPr>
        <p:spPr bwMode="auto">
          <a:xfrm>
            <a:off x="3968750" y="2117724"/>
            <a:ext cx="4113211" cy="2403475"/>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marL="0" marR="0" lvl="0" indent="0" algn="ctr" defTabSz="914400" rtl="0" eaLnBrk="1" fontAlgn="base" latinLnBrk="0" hangingPunct="1">
              <a:lnSpc>
                <a:spcPts val="4300"/>
              </a:lnSpc>
              <a:spcBef>
                <a:spcPct val="0"/>
              </a:spcBef>
              <a:spcAft>
                <a:spcPts val="0"/>
              </a:spcAft>
              <a:buClrTx/>
              <a:buSzTx/>
              <a:buFontTx/>
              <a:buNone/>
              <a:tabLst/>
              <a:defRPr/>
            </a:pPr>
            <a:r>
              <a:rPr kumimoji="0" lang="en-US" altLang="en-US" sz="44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God enables us to have greater spiritual impact on others</a:t>
            </a:r>
            <a:endParaRPr kumimoji="0" lang="en-US" altLang="en-US"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Tree>
    <p:extLst>
      <p:ext uri="{BB962C8B-B14F-4D97-AF65-F5344CB8AC3E}">
        <p14:creationId xmlns:p14="http://schemas.microsoft.com/office/powerpoint/2010/main" val="46882995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7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a:extLst>
              <a:ext uri="{FF2B5EF4-FFF2-40B4-BE49-F238E27FC236}">
                <a16:creationId xmlns:a16="http://schemas.microsoft.com/office/drawing/2014/main" xmlns="" id="{6BCEFA56-E481-6677-E2FB-18B81A2A28D5}"/>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pPr>
            <a:r>
              <a:rPr lang="en-GB" altLang="en-US" sz="4100" b="1" dirty="0">
                <a:solidFill>
                  <a:prstClr val="white"/>
                </a:solidFill>
              </a:rPr>
              <a:t>2 Corinthians 4:13 </a:t>
            </a:r>
            <a:r>
              <a:rPr lang="en-GB" altLang="en-US" sz="4100" dirty="0">
                <a:solidFill>
                  <a:prstClr val="white"/>
                </a:solidFill>
              </a:rPr>
              <a:t>But we continue to preach because we have the same kind of faith the psalmist had when he said, </a:t>
            </a:r>
            <a:br>
              <a:rPr lang="en-GB" altLang="en-US" sz="4100" dirty="0">
                <a:solidFill>
                  <a:prstClr val="white"/>
                </a:solidFill>
              </a:rPr>
            </a:br>
            <a:r>
              <a:rPr lang="en-GB" altLang="en-US" sz="4100" dirty="0">
                <a:solidFill>
                  <a:prstClr val="white"/>
                </a:solidFill>
              </a:rPr>
              <a:t>“I believed in God, so I spoke.” </a:t>
            </a:r>
            <a:endParaRPr kumimoji="0" lang="en-US" altLang="en-US" sz="4400" i="0" u="none" strike="noStrike" kern="1200" cap="none" spc="0" normalizeH="0" baseline="0" noProof="0" dirty="0">
              <a:ln>
                <a:noFill/>
              </a:ln>
              <a:solidFill>
                <a:srgbClr val="FFFFFF"/>
              </a:solidFill>
              <a:effectLst/>
              <a:uLnTx/>
              <a:uFillTx/>
              <a:latin typeface="Arial Narrow" panose="020B0606020202030204" pitchFamily="34" charset="0"/>
              <a:ea typeface="+mn-ea"/>
              <a:cs typeface="Arial" panose="020B0604020202020204" pitchFamily="34" charset="0"/>
            </a:endParaRPr>
          </a:p>
        </p:txBody>
      </p:sp>
      <p:sp>
        <p:nvSpPr>
          <p:cNvPr id="3" name="Text Box 4">
            <a:extLst>
              <a:ext uri="{FF2B5EF4-FFF2-40B4-BE49-F238E27FC236}">
                <a16:creationId xmlns:a16="http://schemas.microsoft.com/office/drawing/2014/main" xmlns="" id="{742E2091-7AE0-4703-BE3B-733A9B6E167A}"/>
              </a:ext>
            </a:extLst>
          </p:cNvPr>
          <p:cNvSpPr txBox="1">
            <a:spLocks noChangeArrowheads="1"/>
          </p:cNvSpPr>
          <p:nvPr/>
        </p:nvSpPr>
        <p:spPr bwMode="auto">
          <a:xfrm>
            <a:off x="4503087" y="5032375"/>
            <a:ext cx="3185824" cy="109855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45720" rIns="45720"/>
          <a:lstStyle>
            <a:defPPr>
              <a:defRPr lang="en-US"/>
            </a:defPPr>
            <a:lvl1pPr algn="ctr" eaLnBrk="1" hangingPunct="1">
              <a:lnSpc>
                <a:spcPct val="100000"/>
              </a:lnSpc>
              <a:spcAft>
                <a:spcPts val="0"/>
              </a:spcAft>
              <a:defRPr sz="3200" b="1">
                <a:solidFill>
                  <a:prstClr val="black"/>
                </a:solidFill>
              </a:defRPr>
            </a:lvl1pPr>
          </a:lstStyle>
          <a:p>
            <a:pPr marL="0" marR="0" lvl="0" indent="0" algn="ctr" defTabSz="914400" rtl="0" eaLnBrk="1" fontAlgn="base" latinLnBrk="0" hangingPunct="1">
              <a:lnSpc>
                <a:spcPct val="100000"/>
              </a:lnSpc>
              <a:spcBef>
                <a:spcPct val="0"/>
              </a:spcBef>
              <a:spcAft>
                <a:spcPts val="1200"/>
              </a:spcAft>
              <a:buClrTx/>
              <a:buSzTx/>
              <a:buFontTx/>
              <a:buNone/>
              <a:tabLst/>
              <a:defRPr/>
            </a:pPr>
            <a:r>
              <a:rPr kumimoji="0" lang="en-US" altLang="en-US" sz="6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Our part</a:t>
            </a:r>
            <a:endParaRPr kumimoji="0" lang="en-US" altLang="en-US" sz="6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
        <p:nvSpPr>
          <p:cNvPr id="4" name="Text Box 4">
            <a:extLst>
              <a:ext uri="{FF2B5EF4-FFF2-40B4-BE49-F238E27FC236}">
                <a16:creationId xmlns:a16="http://schemas.microsoft.com/office/drawing/2014/main" xmlns="" id="{22DF2C8E-EB6D-4621-BB7E-D80D67C5F6DF}"/>
              </a:ext>
            </a:extLst>
          </p:cNvPr>
          <p:cNvSpPr txBox="1">
            <a:spLocks noChangeArrowheads="1"/>
          </p:cNvSpPr>
          <p:nvPr/>
        </p:nvSpPr>
        <p:spPr bwMode="auto">
          <a:xfrm>
            <a:off x="4325681" y="2498725"/>
            <a:ext cx="3399348" cy="1870076"/>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marL="0" marR="0" lvl="0" indent="0" algn="ctr" defTabSz="914400" rtl="0" eaLnBrk="1" fontAlgn="base" latinLnBrk="0" hangingPunct="1">
              <a:lnSpc>
                <a:spcPts val="4300"/>
              </a:lnSpc>
              <a:spcBef>
                <a:spcPct val="0"/>
              </a:spcBef>
              <a:spcAft>
                <a:spcPts val="0"/>
              </a:spcAft>
              <a:buClrTx/>
              <a:buSzTx/>
              <a:buFontTx/>
              <a:buNone/>
              <a:tabLst/>
              <a:defRPr/>
            </a:pPr>
            <a:r>
              <a:rPr kumimoji="0" lang="en-US" altLang="en-US" sz="44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Keep telling people about Christ</a:t>
            </a:r>
            <a:endParaRPr kumimoji="0" lang="en-US" altLang="en-US"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Tree>
    <p:extLst>
      <p:ext uri="{BB962C8B-B14F-4D97-AF65-F5344CB8AC3E}">
        <p14:creationId xmlns:p14="http://schemas.microsoft.com/office/powerpoint/2010/main" val="163162863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7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a:extLst>
              <a:ext uri="{FF2B5EF4-FFF2-40B4-BE49-F238E27FC236}">
                <a16:creationId xmlns:a16="http://schemas.microsoft.com/office/drawing/2014/main" xmlns="" id="{6BCEFA56-E481-6677-E2FB-18B81A2A28D5}"/>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pPr>
            <a:r>
              <a:rPr lang="en-GB" altLang="en-US" sz="4100" b="1" dirty="0">
                <a:solidFill>
                  <a:prstClr val="white"/>
                </a:solidFill>
              </a:rPr>
              <a:t>2 Corinthians 4:13 </a:t>
            </a:r>
            <a:r>
              <a:rPr lang="en-GB" altLang="en-US" sz="4100" dirty="0">
                <a:solidFill>
                  <a:prstClr val="white"/>
                </a:solidFill>
              </a:rPr>
              <a:t>But we continue to preach because we have the same kind of faith the psalmist had when he said, </a:t>
            </a:r>
            <a:br>
              <a:rPr lang="en-GB" altLang="en-US" sz="4100" dirty="0">
                <a:solidFill>
                  <a:prstClr val="white"/>
                </a:solidFill>
              </a:rPr>
            </a:br>
            <a:r>
              <a:rPr lang="en-GB" altLang="en-US" sz="4100" dirty="0">
                <a:solidFill>
                  <a:srgbClr val="FFC000"/>
                </a:solidFill>
              </a:rPr>
              <a:t>“I believed in God, so I spoke.” </a:t>
            </a:r>
            <a:endParaRPr kumimoji="0" lang="en-US" altLang="en-US" sz="4400" i="0" u="none" strike="noStrike" kern="1200" cap="none" spc="0" normalizeH="0" baseline="0" noProof="0" dirty="0">
              <a:ln>
                <a:noFill/>
              </a:ln>
              <a:solidFill>
                <a:srgbClr val="FFC000"/>
              </a:solidFill>
              <a:effectLst/>
              <a:uLnTx/>
              <a:uFillTx/>
            </a:endParaRPr>
          </a:p>
        </p:txBody>
      </p:sp>
      <p:sp>
        <p:nvSpPr>
          <p:cNvPr id="3" name="Text Box 4">
            <a:extLst>
              <a:ext uri="{FF2B5EF4-FFF2-40B4-BE49-F238E27FC236}">
                <a16:creationId xmlns:a16="http://schemas.microsoft.com/office/drawing/2014/main" xmlns="" id="{742E2091-7AE0-4703-BE3B-733A9B6E167A}"/>
              </a:ext>
            </a:extLst>
          </p:cNvPr>
          <p:cNvSpPr txBox="1">
            <a:spLocks noChangeArrowheads="1"/>
          </p:cNvSpPr>
          <p:nvPr/>
        </p:nvSpPr>
        <p:spPr bwMode="auto">
          <a:xfrm>
            <a:off x="4503087" y="5032375"/>
            <a:ext cx="3185824" cy="109855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45720" rIns="45720"/>
          <a:lstStyle>
            <a:defPPr>
              <a:defRPr lang="en-US"/>
            </a:defPPr>
            <a:lvl1pPr algn="ctr" eaLnBrk="1" hangingPunct="1">
              <a:lnSpc>
                <a:spcPct val="100000"/>
              </a:lnSpc>
              <a:spcAft>
                <a:spcPts val="0"/>
              </a:spcAft>
              <a:defRPr sz="3200" b="1">
                <a:solidFill>
                  <a:prstClr val="black"/>
                </a:solidFill>
              </a:defRPr>
            </a:lvl1pPr>
          </a:lstStyle>
          <a:p>
            <a:pPr marL="0" marR="0" lvl="0" indent="0" algn="ctr" defTabSz="914400" rtl="0" eaLnBrk="1" fontAlgn="base" latinLnBrk="0" hangingPunct="1">
              <a:lnSpc>
                <a:spcPct val="100000"/>
              </a:lnSpc>
              <a:spcBef>
                <a:spcPct val="0"/>
              </a:spcBef>
              <a:spcAft>
                <a:spcPts val="1200"/>
              </a:spcAft>
              <a:buClrTx/>
              <a:buSzTx/>
              <a:buFontTx/>
              <a:buNone/>
              <a:tabLst/>
              <a:defRPr/>
            </a:pPr>
            <a:r>
              <a:rPr kumimoji="0" lang="en-US" altLang="en-US" sz="6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Our part</a:t>
            </a:r>
            <a:endParaRPr kumimoji="0" lang="en-US" altLang="en-US" sz="6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
        <p:nvSpPr>
          <p:cNvPr id="4" name="Text Box 4">
            <a:extLst>
              <a:ext uri="{FF2B5EF4-FFF2-40B4-BE49-F238E27FC236}">
                <a16:creationId xmlns:a16="http://schemas.microsoft.com/office/drawing/2014/main" xmlns="" id="{22DF2C8E-EB6D-4621-BB7E-D80D67C5F6DF}"/>
              </a:ext>
            </a:extLst>
          </p:cNvPr>
          <p:cNvSpPr txBox="1">
            <a:spLocks noChangeArrowheads="1"/>
          </p:cNvSpPr>
          <p:nvPr/>
        </p:nvSpPr>
        <p:spPr bwMode="auto">
          <a:xfrm>
            <a:off x="4325681" y="2498725"/>
            <a:ext cx="3399348" cy="1870076"/>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marL="0" marR="0" lvl="0" indent="0" algn="ctr" defTabSz="914400" rtl="0" eaLnBrk="1" fontAlgn="base" latinLnBrk="0" hangingPunct="1">
              <a:lnSpc>
                <a:spcPts val="4300"/>
              </a:lnSpc>
              <a:spcBef>
                <a:spcPct val="0"/>
              </a:spcBef>
              <a:spcAft>
                <a:spcPts val="0"/>
              </a:spcAft>
              <a:buClrTx/>
              <a:buSzTx/>
              <a:buFontTx/>
              <a:buNone/>
              <a:tabLst/>
              <a:defRPr/>
            </a:pPr>
            <a:r>
              <a:rPr kumimoji="0" lang="en-US" altLang="en-US" sz="44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Keep telling people about Christ</a:t>
            </a:r>
            <a:endParaRPr kumimoji="0" lang="en-US" altLang="en-US"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
        <p:nvSpPr>
          <p:cNvPr id="5" name="Text Box 4">
            <a:extLst>
              <a:ext uri="{FF2B5EF4-FFF2-40B4-BE49-F238E27FC236}">
                <a16:creationId xmlns:a16="http://schemas.microsoft.com/office/drawing/2014/main" xmlns="" id="{1C47C111-31F3-4F27-8E73-8C34E20AB292}"/>
              </a:ext>
            </a:extLst>
          </p:cNvPr>
          <p:cNvSpPr txBox="1">
            <a:spLocks noChangeArrowheads="1"/>
          </p:cNvSpPr>
          <p:nvPr/>
        </p:nvSpPr>
        <p:spPr bwMode="auto">
          <a:xfrm>
            <a:off x="6131559" y="1167767"/>
            <a:ext cx="2511171" cy="752474"/>
          </a:xfrm>
          <a:prstGeom prst="rect">
            <a:avLst/>
          </a:prstGeom>
          <a:solidFill>
            <a:srgbClr val="FFC000"/>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marL="0" marR="0" lvl="0" indent="0" algn="ctr" defTabSz="914400" rtl="0" eaLnBrk="1" fontAlgn="base" latinLnBrk="0" hangingPunct="1">
              <a:lnSpc>
                <a:spcPts val="4300"/>
              </a:lnSpc>
              <a:spcBef>
                <a:spcPct val="0"/>
              </a:spcBef>
              <a:spcAft>
                <a:spcPts val="0"/>
              </a:spcAft>
              <a:buClrTx/>
              <a:buSzTx/>
              <a:buFontTx/>
              <a:buNone/>
              <a:tabLst/>
              <a:defRPr/>
            </a:pPr>
            <a:r>
              <a:rPr kumimoji="0" lang="en-US" altLang="en-US" sz="44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Psalm 116</a:t>
            </a:r>
            <a:endParaRPr kumimoji="0" lang="en-US" altLang="en-US"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Tree>
    <p:extLst>
      <p:ext uri="{BB962C8B-B14F-4D97-AF65-F5344CB8AC3E}">
        <p14:creationId xmlns:p14="http://schemas.microsoft.com/office/powerpoint/2010/main" val="4231503033"/>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a:extLst>
              <a:ext uri="{FF2B5EF4-FFF2-40B4-BE49-F238E27FC236}">
                <a16:creationId xmlns:a16="http://schemas.microsoft.com/office/drawing/2014/main" xmlns="" id="{6BCEFA56-E481-6677-E2FB-18B81A2A28D5}"/>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pPr>
            <a:r>
              <a:rPr lang="en-GB" altLang="en-US" sz="4100" b="1" dirty="0">
                <a:solidFill>
                  <a:prstClr val="white"/>
                </a:solidFill>
              </a:rPr>
              <a:t>2 Corinthians 4:14 </a:t>
            </a:r>
            <a:r>
              <a:rPr lang="en-GB" altLang="en-US" sz="4100" dirty="0">
                <a:solidFill>
                  <a:prstClr val="white"/>
                </a:solidFill>
              </a:rPr>
              <a:t>We know that God, who raised the Lord Jesus, will also raise us with Jesus and present us to himself together with you. </a:t>
            </a:r>
            <a:endParaRPr kumimoji="0" lang="en-US" altLang="en-US" sz="4400" i="0" u="none" strike="noStrike" kern="1200" cap="none" spc="0" normalizeH="0" baseline="0" noProof="0" dirty="0">
              <a:ln>
                <a:noFill/>
              </a:ln>
              <a:solidFill>
                <a:srgbClr val="FFC000"/>
              </a:solidFill>
              <a:effectLst/>
              <a:uLnTx/>
              <a:uFillTx/>
            </a:endParaRPr>
          </a:p>
        </p:txBody>
      </p:sp>
      <p:sp>
        <p:nvSpPr>
          <p:cNvPr id="3" name="Text Box 4">
            <a:extLst>
              <a:ext uri="{FF2B5EF4-FFF2-40B4-BE49-F238E27FC236}">
                <a16:creationId xmlns:a16="http://schemas.microsoft.com/office/drawing/2014/main" xmlns="" id="{742E2091-7AE0-4703-BE3B-733A9B6E167A}"/>
              </a:ext>
            </a:extLst>
          </p:cNvPr>
          <p:cNvSpPr txBox="1">
            <a:spLocks noChangeArrowheads="1"/>
          </p:cNvSpPr>
          <p:nvPr/>
        </p:nvSpPr>
        <p:spPr bwMode="auto">
          <a:xfrm>
            <a:off x="4503087" y="5032375"/>
            <a:ext cx="3185824" cy="109855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45720" rIns="45720"/>
          <a:lstStyle>
            <a:defPPr>
              <a:defRPr lang="en-US"/>
            </a:defPPr>
            <a:lvl1pPr algn="ctr" eaLnBrk="1" hangingPunct="1">
              <a:lnSpc>
                <a:spcPct val="100000"/>
              </a:lnSpc>
              <a:spcAft>
                <a:spcPts val="0"/>
              </a:spcAft>
              <a:defRPr sz="3200" b="1">
                <a:solidFill>
                  <a:prstClr val="black"/>
                </a:solidFill>
              </a:defRPr>
            </a:lvl1pPr>
          </a:lstStyle>
          <a:p>
            <a:pPr marL="0" marR="0" lvl="0" indent="0" algn="ctr" defTabSz="914400" rtl="0" eaLnBrk="1" fontAlgn="base" latinLnBrk="0" hangingPunct="1">
              <a:lnSpc>
                <a:spcPct val="100000"/>
              </a:lnSpc>
              <a:spcBef>
                <a:spcPct val="0"/>
              </a:spcBef>
              <a:spcAft>
                <a:spcPts val="1200"/>
              </a:spcAft>
              <a:buClrTx/>
              <a:buSzTx/>
              <a:buFontTx/>
              <a:buNone/>
              <a:tabLst/>
              <a:defRPr/>
            </a:pPr>
            <a:r>
              <a:rPr kumimoji="0" lang="en-US" altLang="en-US" sz="6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Our part</a:t>
            </a:r>
            <a:endParaRPr kumimoji="0" lang="en-US" altLang="en-US" sz="6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
        <p:nvSpPr>
          <p:cNvPr id="4" name="Text Box 4">
            <a:extLst>
              <a:ext uri="{FF2B5EF4-FFF2-40B4-BE49-F238E27FC236}">
                <a16:creationId xmlns:a16="http://schemas.microsoft.com/office/drawing/2014/main" xmlns="" id="{22DF2C8E-EB6D-4621-BB7E-D80D67C5F6DF}"/>
              </a:ext>
            </a:extLst>
          </p:cNvPr>
          <p:cNvSpPr txBox="1">
            <a:spLocks noChangeArrowheads="1"/>
          </p:cNvSpPr>
          <p:nvPr/>
        </p:nvSpPr>
        <p:spPr bwMode="auto">
          <a:xfrm>
            <a:off x="4325681" y="2498725"/>
            <a:ext cx="3399348" cy="1870076"/>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marL="0" marR="0" lvl="0" indent="0" algn="ctr" defTabSz="914400" rtl="0" eaLnBrk="1" fontAlgn="base" latinLnBrk="0" hangingPunct="1">
              <a:lnSpc>
                <a:spcPts val="4300"/>
              </a:lnSpc>
              <a:spcBef>
                <a:spcPct val="0"/>
              </a:spcBef>
              <a:spcAft>
                <a:spcPts val="0"/>
              </a:spcAft>
              <a:buClrTx/>
              <a:buSzTx/>
              <a:buFontTx/>
              <a:buNone/>
              <a:tabLst/>
              <a:defRPr/>
            </a:pPr>
            <a:r>
              <a:rPr kumimoji="0" lang="en-US" altLang="en-US" sz="44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Keep telling people about Christ</a:t>
            </a:r>
            <a:endParaRPr kumimoji="0" lang="en-US" altLang="en-US"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Tree>
    <p:extLst>
      <p:ext uri="{BB962C8B-B14F-4D97-AF65-F5344CB8AC3E}">
        <p14:creationId xmlns:p14="http://schemas.microsoft.com/office/powerpoint/2010/main" val="1035949685"/>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a:extLst>
              <a:ext uri="{FF2B5EF4-FFF2-40B4-BE49-F238E27FC236}">
                <a16:creationId xmlns:a16="http://schemas.microsoft.com/office/drawing/2014/main" xmlns="" id="{5618EA48-9E67-4A5B-98FA-384353F70F23}"/>
              </a:ext>
            </a:extLst>
          </p:cNvPr>
          <p:cNvSpPr txBox="1">
            <a:spLocks noChangeArrowheads="1"/>
          </p:cNvSpPr>
          <p:nvPr/>
        </p:nvSpPr>
        <p:spPr bwMode="auto">
          <a:xfrm>
            <a:off x="7454900" y="1914525"/>
            <a:ext cx="4195763" cy="2827338"/>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100"/>
              </a:lnSpc>
              <a:spcAft>
                <a:spcPts val="1200"/>
              </a:spcAft>
              <a:defRPr/>
            </a:pPr>
            <a:r>
              <a:rPr lang="en-US" altLang="en-US" sz="4400" dirty="0">
                <a:latin typeface="Arial Narrow" panose="020B0606020202030204" pitchFamily="34" charset="0"/>
              </a:rPr>
              <a:t>Romans 15:19 </a:t>
            </a:r>
            <a:r>
              <a:rPr lang="en-US" altLang="en-US" sz="4400" b="0" dirty="0">
                <a:latin typeface="Arial Narrow" panose="020B0606020202030204" pitchFamily="34" charset="0"/>
              </a:rPr>
              <a:t>“…from </a:t>
            </a:r>
            <a:r>
              <a:rPr lang="en-US" altLang="en-US" sz="4400" b="0" u="sng" dirty="0">
                <a:latin typeface="Arial Narrow" panose="020B0606020202030204" pitchFamily="34" charset="0"/>
              </a:rPr>
              <a:t>Jerusalem</a:t>
            </a:r>
            <a:r>
              <a:rPr lang="en-US" altLang="en-US" sz="4400" b="0" dirty="0">
                <a:latin typeface="Arial Narrow" panose="020B0606020202030204" pitchFamily="34" charset="0"/>
              </a:rPr>
              <a:t> </a:t>
            </a:r>
            <a:r>
              <a:rPr lang="en-US" altLang="en-US" sz="4400" b="0" dirty="0">
                <a:solidFill>
                  <a:schemeClr val="tx1">
                    <a:lumMod val="85000"/>
                  </a:schemeClr>
                </a:solidFill>
                <a:latin typeface="Arial Narrow" panose="020B0606020202030204" pitchFamily="34" charset="0"/>
              </a:rPr>
              <a:t>to Illyricum I have fully preached the gospel of Christ.” </a:t>
            </a:r>
          </a:p>
        </p:txBody>
      </p:sp>
    </p:spTree>
    <p:extLst>
      <p:ext uri="{BB962C8B-B14F-4D97-AF65-F5344CB8AC3E}">
        <p14:creationId xmlns:p14="http://schemas.microsoft.com/office/powerpoint/2010/main" val="83637885"/>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a:extLst>
              <a:ext uri="{FF2B5EF4-FFF2-40B4-BE49-F238E27FC236}">
                <a16:creationId xmlns:a16="http://schemas.microsoft.com/office/drawing/2014/main" xmlns="" id="{5618EA48-9E67-4A5B-98FA-384353F70F23}"/>
              </a:ext>
            </a:extLst>
          </p:cNvPr>
          <p:cNvSpPr txBox="1">
            <a:spLocks noChangeArrowheads="1"/>
          </p:cNvSpPr>
          <p:nvPr/>
        </p:nvSpPr>
        <p:spPr bwMode="auto">
          <a:xfrm>
            <a:off x="7454900" y="1914525"/>
            <a:ext cx="4195763" cy="2827338"/>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100"/>
              </a:lnSpc>
              <a:spcAft>
                <a:spcPts val="1200"/>
              </a:spcAft>
              <a:defRPr/>
            </a:pPr>
            <a:r>
              <a:rPr lang="en-US" altLang="en-US" sz="4400" dirty="0">
                <a:latin typeface="Arial Narrow" panose="020B0606020202030204" pitchFamily="34" charset="0"/>
              </a:rPr>
              <a:t>Romans 15:19 </a:t>
            </a:r>
            <a:r>
              <a:rPr lang="en-US" altLang="en-US" sz="4400" b="0" dirty="0">
                <a:latin typeface="Arial Narrow" panose="020B0606020202030204" pitchFamily="34" charset="0"/>
              </a:rPr>
              <a:t>“…from Jerusalem to </a:t>
            </a:r>
            <a:r>
              <a:rPr lang="en-US" altLang="en-US" sz="4400" b="0" u="sng" dirty="0">
                <a:latin typeface="Arial Narrow" panose="020B0606020202030204" pitchFamily="34" charset="0"/>
              </a:rPr>
              <a:t>Illyricum</a:t>
            </a:r>
            <a:r>
              <a:rPr lang="en-US" altLang="en-US" sz="4400" b="0" dirty="0">
                <a:latin typeface="Arial Narrow" panose="020B0606020202030204" pitchFamily="34" charset="0"/>
              </a:rPr>
              <a:t> I have fully preached the gospel of Christ.” </a:t>
            </a:r>
          </a:p>
        </p:txBody>
      </p:sp>
    </p:spTree>
    <p:extLst>
      <p:ext uri="{BB962C8B-B14F-4D97-AF65-F5344CB8AC3E}">
        <p14:creationId xmlns:p14="http://schemas.microsoft.com/office/powerpoint/2010/main" val="118121042"/>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Content Placeholder 2">
            <a:extLst>
              <a:ext uri="{FF2B5EF4-FFF2-40B4-BE49-F238E27FC236}">
                <a16:creationId xmlns:a16="http://schemas.microsoft.com/office/drawing/2014/main" xmlns="" id="{C5753FC0-CB73-75A9-CA7B-79E56C747CCC}"/>
              </a:ext>
            </a:extLst>
          </p:cNvPr>
          <p:cNvSpPr txBox="1">
            <a:spLocks/>
          </p:cNvSpPr>
          <p:nvPr/>
        </p:nvSpPr>
        <p:spPr bwMode="auto">
          <a:xfrm>
            <a:off x="7069138" y="1381760"/>
            <a:ext cx="4483100" cy="5394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3800"/>
              </a:lnSpc>
              <a:spcAft>
                <a:spcPts val="1200"/>
              </a:spcAft>
              <a:buClr>
                <a:srgbClr val="FFFFFF"/>
              </a:buClr>
              <a:buFont typeface="Wingdings 2" panose="05020102010507070707" pitchFamily="18" charset="2"/>
              <a:buNone/>
            </a:pPr>
            <a:r>
              <a:rPr lang="en-US" altLang="en-US" sz="4000" dirty="0">
                <a:latin typeface="Times New Roman" panose="02020603050405020304" pitchFamily="18" charset="0"/>
                <a:cs typeface="Times New Roman" panose="02020603050405020304" pitchFamily="18" charset="0"/>
              </a:rPr>
              <a:t>“In a little more than ten years Paul established the Church in four provinces of the Empire: Galatia, Macedonia, Achaia and Asia. </a:t>
            </a:r>
            <a:endParaRPr lang="en-US" altLang="en-US" sz="4000" dirty="0">
              <a:solidFill>
                <a:srgbClr val="FFFF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4304767"/>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5" name="Content Placeholder 2">
            <a:extLst>
              <a:ext uri="{FF2B5EF4-FFF2-40B4-BE49-F238E27FC236}">
                <a16:creationId xmlns:a16="http://schemas.microsoft.com/office/drawing/2014/main" xmlns="" id="{79BBE929-E921-3E15-8949-58832B066D6F}"/>
              </a:ext>
            </a:extLst>
          </p:cNvPr>
          <p:cNvSpPr txBox="1">
            <a:spLocks/>
          </p:cNvSpPr>
          <p:nvPr/>
        </p:nvSpPr>
        <p:spPr bwMode="auto">
          <a:xfrm>
            <a:off x="7069138" y="1381760"/>
            <a:ext cx="4483100" cy="547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3800"/>
              </a:lnSpc>
              <a:spcAft>
                <a:spcPts val="1200"/>
              </a:spcAft>
              <a:buClr>
                <a:srgbClr val="FFFFFF"/>
              </a:buClr>
              <a:buFont typeface="Wingdings 2" panose="05020102010507070707" pitchFamily="18" charset="2"/>
              <a:buNone/>
            </a:pPr>
            <a:r>
              <a:rPr lang="en-US" altLang="en-US" sz="4000" dirty="0">
                <a:latin typeface="Times New Roman" panose="02020603050405020304" pitchFamily="18" charset="0"/>
                <a:cs typeface="Times New Roman" panose="02020603050405020304" pitchFamily="18" charset="0"/>
              </a:rPr>
              <a:t>Before AD 47 there were no churches in these provinces; in AD 57 Paul could speak as if his work there was done…”</a:t>
            </a:r>
          </a:p>
          <a:p>
            <a:pPr>
              <a:lnSpc>
                <a:spcPts val="3400"/>
              </a:lnSpc>
              <a:spcAft>
                <a:spcPts val="1200"/>
              </a:spcAft>
              <a:buClr>
                <a:srgbClr val="FFFFFF"/>
              </a:buClr>
              <a:buFont typeface="Wingdings 2" panose="05020102010507070707" pitchFamily="18" charset="2"/>
              <a:buNone/>
            </a:pPr>
            <a:r>
              <a:rPr lang="en-US" altLang="en-US" sz="3600" dirty="0">
                <a:latin typeface="Times New Roman" panose="02020603050405020304" pitchFamily="18" charset="0"/>
                <a:cs typeface="Times New Roman" panose="02020603050405020304" pitchFamily="18" charset="0"/>
              </a:rPr>
              <a:t>- F.F. Bruce, </a:t>
            </a:r>
            <a:r>
              <a:rPr lang="en-US" altLang="en-US" sz="3600" i="1" dirty="0">
                <a:latin typeface="Times New Roman" panose="02020603050405020304" pitchFamily="18" charset="0"/>
                <a:cs typeface="Times New Roman" panose="02020603050405020304" pitchFamily="18" charset="0"/>
              </a:rPr>
              <a:t>Paul: Apostle of the Heart Set Free, </a:t>
            </a:r>
            <a:r>
              <a:rPr lang="en-US" altLang="en-US" sz="3600" dirty="0">
                <a:latin typeface="Times New Roman" panose="02020603050405020304" pitchFamily="18" charset="0"/>
                <a:cs typeface="Times New Roman" panose="02020603050405020304" pitchFamily="18" charset="0"/>
              </a:rPr>
              <a:t>p. 18. </a:t>
            </a:r>
            <a:endParaRPr lang="en-US" altLang="en-US" sz="3600" dirty="0">
              <a:solidFill>
                <a:srgbClr val="FFFF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5033770"/>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a:extLst>
              <a:ext uri="{FF2B5EF4-FFF2-40B4-BE49-F238E27FC236}">
                <a16:creationId xmlns:a16="http://schemas.microsoft.com/office/drawing/2014/main" xmlns="" id="{F5F7BC09-41F5-4DDE-9288-A98BD5F29B15}"/>
              </a:ext>
            </a:extLst>
          </p:cNvPr>
          <p:cNvSpPr txBox="1">
            <a:spLocks noChangeArrowheads="1"/>
          </p:cNvSpPr>
          <p:nvPr/>
        </p:nvSpPr>
        <p:spPr bwMode="auto">
          <a:xfrm>
            <a:off x="5630863" y="1647825"/>
            <a:ext cx="6113462" cy="3030538"/>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500"/>
              </a:lnSpc>
              <a:spcAft>
                <a:spcPts val="1200"/>
              </a:spcAft>
              <a:defRPr/>
            </a:pPr>
            <a:r>
              <a:rPr lang="en-US" altLang="en-US" sz="4600" dirty="0">
                <a:latin typeface="Arial Narrow" panose="020B0606020202030204" pitchFamily="34" charset="0"/>
              </a:rPr>
              <a:t>Few teams in the history of the world have impacted more people than Paul and his companions.</a:t>
            </a:r>
            <a:endParaRPr lang="en-US" altLang="en-US" sz="4600" b="0" dirty="0">
              <a:latin typeface="Arial Narrow" panose="020B0606020202030204" pitchFamily="34" charset="0"/>
            </a:endParaRPr>
          </a:p>
        </p:txBody>
      </p:sp>
    </p:spTree>
    <p:extLst>
      <p:ext uri="{BB962C8B-B14F-4D97-AF65-F5344CB8AC3E}">
        <p14:creationId xmlns:p14="http://schemas.microsoft.com/office/powerpoint/2010/main" val="4093398352"/>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5" name="Content Placeholder 2">
            <a:extLst>
              <a:ext uri="{FF2B5EF4-FFF2-40B4-BE49-F238E27FC236}">
                <a16:creationId xmlns:a16="http://schemas.microsoft.com/office/drawing/2014/main" xmlns="" id="{79BBE929-E921-3E15-8949-58832B066D6F}"/>
              </a:ext>
            </a:extLst>
          </p:cNvPr>
          <p:cNvSpPr txBox="1">
            <a:spLocks/>
          </p:cNvSpPr>
          <p:nvPr/>
        </p:nvSpPr>
        <p:spPr bwMode="auto">
          <a:xfrm>
            <a:off x="7069138" y="894080"/>
            <a:ext cx="4483100" cy="5963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pPr>
            <a:r>
              <a:rPr lang="en-GB" altLang="en-US" sz="4000" b="1" dirty="0">
                <a:solidFill>
                  <a:prstClr val="white"/>
                </a:solidFill>
              </a:rPr>
              <a:t>2 Corinthians 4:15 </a:t>
            </a:r>
            <a:br>
              <a:rPr lang="en-GB" altLang="en-US" sz="4000" b="1" dirty="0">
                <a:solidFill>
                  <a:prstClr val="white"/>
                </a:solidFill>
              </a:rPr>
            </a:br>
            <a:r>
              <a:rPr lang="en-GB" altLang="en-US" sz="4000" dirty="0">
                <a:solidFill>
                  <a:prstClr val="white"/>
                </a:solidFill>
              </a:rPr>
              <a:t>All of this is for your benefit. And as God’s grace reaches more and more people, there will be great thanksgiving, and God will receive more and more glory.</a:t>
            </a:r>
            <a:endParaRPr lang="en-US" altLang="en-US" sz="4000" dirty="0">
              <a:solidFill>
                <a:srgbClr val="FFC000"/>
              </a:solidFill>
            </a:endParaRPr>
          </a:p>
        </p:txBody>
      </p:sp>
    </p:spTree>
    <p:extLst>
      <p:ext uri="{BB962C8B-B14F-4D97-AF65-F5344CB8AC3E}">
        <p14:creationId xmlns:p14="http://schemas.microsoft.com/office/powerpoint/2010/main" val="262584600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a:extLst>
              <a:ext uri="{FF2B5EF4-FFF2-40B4-BE49-F238E27FC236}">
                <a16:creationId xmlns:a16="http://schemas.microsoft.com/office/drawing/2014/main" xmlns="" id="{0F1F2B71-6CE4-DB1B-B59B-991B2B233FE7}"/>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r>
              <a:rPr lang="en-US" altLang="en-US" sz="4100" b="1" dirty="0"/>
              <a:t>2 Corinthians 4:7 </a:t>
            </a:r>
            <a:r>
              <a:rPr lang="en-US" altLang="en-US" sz="4100" dirty="0"/>
              <a:t>But we have this treasure in earthen vessels, so that the surpassing greatness of the power will be of God and not from ourselves;  </a:t>
            </a:r>
          </a:p>
          <a:p>
            <a:pPr>
              <a:lnSpc>
                <a:spcPts val="4300"/>
              </a:lnSpc>
              <a:spcAft>
                <a:spcPts val="2400"/>
              </a:spcAft>
              <a:buClr>
                <a:srgbClr val="FFFFFF"/>
              </a:buClr>
              <a:buFont typeface="Wingdings 2" panose="05020102010507070707" pitchFamily="18" charset="2"/>
              <a:buNone/>
            </a:pPr>
            <a:endParaRPr lang="en-US" altLang="en-US" sz="4400" dirty="0">
              <a:solidFill>
                <a:srgbClr val="FFFFFF"/>
              </a:solidFill>
            </a:endParaRP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a:extLst>
              <a:ext uri="{FF2B5EF4-FFF2-40B4-BE49-F238E27FC236}">
                <a16:creationId xmlns:a16="http://schemas.microsoft.com/office/drawing/2014/main" xmlns="" id="{6BCEFA56-E481-6677-E2FB-18B81A2A28D5}"/>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000"/>
              </a:lnSpc>
              <a:spcAft>
                <a:spcPts val="1200"/>
              </a:spcAft>
              <a:buClr>
                <a:srgbClr val="FFFFFF"/>
              </a:buClr>
              <a:buNone/>
            </a:pPr>
            <a:r>
              <a:rPr lang="en-GB" altLang="en-US" sz="4100" b="1" dirty="0">
                <a:solidFill>
                  <a:prstClr val="white"/>
                </a:solidFill>
              </a:rPr>
              <a:t>2 Corinthians 4:16 </a:t>
            </a:r>
            <a:r>
              <a:rPr lang="en-GB" altLang="en-US" sz="4100" dirty="0">
                <a:solidFill>
                  <a:prstClr val="white"/>
                </a:solidFill>
              </a:rPr>
              <a:t>Therefore we do not lose heart, but though our outer man is decaying, yet our inner man is being renewed day by day. 17 For momentary, light affliction is producing for us</a:t>
            </a:r>
            <a:r>
              <a:rPr lang="en-GB" altLang="en-US" sz="4100" dirty="0">
                <a:solidFill>
                  <a:srgbClr val="FFC000"/>
                </a:solidFill>
              </a:rPr>
              <a:t> an eternal weight of glory </a:t>
            </a:r>
            <a:r>
              <a:rPr lang="en-GB" altLang="en-US" sz="4100" dirty="0">
                <a:solidFill>
                  <a:prstClr val="white"/>
                </a:solidFill>
              </a:rPr>
              <a:t>far beyond all comparison, 18 while we look not at the things which are seen, but at the things which are not seen; for the things which are seen are temporal, but the things which are not seen are eternal.</a:t>
            </a:r>
            <a:endParaRPr kumimoji="0" lang="en-US" altLang="en-US" sz="4400" i="0" u="none" strike="noStrike" kern="1200" cap="none" spc="0" normalizeH="0" baseline="0" noProof="0" dirty="0">
              <a:ln>
                <a:noFill/>
              </a:ln>
              <a:solidFill>
                <a:srgbClr val="FFC000"/>
              </a:solidFill>
              <a:effectLst/>
              <a:uLnTx/>
              <a:uFillTx/>
            </a:endParaRPr>
          </a:p>
        </p:txBody>
      </p:sp>
      <p:sp>
        <p:nvSpPr>
          <p:cNvPr id="3" name="Text Box 4">
            <a:extLst>
              <a:ext uri="{FF2B5EF4-FFF2-40B4-BE49-F238E27FC236}">
                <a16:creationId xmlns:a16="http://schemas.microsoft.com/office/drawing/2014/main" xmlns="" id="{742E2091-7AE0-4703-BE3B-733A9B6E167A}"/>
              </a:ext>
            </a:extLst>
          </p:cNvPr>
          <p:cNvSpPr txBox="1">
            <a:spLocks noChangeArrowheads="1"/>
          </p:cNvSpPr>
          <p:nvPr/>
        </p:nvSpPr>
        <p:spPr bwMode="auto">
          <a:xfrm>
            <a:off x="4503087" y="5032375"/>
            <a:ext cx="3185824" cy="109855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45720" rIns="45720"/>
          <a:lstStyle>
            <a:defPPr>
              <a:defRPr lang="en-US"/>
            </a:defPPr>
            <a:lvl1pPr algn="ctr" eaLnBrk="1" hangingPunct="1">
              <a:lnSpc>
                <a:spcPct val="100000"/>
              </a:lnSpc>
              <a:spcAft>
                <a:spcPts val="0"/>
              </a:spcAft>
              <a:defRPr sz="3200" b="1">
                <a:solidFill>
                  <a:prstClr val="black"/>
                </a:solidFill>
              </a:defRPr>
            </a:lvl1pPr>
          </a:lstStyle>
          <a:p>
            <a:pPr marL="0" marR="0" lvl="0" indent="0" algn="ctr" defTabSz="914400" rtl="0" eaLnBrk="1" fontAlgn="base" latinLnBrk="0" hangingPunct="1">
              <a:lnSpc>
                <a:spcPct val="100000"/>
              </a:lnSpc>
              <a:spcBef>
                <a:spcPct val="0"/>
              </a:spcBef>
              <a:spcAft>
                <a:spcPts val="1200"/>
              </a:spcAft>
              <a:buClrTx/>
              <a:buSzTx/>
              <a:buFontTx/>
              <a:buNone/>
              <a:tabLst/>
              <a:defRPr/>
            </a:pPr>
            <a:r>
              <a:rPr kumimoji="0" lang="en-US" altLang="en-US" sz="6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Our part</a:t>
            </a:r>
            <a:endParaRPr kumimoji="0" lang="en-US" altLang="en-US" sz="6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
        <p:nvSpPr>
          <p:cNvPr id="4" name="Text Box 4">
            <a:extLst>
              <a:ext uri="{FF2B5EF4-FFF2-40B4-BE49-F238E27FC236}">
                <a16:creationId xmlns:a16="http://schemas.microsoft.com/office/drawing/2014/main" xmlns="" id="{22DF2C8E-EB6D-4621-BB7E-D80D67C5F6DF}"/>
              </a:ext>
            </a:extLst>
          </p:cNvPr>
          <p:cNvSpPr txBox="1">
            <a:spLocks noChangeArrowheads="1"/>
          </p:cNvSpPr>
          <p:nvPr/>
        </p:nvSpPr>
        <p:spPr bwMode="auto">
          <a:xfrm>
            <a:off x="3908296" y="3959225"/>
            <a:ext cx="4234119" cy="793751"/>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marL="0" marR="0" lvl="0" indent="0" algn="ctr" defTabSz="914400" rtl="0" eaLnBrk="1" fontAlgn="base" latinLnBrk="0" hangingPunct="1">
              <a:lnSpc>
                <a:spcPts val="4300"/>
              </a:lnSpc>
              <a:spcBef>
                <a:spcPct val="0"/>
              </a:spcBef>
              <a:spcAft>
                <a:spcPts val="0"/>
              </a:spcAft>
              <a:buClrTx/>
              <a:buSzTx/>
              <a:buFontTx/>
              <a:buNone/>
              <a:tabLst/>
              <a:defRPr/>
            </a:pPr>
            <a:r>
              <a:rPr kumimoji="0" lang="en-US" altLang="en-US" sz="44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Don’t lose heart</a:t>
            </a:r>
            <a:endParaRPr kumimoji="0" lang="en-US" altLang="en-US"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Tree>
    <p:extLst>
      <p:ext uri="{BB962C8B-B14F-4D97-AF65-F5344CB8AC3E}">
        <p14:creationId xmlns:p14="http://schemas.microsoft.com/office/powerpoint/2010/main" val="282450285"/>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a:extLst>
              <a:ext uri="{FF2B5EF4-FFF2-40B4-BE49-F238E27FC236}">
                <a16:creationId xmlns:a16="http://schemas.microsoft.com/office/drawing/2014/main" xmlns="" id="{6BCEFA56-E481-6677-E2FB-18B81A2A28D5}"/>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000"/>
              </a:lnSpc>
              <a:spcAft>
                <a:spcPts val="1200"/>
              </a:spcAft>
              <a:buClr>
                <a:srgbClr val="FFFFFF"/>
              </a:buClr>
              <a:buNone/>
            </a:pPr>
            <a:r>
              <a:rPr lang="en-GB" altLang="en-US" sz="4100" b="1" dirty="0">
                <a:solidFill>
                  <a:prstClr val="white"/>
                </a:solidFill>
              </a:rPr>
              <a:t>2 Corinthians 4:16 </a:t>
            </a:r>
            <a:r>
              <a:rPr lang="en-GB" altLang="en-US" sz="4100" dirty="0">
                <a:solidFill>
                  <a:prstClr val="white"/>
                </a:solidFill>
              </a:rPr>
              <a:t>Therefore we do not lose heart, but though our outer man is decaying, yet our inner man is being renewed day by day. 17 For </a:t>
            </a:r>
            <a:r>
              <a:rPr lang="en-GB" altLang="en-US" sz="4100" dirty="0">
                <a:solidFill>
                  <a:srgbClr val="FFC000"/>
                </a:solidFill>
              </a:rPr>
              <a:t>momentary, light affliction </a:t>
            </a:r>
            <a:r>
              <a:rPr lang="en-GB" altLang="en-US" sz="4100" dirty="0">
                <a:solidFill>
                  <a:prstClr val="white"/>
                </a:solidFill>
              </a:rPr>
              <a:t>is producing for </a:t>
            </a:r>
            <a:r>
              <a:rPr lang="en-GB" altLang="en-US" sz="4100" dirty="0"/>
              <a:t>us an eternal weight of glory far</a:t>
            </a:r>
            <a:r>
              <a:rPr lang="en-GB" altLang="en-US" sz="4100" dirty="0">
                <a:solidFill>
                  <a:prstClr val="white"/>
                </a:solidFill>
              </a:rPr>
              <a:t> beyond all comparison, 18 while we look not at the things which are seen, but at the things which are not seen; for the things which are seen are temporal, but the things which are not seen are eternal.</a:t>
            </a:r>
            <a:endParaRPr kumimoji="0" lang="en-US" altLang="en-US" sz="4400" i="0" u="none" strike="noStrike" kern="1200" cap="none" spc="0" normalizeH="0" baseline="0" noProof="0" dirty="0">
              <a:ln>
                <a:noFill/>
              </a:ln>
              <a:solidFill>
                <a:srgbClr val="FFC000"/>
              </a:solidFill>
              <a:effectLst/>
              <a:uLnTx/>
              <a:uFillTx/>
            </a:endParaRPr>
          </a:p>
        </p:txBody>
      </p:sp>
      <p:sp>
        <p:nvSpPr>
          <p:cNvPr id="3" name="Text Box 4">
            <a:extLst>
              <a:ext uri="{FF2B5EF4-FFF2-40B4-BE49-F238E27FC236}">
                <a16:creationId xmlns:a16="http://schemas.microsoft.com/office/drawing/2014/main" xmlns="" id="{742E2091-7AE0-4703-BE3B-733A9B6E167A}"/>
              </a:ext>
            </a:extLst>
          </p:cNvPr>
          <p:cNvSpPr txBox="1">
            <a:spLocks noChangeArrowheads="1"/>
          </p:cNvSpPr>
          <p:nvPr/>
        </p:nvSpPr>
        <p:spPr bwMode="auto">
          <a:xfrm>
            <a:off x="4503087" y="5032375"/>
            <a:ext cx="3185824" cy="109855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45720" rIns="45720"/>
          <a:lstStyle>
            <a:defPPr>
              <a:defRPr lang="en-US"/>
            </a:defPPr>
            <a:lvl1pPr algn="ctr" eaLnBrk="1" hangingPunct="1">
              <a:lnSpc>
                <a:spcPct val="100000"/>
              </a:lnSpc>
              <a:spcAft>
                <a:spcPts val="0"/>
              </a:spcAft>
              <a:defRPr sz="3200" b="1">
                <a:solidFill>
                  <a:prstClr val="black"/>
                </a:solidFill>
              </a:defRPr>
            </a:lvl1pPr>
          </a:lstStyle>
          <a:p>
            <a:pPr marL="0" marR="0" lvl="0" indent="0" algn="ctr" defTabSz="914400" rtl="0" eaLnBrk="1" fontAlgn="base" latinLnBrk="0" hangingPunct="1">
              <a:lnSpc>
                <a:spcPct val="100000"/>
              </a:lnSpc>
              <a:spcBef>
                <a:spcPct val="0"/>
              </a:spcBef>
              <a:spcAft>
                <a:spcPts val="1200"/>
              </a:spcAft>
              <a:buClrTx/>
              <a:buSzTx/>
              <a:buFontTx/>
              <a:buNone/>
              <a:tabLst/>
              <a:defRPr/>
            </a:pPr>
            <a:r>
              <a:rPr kumimoji="0" lang="en-US" altLang="en-US" sz="66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Our part</a:t>
            </a:r>
            <a:endParaRPr kumimoji="0" lang="en-US" altLang="en-US" sz="6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
        <p:nvSpPr>
          <p:cNvPr id="4" name="Text Box 4">
            <a:extLst>
              <a:ext uri="{FF2B5EF4-FFF2-40B4-BE49-F238E27FC236}">
                <a16:creationId xmlns:a16="http://schemas.microsoft.com/office/drawing/2014/main" xmlns="" id="{22DF2C8E-EB6D-4621-BB7E-D80D67C5F6DF}"/>
              </a:ext>
            </a:extLst>
          </p:cNvPr>
          <p:cNvSpPr txBox="1">
            <a:spLocks noChangeArrowheads="1"/>
          </p:cNvSpPr>
          <p:nvPr/>
        </p:nvSpPr>
        <p:spPr bwMode="auto">
          <a:xfrm>
            <a:off x="3908296" y="3959225"/>
            <a:ext cx="4234119" cy="793751"/>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marL="0" marR="0" lvl="0" indent="0" algn="ctr" defTabSz="914400" rtl="0" eaLnBrk="1" fontAlgn="base" latinLnBrk="0" hangingPunct="1">
              <a:lnSpc>
                <a:spcPts val="4300"/>
              </a:lnSpc>
              <a:spcBef>
                <a:spcPct val="0"/>
              </a:spcBef>
              <a:spcAft>
                <a:spcPts val="0"/>
              </a:spcAft>
              <a:buClrTx/>
              <a:buSzTx/>
              <a:buFontTx/>
              <a:buNone/>
              <a:tabLst/>
              <a:defRPr/>
            </a:pPr>
            <a:r>
              <a:rPr kumimoji="0" lang="en-US" altLang="en-US" sz="4400" b="1"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Don’t lose heart</a:t>
            </a:r>
            <a:endParaRPr kumimoji="0" lang="en-US" altLang="en-US" sz="44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p:txBody>
      </p:sp>
    </p:spTree>
    <p:extLst>
      <p:ext uri="{BB962C8B-B14F-4D97-AF65-F5344CB8AC3E}">
        <p14:creationId xmlns:p14="http://schemas.microsoft.com/office/powerpoint/2010/main" val="2461604356"/>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4">
            <a:extLst>
              <a:ext uri="{FF2B5EF4-FFF2-40B4-BE49-F238E27FC236}">
                <a16:creationId xmlns:a16="http://schemas.microsoft.com/office/drawing/2014/main" xmlns="" id="{4EEA3D12-5413-4BC0-997D-98ADB497E6BD}"/>
              </a:ext>
            </a:extLst>
          </p:cNvPr>
          <p:cNvSpPr txBox="1">
            <a:spLocks noChangeArrowheads="1"/>
          </p:cNvSpPr>
          <p:nvPr/>
        </p:nvSpPr>
        <p:spPr bwMode="auto">
          <a:xfrm>
            <a:off x="5424488" y="457200"/>
            <a:ext cx="6265862" cy="152400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45720" rIns="45720"/>
          <a:lstStyle>
            <a:defPPr>
              <a:defRPr lang="en-US"/>
            </a:defPPr>
            <a:lvl1pPr algn="ctr" eaLnBrk="1" hangingPunct="1">
              <a:lnSpc>
                <a:spcPct val="100000"/>
              </a:lnSpc>
              <a:spcAft>
                <a:spcPts val="0"/>
              </a:spcAft>
              <a:defRPr sz="3200" b="1">
                <a:solidFill>
                  <a:prstClr val="black"/>
                </a:solidFill>
              </a:defRPr>
            </a:lvl1pPr>
          </a:lstStyle>
          <a:p>
            <a:pPr>
              <a:spcAft>
                <a:spcPts val="1200"/>
              </a:spcAft>
              <a:defRPr/>
            </a:pPr>
            <a:r>
              <a:rPr lang="en-US" altLang="en-US" sz="8800" dirty="0">
                <a:latin typeface="Arial Narrow" panose="020B0606020202030204" pitchFamily="34" charset="0"/>
              </a:rPr>
              <a:t>Brokenness</a:t>
            </a:r>
            <a:endParaRPr lang="en-US" altLang="en-US" sz="8800" b="0" dirty="0">
              <a:latin typeface="Arial Narrow" panose="020B0606020202030204" pitchFamily="34" charset="0"/>
            </a:endParaRP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a:extLst>
              <a:ext uri="{FF2B5EF4-FFF2-40B4-BE49-F238E27FC236}">
                <a16:creationId xmlns:a16="http://schemas.microsoft.com/office/drawing/2014/main" xmlns="" id="{6BCEFA56-E481-6677-E2FB-18B81A2A28D5}"/>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000"/>
              </a:lnSpc>
              <a:spcAft>
                <a:spcPts val="1200"/>
              </a:spcAft>
              <a:buClr>
                <a:srgbClr val="FFFFFF"/>
              </a:buClr>
              <a:buNone/>
            </a:pPr>
            <a:r>
              <a:rPr lang="en-GB" altLang="en-US" sz="4100" b="1" dirty="0">
                <a:solidFill>
                  <a:prstClr val="white"/>
                </a:solidFill>
              </a:rPr>
              <a:t>2 Corinthians 4:16 </a:t>
            </a:r>
            <a:r>
              <a:rPr lang="en-GB" altLang="en-US" sz="4100" dirty="0">
                <a:solidFill>
                  <a:prstClr val="white"/>
                </a:solidFill>
              </a:rPr>
              <a:t>Therefore we do not lose heart, but though our outer man is </a:t>
            </a:r>
            <a:r>
              <a:rPr lang="en-GB" altLang="en-US" sz="4100" dirty="0"/>
              <a:t>decaying, yet our inner man is being renewed day by day. 17 For momentary, light affliction is producing for us an eternal weight of glory far beyond </a:t>
            </a:r>
            <a:r>
              <a:rPr lang="en-GB" altLang="en-US" sz="4100" dirty="0">
                <a:solidFill>
                  <a:prstClr val="white"/>
                </a:solidFill>
              </a:rPr>
              <a:t>all comparison, 18 while we </a:t>
            </a:r>
            <a:r>
              <a:rPr lang="en-GB" altLang="en-US" sz="4100" dirty="0">
                <a:solidFill>
                  <a:srgbClr val="FFC000"/>
                </a:solidFill>
              </a:rPr>
              <a:t>look not at the things which are seen</a:t>
            </a:r>
            <a:r>
              <a:rPr lang="en-GB" altLang="en-US" sz="4100" dirty="0">
                <a:solidFill>
                  <a:prstClr val="white"/>
                </a:solidFill>
              </a:rPr>
              <a:t>, but at the things which are not seen; for the things which are seen are temporal, but the things which are not seen are eternal.</a:t>
            </a:r>
            <a:endParaRPr kumimoji="0" lang="en-US" altLang="en-US" sz="4400" i="0" u="none" strike="noStrike" kern="1200" cap="none" spc="0" normalizeH="0" baseline="0" noProof="0" dirty="0">
              <a:ln>
                <a:noFill/>
              </a:ln>
              <a:solidFill>
                <a:srgbClr val="FFC000"/>
              </a:solidFill>
              <a:effectLst/>
              <a:uLnTx/>
              <a:uFillTx/>
            </a:endParaRPr>
          </a:p>
        </p:txBody>
      </p:sp>
    </p:spTree>
    <p:extLst>
      <p:ext uri="{BB962C8B-B14F-4D97-AF65-F5344CB8AC3E}">
        <p14:creationId xmlns:p14="http://schemas.microsoft.com/office/powerpoint/2010/main" val="69376612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a:extLst>
              <a:ext uri="{FF2B5EF4-FFF2-40B4-BE49-F238E27FC236}">
                <a16:creationId xmlns:a16="http://schemas.microsoft.com/office/drawing/2014/main" xmlns="" id="{0F1F2B71-6CE4-DB1B-B59B-991B2B233FE7}"/>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r>
              <a:rPr lang="en-US" altLang="en-US" sz="4100" b="1" dirty="0"/>
              <a:t>2 Corinthians 4:7 </a:t>
            </a:r>
            <a:r>
              <a:rPr lang="en-US" altLang="en-US" sz="4100" dirty="0"/>
              <a:t>But we have this treasure in earthen vessels, </a:t>
            </a:r>
            <a:r>
              <a:rPr lang="en-US" altLang="en-US" sz="4100" dirty="0">
                <a:solidFill>
                  <a:srgbClr val="FFC000"/>
                </a:solidFill>
              </a:rPr>
              <a:t>so that the surpassing greatness of the power will be of God and not from ourselves</a:t>
            </a:r>
            <a:r>
              <a:rPr lang="en-US" altLang="en-US" sz="4100" dirty="0"/>
              <a:t>;  </a:t>
            </a:r>
          </a:p>
          <a:p>
            <a:pPr>
              <a:lnSpc>
                <a:spcPts val="4300"/>
              </a:lnSpc>
              <a:spcAft>
                <a:spcPts val="2400"/>
              </a:spcAft>
              <a:buClr>
                <a:srgbClr val="FFFFFF"/>
              </a:buClr>
              <a:buFont typeface="Wingdings 2" panose="05020102010507070707" pitchFamily="18" charset="2"/>
              <a:buNone/>
            </a:pPr>
            <a:endParaRPr lang="en-US" altLang="en-US" sz="4400" dirty="0">
              <a:solidFill>
                <a:srgbClr val="FFFFFF"/>
              </a:solidFill>
            </a:endParaRPr>
          </a:p>
        </p:txBody>
      </p:sp>
    </p:spTree>
    <p:extLst>
      <p:ext uri="{BB962C8B-B14F-4D97-AF65-F5344CB8AC3E}">
        <p14:creationId xmlns:p14="http://schemas.microsoft.com/office/powerpoint/2010/main" val="424206414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a:extLst>
              <a:ext uri="{FF2B5EF4-FFF2-40B4-BE49-F238E27FC236}">
                <a16:creationId xmlns:a16="http://schemas.microsoft.com/office/drawing/2014/main" xmlns="" id="{6BCEFA56-E481-6677-E2FB-18B81A2A28D5}"/>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100" b="1" dirty="0"/>
              <a:t>2 Corinthians 4:8</a:t>
            </a:r>
            <a:r>
              <a:rPr lang="en-US" altLang="en-US" sz="4100" dirty="0"/>
              <a:t> we are afflicted in every way, but not crushed; perplexed, but not despairing; 9 persecuted, but not forsaken; struck down, but not destroyed; 10 always carrying about in the body </a:t>
            </a:r>
            <a:r>
              <a:rPr lang="en-US" altLang="en-US" sz="4100" dirty="0">
                <a:solidFill>
                  <a:srgbClr val="FFC000"/>
                </a:solidFill>
              </a:rPr>
              <a:t>the dying of Jesus</a:t>
            </a:r>
            <a:r>
              <a:rPr lang="en-US" altLang="en-US" sz="4100" dirty="0"/>
              <a:t>, so that the life of Jesus also may be manifested in our body. </a:t>
            </a:r>
            <a:r>
              <a:rPr lang="en-GB" altLang="en-US" sz="4100" dirty="0"/>
              <a:t>11 For we who live are constantly being delivered over to death for Jesus’ sake, so that the life of Jesus also may be manifested in our mortal flesh. 12 So death works in us, but life in you.</a:t>
            </a:r>
            <a:endParaRPr lang="en-US" altLang="en-US" sz="4100" dirty="0"/>
          </a:p>
          <a:p>
            <a:pPr>
              <a:lnSpc>
                <a:spcPts val="4300"/>
              </a:lnSpc>
              <a:spcAft>
                <a:spcPts val="2400"/>
              </a:spcAft>
              <a:buClr>
                <a:srgbClr val="FFFFFF"/>
              </a:buClr>
              <a:buFont typeface="Wingdings 2" panose="05020102010507070707" pitchFamily="18" charset="2"/>
              <a:buNone/>
            </a:pPr>
            <a:endParaRPr lang="en-US" altLang="en-US" sz="4400" dirty="0">
              <a:solidFill>
                <a:srgbClr val="FFFFFF"/>
              </a:solidFill>
            </a:endParaRPr>
          </a:p>
        </p:txBody>
      </p:sp>
    </p:spTree>
    <p:extLst>
      <p:ext uri="{BB962C8B-B14F-4D97-AF65-F5344CB8AC3E}">
        <p14:creationId xmlns:p14="http://schemas.microsoft.com/office/powerpoint/2010/main" val="275071741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a:extLst>
              <a:ext uri="{FF2B5EF4-FFF2-40B4-BE49-F238E27FC236}">
                <a16:creationId xmlns:a16="http://schemas.microsoft.com/office/drawing/2014/main" xmlns="" id="{6BCEFA56-E481-6677-E2FB-18B81A2A28D5}"/>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100" b="1" dirty="0"/>
              <a:t>2 Corinthians 4:8</a:t>
            </a:r>
            <a:r>
              <a:rPr lang="en-US" altLang="en-US" sz="4100" dirty="0"/>
              <a:t> we are afflicted in every way, but not crushed; perplexed, but not despairing; 9 persecuted, but not forsaken; struck down, but not destroyed; 10 always carrying about in the body the dying of Jesus, </a:t>
            </a:r>
            <a:r>
              <a:rPr lang="en-US" altLang="en-US" sz="4100" dirty="0">
                <a:solidFill>
                  <a:srgbClr val="FFC000"/>
                </a:solidFill>
              </a:rPr>
              <a:t>so that the life of Jesus also may be manifested in our body</a:t>
            </a:r>
            <a:r>
              <a:rPr lang="en-US" altLang="en-US" sz="4100" dirty="0"/>
              <a:t>. </a:t>
            </a:r>
            <a:r>
              <a:rPr lang="en-GB" altLang="en-US" sz="4100" dirty="0"/>
              <a:t>11 For we who live are constantly being delivered over to death for Jesus’ sake, so that the life of Jesus also may be manifested in our mortal flesh. 12 So death works in us, but life in you.</a:t>
            </a:r>
            <a:endParaRPr lang="en-US" altLang="en-US" sz="4100" dirty="0"/>
          </a:p>
          <a:p>
            <a:pPr>
              <a:lnSpc>
                <a:spcPts val="4300"/>
              </a:lnSpc>
              <a:spcAft>
                <a:spcPts val="2400"/>
              </a:spcAft>
              <a:buClr>
                <a:srgbClr val="FFFFFF"/>
              </a:buClr>
              <a:buFont typeface="Wingdings 2" panose="05020102010507070707" pitchFamily="18" charset="2"/>
              <a:buNone/>
            </a:pPr>
            <a:endParaRPr lang="en-US" altLang="en-US" sz="4400" dirty="0">
              <a:solidFill>
                <a:srgbClr val="FFFFFF"/>
              </a:solidFill>
            </a:endParaRPr>
          </a:p>
        </p:txBody>
      </p:sp>
    </p:spTree>
    <p:extLst>
      <p:ext uri="{BB962C8B-B14F-4D97-AF65-F5344CB8AC3E}">
        <p14:creationId xmlns:p14="http://schemas.microsoft.com/office/powerpoint/2010/main" val="94646453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a:extLst>
              <a:ext uri="{FF2B5EF4-FFF2-40B4-BE49-F238E27FC236}">
                <a16:creationId xmlns:a16="http://schemas.microsoft.com/office/drawing/2014/main" xmlns="" id="{6BCEFA56-E481-6677-E2FB-18B81A2A28D5}"/>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100" b="1" dirty="0"/>
              <a:t>2 Corinthians 4:8</a:t>
            </a:r>
            <a:r>
              <a:rPr lang="en-US" altLang="en-US" sz="4100" dirty="0"/>
              <a:t> we are afflicted in every way, but not crushed; perplexed, but not despairing; 9 persecuted, but not forsaken; struck down, but not destroyed; 10 always carrying about in the body the dying of Jesus, so that the life of Jesus also may be manifested in our body. </a:t>
            </a:r>
            <a:r>
              <a:rPr lang="en-GB" altLang="en-US" sz="4100" dirty="0"/>
              <a:t>11 For we who live are constantly being delivered over to death for Jesus’ sake, </a:t>
            </a:r>
            <a:r>
              <a:rPr lang="en-GB" altLang="en-US" sz="4100" dirty="0">
                <a:solidFill>
                  <a:srgbClr val="FFC000"/>
                </a:solidFill>
              </a:rPr>
              <a:t>so that the life of Jesus also may be manifested in our mortal flesh</a:t>
            </a:r>
            <a:r>
              <a:rPr lang="en-GB" altLang="en-US" sz="4100" dirty="0"/>
              <a:t>. 12 So death works in us, but life in you.</a:t>
            </a:r>
            <a:endParaRPr lang="en-US" altLang="en-US" sz="4100" dirty="0"/>
          </a:p>
          <a:p>
            <a:pPr>
              <a:lnSpc>
                <a:spcPts val="4300"/>
              </a:lnSpc>
              <a:spcAft>
                <a:spcPts val="2400"/>
              </a:spcAft>
              <a:buClr>
                <a:srgbClr val="FFFFFF"/>
              </a:buClr>
              <a:buFont typeface="Wingdings 2" panose="05020102010507070707" pitchFamily="18" charset="2"/>
              <a:buNone/>
            </a:pPr>
            <a:endParaRPr lang="en-US" altLang="en-US" sz="4400" dirty="0">
              <a:solidFill>
                <a:srgbClr val="FFFFFF"/>
              </a:solidFill>
            </a:endParaRPr>
          </a:p>
        </p:txBody>
      </p:sp>
    </p:spTree>
    <p:extLst>
      <p:ext uri="{BB962C8B-B14F-4D97-AF65-F5344CB8AC3E}">
        <p14:creationId xmlns:p14="http://schemas.microsoft.com/office/powerpoint/2010/main" val="261579384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a:extLst>
              <a:ext uri="{FF2B5EF4-FFF2-40B4-BE49-F238E27FC236}">
                <a16:creationId xmlns:a16="http://schemas.microsoft.com/office/drawing/2014/main" xmlns="" id="{B7E5D333-A8A3-11D6-FE94-49632674E45F}"/>
              </a:ext>
            </a:extLst>
          </p:cNvPr>
          <p:cNvSpPr txBox="1">
            <a:spLocks/>
          </p:cNvSpPr>
          <p:nvPr/>
        </p:nvSpPr>
        <p:spPr bwMode="auto">
          <a:xfrm>
            <a:off x="242887" y="244227"/>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r>
              <a:rPr lang="en-US" altLang="en-US" sz="4400" b="1" dirty="0">
                <a:solidFill>
                  <a:srgbClr val="FFC000"/>
                </a:solidFill>
                <a:effectLst>
                  <a:outerShdw blurRad="38100" dist="38100" dir="2700000" algn="tl">
                    <a:srgbClr val="000000">
                      <a:alpha val="43137"/>
                    </a:srgbClr>
                  </a:outerShdw>
                </a:effectLst>
              </a:rPr>
              <a:t>LIFE OUT OF DEATH</a:t>
            </a:r>
          </a:p>
          <a:p>
            <a:pPr>
              <a:lnSpc>
                <a:spcPts val="4300"/>
              </a:lnSpc>
              <a:spcAft>
                <a:spcPts val="1200"/>
              </a:spcAft>
              <a:buClr>
                <a:srgbClr val="FFFFFF"/>
              </a:buClr>
              <a:buFont typeface="Wingdings 2" panose="05020102010507070707" pitchFamily="18" charset="2"/>
              <a:buNone/>
            </a:pPr>
            <a:endParaRPr lang="en-US" altLang="en-US" sz="4400" b="1" dirty="0">
              <a:solidFill>
                <a:srgbClr val="FFC000"/>
              </a:solidFill>
            </a:endParaRPr>
          </a:p>
          <a:p>
            <a:pPr>
              <a:lnSpc>
                <a:spcPts val="4300"/>
              </a:lnSpc>
              <a:spcAft>
                <a:spcPts val="1200"/>
              </a:spcAft>
              <a:buClr>
                <a:srgbClr val="FFFFFF"/>
              </a:buClr>
              <a:buFont typeface="Wingdings 2" panose="05020102010507070707" pitchFamily="18" charset="2"/>
              <a:buNone/>
            </a:pPr>
            <a:endParaRPr lang="en-US" altLang="en-US" sz="4100" dirty="0"/>
          </a:p>
          <a:p>
            <a:pPr>
              <a:lnSpc>
                <a:spcPts val="4300"/>
              </a:lnSpc>
              <a:spcAft>
                <a:spcPts val="2400"/>
              </a:spcAft>
              <a:buClr>
                <a:srgbClr val="FFFFFF"/>
              </a:buClr>
              <a:buFont typeface="Wingdings 2" panose="05020102010507070707" pitchFamily="18" charset="2"/>
              <a:buNone/>
            </a:pPr>
            <a:endParaRPr lang="en-US" altLang="en-US" sz="4400" dirty="0">
              <a:solidFill>
                <a:srgbClr val="FFFFFF"/>
              </a:solidFill>
            </a:endParaRPr>
          </a:p>
        </p:txBody>
      </p:sp>
      <p:sp>
        <p:nvSpPr>
          <p:cNvPr id="4" name="Text Box 4">
            <a:extLst>
              <a:ext uri="{FF2B5EF4-FFF2-40B4-BE49-F238E27FC236}">
                <a16:creationId xmlns:a16="http://schemas.microsoft.com/office/drawing/2014/main" xmlns="" id="{078A404B-EE0A-42C0-B9E4-D99D356A2C60}"/>
              </a:ext>
            </a:extLst>
          </p:cNvPr>
          <p:cNvSpPr txBox="1">
            <a:spLocks noChangeArrowheads="1"/>
          </p:cNvSpPr>
          <p:nvPr/>
        </p:nvSpPr>
        <p:spPr bwMode="auto">
          <a:xfrm>
            <a:off x="242887" y="1096529"/>
            <a:ext cx="5215804" cy="3489326"/>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300"/>
              </a:lnSpc>
              <a:defRPr/>
            </a:pPr>
            <a:r>
              <a:rPr lang="en-GB" altLang="en-US" sz="4400" dirty="0">
                <a:latin typeface="Arial Narrow" panose="020B0606020202030204" pitchFamily="34" charset="0"/>
              </a:rPr>
              <a:t>John 12:24 </a:t>
            </a:r>
            <a:r>
              <a:rPr lang="en-GB" altLang="en-US" sz="4400" b="0" dirty="0">
                <a:latin typeface="Arial Narrow" panose="020B0606020202030204" pitchFamily="34" charset="0"/>
              </a:rPr>
              <a:t>“Truly, truly, I say to you, unless a grain of wheat falls into the earth and dies, it remains alone; but if it dies, it bears much fruit.”</a:t>
            </a:r>
            <a:endParaRPr lang="en-US" altLang="en-US" sz="4400" b="0" dirty="0">
              <a:latin typeface="Arial Narrow" panose="020B0606020202030204" pitchFamily="34" charset="0"/>
            </a:endParaRPr>
          </a:p>
        </p:txBody>
      </p:sp>
    </p:spTree>
  </p:cSld>
  <p:clrMapOvr>
    <a:masterClrMapping/>
  </p:clrMapOvr>
  <p:transition/>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2662</Words>
  <Application>Microsoft Office PowerPoint</Application>
  <PresentationFormat>Widescreen</PresentationFormat>
  <Paragraphs>124</Paragraphs>
  <Slides>43</Slides>
  <Notes>34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43</vt:i4>
      </vt:variant>
    </vt:vector>
  </HeadingPairs>
  <TitlesOfParts>
    <vt:vector size="50" baseType="lpstr">
      <vt:lpstr>Arial</vt:lpstr>
      <vt:lpstr>Arial Narrow</vt:lpstr>
      <vt:lpstr>Calibri</vt:lpstr>
      <vt:lpstr>Franklin Gothic Book</vt:lpstr>
      <vt:lpstr>Times New Roman</vt:lpstr>
      <vt:lpstr>Wingdings 2</vt:lpstr>
      <vt:lpstr>Technic</vt:lpstr>
      <vt:lpstr>2 Corinthians 4:7-18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2022-11-15T20:51:05Z</dcterms:created>
  <dcterms:modified xsi:type="dcterms:W3CDTF">2022-11-15T20:52:18Z</dcterms:modified>
</cp:coreProperties>
</file>