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0"/>
  </p:notesMasterIdLst>
  <p:sldIdLst>
    <p:sldId id="256" r:id="rId3"/>
    <p:sldId id="257" r:id="rId4"/>
    <p:sldId id="302" r:id="rId5"/>
    <p:sldId id="318" r:id="rId6"/>
    <p:sldId id="303" r:id="rId7"/>
    <p:sldId id="320" r:id="rId8"/>
    <p:sldId id="321" r:id="rId9"/>
    <p:sldId id="322" r:id="rId10"/>
    <p:sldId id="323" r:id="rId11"/>
    <p:sldId id="324" r:id="rId12"/>
    <p:sldId id="304" r:id="rId13"/>
    <p:sldId id="325" r:id="rId14"/>
    <p:sldId id="305" r:id="rId15"/>
    <p:sldId id="326" r:id="rId16"/>
    <p:sldId id="327" r:id="rId17"/>
    <p:sldId id="328" r:id="rId18"/>
    <p:sldId id="336" r:id="rId19"/>
    <p:sldId id="306" r:id="rId20"/>
    <p:sldId id="307" r:id="rId21"/>
    <p:sldId id="329" r:id="rId22"/>
    <p:sldId id="330" r:id="rId23"/>
    <p:sldId id="335" r:id="rId24"/>
    <p:sldId id="308" r:id="rId25"/>
    <p:sldId id="331" r:id="rId26"/>
    <p:sldId id="334" r:id="rId27"/>
    <p:sldId id="332" r:id="rId28"/>
    <p:sldId id="25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1"/>
    <p:restoredTop sz="62423"/>
  </p:normalViewPr>
  <p:slideViewPr>
    <p:cSldViewPr snapToGrid="0">
      <p:cViewPr varScale="1">
        <p:scale>
          <a:sx n="46" d="100"/>
          <a:sy n="46" d="100"/>
        </p:scale>
        <p:origin x="1728" y="36"/>
      </p:cViewPr>
      <p:guideLst/>
    </p:cSldViewPr>
  </p:slideViewPr>
  <p:notesTextViewPr>
    <p:cViewPr>
      <p:scale>
        <a:sx n="185" d="100"/>
        <a:sy n="18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41A1B-FC46-9149-8F92-32069FC8E180}" type="datetimeFigureOut">
              <a:rPr lang="en-US" smtClean="0"/>
              <a:t>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C11723-037C-EA40-A9C0-BEF6A456827F}" type="slidenum">
              <a:rPr lang="en-US" smtClean="0"/>
              <a:t>‹#›</a:t>
            </a:fld>
            <a:endParaRPr lang="en-US"/>
          </a:p>
        </p:txBody>
      </p:sp>
    </p:spTree>
    <p:extLst>
      <p:ext uri="{BB962C8B-B14F-4D97-AF65-F5344CB8AC3E}">
        <p14:creationId xmlns:p14="http://schemas.microsoft.com/office/powerpoint/2010/main" val="3996830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F3875F-4E6F-8146-A683-3FDD88005F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3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8262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0467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284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5493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3736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440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8560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1862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322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712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624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71098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9444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4473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55885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178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4463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51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0042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0128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466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2625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7405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252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08EC4F-C966-BA31-7D34-CFAA03C68F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00CEC20-F232-BF49-5AFF-026E7EE063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5C273F8-E235-579C-CEF0-30D7E47D2BC5}"/>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5" name="Footer Placeholder 4">
            <a:extLst>
              <a:ext uri="{FF2B5EF4-FFF2-40B4-BE49-F238E27FC236}">
                <a16:creationId xmlns:a16="http://schemas.microsoft.com/office/drawing/2014/main" xmlns="" id="{CE5AADCE-B1B1-8860-B9FB-7B4032833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EC3E9D8-9793-CBEC-AB80-63BD7B81D4A5}"/>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245599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CAB0AE-51D6-4F45-E461-1D0FAC376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6991DC9-C55A-2851-25D5-73E64F3DD2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9C9179-9038-E9AA-DA4B-8F0A56A91254}"/>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5" name="Footer Placeholder 4">
            <a:extLst>
              <a:ext uri="{FF2B5EF4-FFF2-40B4-BE49-F238E27FC236}">
                <a16:creationId xmlns:a16="http://schemas.microsoft.com/office/drawing/2014/main" xmlns="" id="{7A8B03E2-8708-14A1-6C37-CEE9A03598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81E4DDE-E05B-D469-E184-E5640A7F6939}"/>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334040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71D837D-24DA-8DB9-5384-D5864ED608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059E834-650B-CBEB-995E-41EFBF1CDA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853B78C-9518-5FD1-5F32-710EB64838E3}"/>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5" name="Footer Placeholder 4">
            <a:extLst>
              <a:ext uri="{FF2B5EF4-FFF2-40B4-BE49-F238E27FC236}">
                <a16:creationId xmlns:a16="http://schemas.microsoft.com/office/drawing/2014/main" xmlns="" id="{B6ED9AF1-C5CD-744B-F2E2-D51E8EF05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3CBE432-758F-AFA7-B0E6-6033A802B69C}"/>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3123639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10/3/2022</a:t>
            </a:fld>
            <a:endParaRPr lang="en-US" dirty="0"/>
          </a:p>
        </p:txBody>
      </p:sp>
      <p:sp>
        <p:nvSpPr>
          <p:cNvPr id="5" name="Footer Placeholder 4">
            <a:extLst>
              <a:ext uri="{FF2B5EF4-FFF2-40B4-BE49-F238E27FC236}">
                <a16:creationId xmlns:a16="http://schemas.microsoft.com/office/drawing/2014/main" xmlns=""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xmlns=""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2213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E864CF5-F681-40C2-88CC-E02206C9CECB}"/>
              </a:ext>
            </a:extLst>
          </p:cNvPr>
          <p:cNvSpPr>
            <a:spLocks noGrp="1"/>
          </p:cNvSpPr>
          <p:nvPr>
            <p:ph type="dt" sz="half" idx="10"/>
          </p:nvPr>
        </p:nvSpPr>
        <p:spPr/>
        <p:txBody>
          <a:bodyPr/>
          <a:lstStyle/>
          <a:p>
            <a:fld id="{0055F08A-1E71-4B2B-BB49-E743F2903911}" type="datetime1">
              <a:rPr lang="en-US" smtClean="0"/>
              <a:t>10/3/2022</a:t>
            </a:fld>
            <a:endParaRPr lang="en-US" dirty="0"/>
          </a:p>
        </p:txBody>
      </p:sp>
      <p:sp>
        <p:nvSpPr>
          <p:cNvPr id="5" name="Footer Placeholder 4">
            <a:extLst>
              <a:ext uri="{FF2B5EF4-FFF2-40B4-BE49-F238E27FC236}">
                <a16:creationId xmlns:a16="http://schemas.microsoft.com/office/drawing/2014/main" xmlns=""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37011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102990E-9F0A-446A-B5B8-459CA8D98D92}"/>
              </a:ext>
            </a:extLst>
          </p:cNvPr>
          <p:cNvSpPr>
            <a:spLocks noGrp="1"/>
          </p:cNvSpPr>
          <p:nvPr>
            <p:ph type="dt" sz="half" idx="10"/>
          </p:nvPr>
        </p:nvSpPr>
        <p:spPr/>
        <p:txBody>
          <a:bodyPr/>
          <a:lstStyle/>
          <a:p>
            <a:fld id="{15417D9E-721A-44BB-8863-9873FE64DA75}" type="datetime1">
              <a:rPr lang="en-US" smtClean="0"/>
              <a:t>10/3/2022</a:t>
            </a:fld>
            <a:endParaRPr lang="en-US"/>
          </a:p>
        </p:txBody>
      </p:sp>
      <p:sp>
        <p:nvSpPr>
          <p:cNvPr id="5" name="Footer Placeholder 4">
            <a:extLst>
              <a:ext uri="{FF2B5EF4-FFF2-40B4-BE49-F238E27FC236}">
                <a16:creationId xmlns:a16="http://schemas.microsoft.com/office/drawing/2014/main" xmlns=""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544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55B56FDA-C47A-4F4A-A364-BA60A25AB90A}"/>
              </a:ext>
            </a:extLst>
          </p:cNvPr>
          <p:cNvSpPr>
            <a:spLocks noGrp="1"/>
          </p:cNvSpPr>
          <p:nvPr>
            <p:ph type="dt" sz="half" idx="10"/>
          </p:nvPr>
        </p:nvSpPr>
        <p:spPr/>
        <p:txBody>
          <a:bodyPr/>
          <a:lstStyle/>
          <a:p>
            <a:fld id="{5F31DA2F-80B8-49CF-99FB-5ABCA53A607A}" type="datetime1">
              <a:rPr lang="en-US" smtClean="0"/>
              <a:t>10/3/2022</a:t>
            </a:fld>
            <a:endParaRPr lang="en-US"/>
          </a:p>
        </p:txBody>
      </p:sp>
      <p:sp>
        <p:nvSpPr>
          <p:cNvPr id="6" name="Footer Placeholder 5">
            <a:extLst>
              <a:ext uri="{FF2B5EF4-FFF2-40B4-BE49-F238E27FC236}">
                <a16:creationId xmlns:a16="http://schemas.microsoft.com/office/drawing/2014/main" xmlns=""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30335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793CB55-E9C1-4CE6-9B61-81B71475B960}"/>
              </a:ext>
            </a:extLst>
          </p:cNvPr>
          <p:cNvSpPr>
            <a:spLocks noGrp="1"/>
          </p:cNvSpPr>
          <p:nvPr>
            <p:ph type="dt" sz="half" idx="10"/>
          </p:nvPr>
        </p:nvSpPr>
        <p:spPr/>
        <p:txBody>
          <a:bodyPr/>
          <a:lstStyle/>
          <a:p>
            <a:fld id="{28852172-E6C9-4B6C-929A-A9DE3837BBF1}" type="datetime1">
              <a:rPr lang="en-US" smtClean="0"/>
              <a:t>10/3/2022</a:t>
            </a:fld>
            <a:endParaRPr lang="en-US"/>
          </a:p>
        </p:txBody>
      </p:sp>
      <p:sp>
        <p:nvSpPr>
          <p:cNvPr id="8" name="Footer Placeholder 7">
            <a:extLst>
              <a:ext uri="{FF2B5EF4-FFF2-40B4-BE49-F238E27FC236}">
                <a16:creationId xmlns:a16="http://schemas.microsoft.com/office/drawing/2014/main" xmlns=""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91932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10/3/2022</a:t>
            </a:fld>
            <a:endParaRPr lang="en-US"/>
          </a:p>
        </p:txBody>
      </p:sp>
      <p:sp>
        <p:nvSpPr>
          <p:cNvPr id="4" name="Footer Placeholder 3">
            <a:extLst>
              <a:ext uri="{FF2B5EF4-FFF2-40B4-BE49-F238E27FC236}">
                <a16:creationId xmlns:a16="http://schemas.microsoft.com/office/drawing/2014/main" xmlns=""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74742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2933BE2-665A-42DA-A3B7-835F81A3F46B}"/>
              </a:ext>
            </a:extLst>
          </p:cNvPr>
          <p:cNvSpPr>
            <a:spLocks noGrp="1"/>
          </p:cNvSpPr>
          <p:nvPr>
            <p:ph type="dt" sz="half" idx="10"/>
          </p:nvPr>
        </p:nvSpPr>
        <p:spPr/>
        <p:txBody>
          <a:bodyPr/>
          <a:lstStyle/>
          <a:p>
            <a:fld id="{F06048FA-06AB-4884-A69B-986B96E68A24}" type="datetime1">
              <a:rPr lang="en-US" smtClean="0"/>
              <a:t>10/3/2022</a:t>
            </a:fld>
            <a:endParaRPr lang="en-US"/>
          </a:p>
        </p:txBody>
      </p:sp>
      <p:sp>
        <p:nvSpPr>
          <p:cNvPr id="3" name="Footer Placeholder 2">
            <a:extLst>
              <a:ext uri="{FF2B5EF4-FFF2-40B4-BE49-F238E27FC236}">
                <a16:creationId xmlns:a16="http://schemas.microsoft.com/office/drawing/2014/main" xmlns=""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15624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13850F-5C87-4F08-9658-EAF049B60EB0}"/>
              </a:ext>
            </a:extLst>
          </p:cNvPr>
          <p:cNvSpPr>
            <a:spLocks noGrp="1"/>
          </p:cNvSpPr>
          <p:nvPr>
            <p:ph type="dt" sz="half" idx="10"/>
          </p:nvPr>
        </p:nvSpPr>
        <p:spPr/>
        <p:txBody>
          <a:bodyPr/>
          <a:lstStyle/>
          <a:p>
            <a:fld id="{50DB7ABA-0172-4F9C-889D-567164F66BCD}" type="datetime1">
              <a:rPr lang="en-US" smtClean="0"/>
              <a:t>10/3/2022</a:t>
            </a:fld>
            <a:endParaRPr lang="en-US"/>
          </a:p>
        </p:txBody>
      </p:sp>
      <p:sp>
        <p:nvSpPr>
          <p:cNvPr id="6" name="Footer Placeholder 5">
            <a:extLst>
              <a:ext uri="{FF2B5EF4-FFF2-40B4-BE49-F238E27FC236}">
                <a16:creationId xmlns:a16="http://schemas.microsoft.com/office/drawing/2014/main" xmlns=""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9448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6C6B56-FA58-08B3-7528-3AB9ACACB8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78392A5-C2C6-26CB-B39C-DB3869FC31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EBD049A-2E6B-484C-26D1-D7C63DD46E5E}"/>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5" name="Footer Placeholder 4">
            <a:extLst>
              <a:ext uri="{FF2B5EF4-FFF2-40B4-BE49-F238E27FC236}">
                <a16:creationId xmlns:a16="http://schemas.microsoft.com/office/drawing/2014/main" xmlns="" id="{5B4656E9-72D8-25F6-8745-5E594CABB5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6C4860-04F5-8379-C190-EAF4E437C417}"/>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2493229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05AD5B-0DEA-4C6F-94D2-FAA99F2E5DA9}"/>
              </a:ext>
            </a:extLst>
          </p:cNvPr>
          <p:cNvSpPr>
            <a:spLocks noGrp="1"/>
          </p:cNvSpPr>
          <p:nvPr>
            <p:ph type="dt" sz="half" idx="10"/>
          </p:nvPr>
        </p:nvSpPr>
        <p:spPr/>
        <p:txBody>
          <a:bodyPr/>
          <a:lstStyle/>
          <a:p>
            <a:fld id="{78AC6A5B-8AE7-4A41-B5A7-9ADC6686DC18}" type="datetime1">
              <a:rPr lang="en-US" smtClean="0"/>
              <a:t>10/3/2022</a:t>
            </a:fld>
            <a:endParaRPr lang="en-US"/>
          </a:p>
        </p:txBody>
      </p:sp>
      <p:sp>
        <p:nvSpPr>
          <p:cNvPr id="6" name="Footer Placeholder 5">
            <a:extLst>
              <a:ext uri="{FF2B5EF4-FFF2-40B4-BE49-F238E27FC236}">
                <a16:creationId xmlns:a16="http://schemas.microsoft.com/office/drawing/2014/main" xmlns=""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955662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905B1B-77FE-4BFC-BF87-87DA989F0082}"/>
              </a:ext>
            </a:extLst>
          </p:cNvPr>
          <p:cNvSpPr>
            <a:spLocks noGrp="1"/>
          </p:cNvSpPr>
          <p:nvPr>
            <p:ph type="dt" sz="half" idx="10"/>
          </p:nvPr>
        </p:nvSpPr>
        <p:spPr/>
        <p:txBody>
          <a:bodyPr/>
          <a:lstStyle/>
          <a:p>
            <a:fld id="{4C559632-1575-4E14-B53B-3DC3D5ED3947}" type="datetime1">
              <a:rPr lang="en-US" smtClean="0"/>
              <a:t>10/3/2022</a:t>
            </a:fld>
            <a:endParaRPr lang="en-US"/>
          </a:p>
        </p:txBody>
      </p:sp>
      <p:sp>
        <p:nvSpPr>
          <p:cNvPr id="5" name="Footer Placeholder 4">
            <a:extLst>
              <a:ext uri="{FF2B5EF4-FFF2-40B4-BE49-F238E27FC236}">
                <a16:creationId xmlns:a16="http://schemas.microsoft.com/office/drawing/2014/main" xmlns=""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962598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DC126F-38E2-4425-861F-98ED432284BA}"/>
              </a:ext>
            </a:extLst>
          </p:cNvPr>
          <p:cNvSpPr>
            <a:spLocks noGrp="1"/>
          </p:cNvSpPr>
          <p:nvPr>
            <p:ph type="dt" sz="half" idx="10"/>
          </p:nvPr>
        </p:nvSpPr>
        <p:spPr/>
        <p:txBody>
          <a:bodyPr/>
          <a:lstStyle/>
          <a:p>
            <a:fld id="{CC4A6868-2568-4CC9-B302-F37117B01A6E}" type="datetime1">
              <a:rPr lang="en-US" smtClean="0"/>
              <a:t>10/3/2022</a:t>
            </a:fld>
            <a:endParaRPr lang="en-US"/>
          </a:p>
        </p:txBody>
      </p:sp>
      <p:sp>
        <p:nvSpPr>
          <p:cNvPr id="5" name="Footer Placeholder 4">
            <a:extLst>
              <a:ext uri="{FF2B5EF4-FFF2-40B4-BE49-F238E27FC236}">
                <a16:creationId xmlns:a16="http://schemas.microsoft.com/office/drawing/2014/main" xmlns=""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30790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158597-B8BF-D1AB-216D-52A8F563B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BE4AFA2-395A-830C-7B1C-BE9513A0AA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4D6286E-0FFB-9B1A-BFE5-BEAB78696F9C}"/>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5" name="Footer Placeholder 4">
            <a:extLst>
              <a:ext uri="{FF2B5EF4-FFF2-40B4-BE49-F238E27FC236}">
                <a16:creationId xmlns:a16="http://schemas.microsoft.com/office/drawing/2014/main" xmlns="" id="{81D62F0E-F17E-223A-0C0E-B2E7ED211C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36AF829-4A98-166C-98EA-A6147B10F258}"/>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1642734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8C63C5-9C8E-A09C-E326-D79592E356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2879ECC-3F96-09FF-A952-F52543F996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1BAC3B2-24D2-DB23-2F3D-FAF9AEDA7B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F7FA9B2-D7C8-485F-AD6F-9976D08E5DDC}"/>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6" name="Footer Placeholder 5">
            <a:extLst>
              <a:ext uri="{FF2B5EF4-FFF2-40B4-BE49-F238E27FC236}">
                <a16:creationId xmlns:a16="http://schemas.microsoft.com/office/drawing/2014/main" xmlns="" id="{404F2D12-4412-7688-EB11-90E71AE7C9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54557D2-55DA-6C98-84A7-C483DBBE30A4}"/>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465637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884B0B-A11F-B72B-A4FF-36DBC3E979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8F136AA-1017-F31D-528E-E3BF10BA8A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A95485B-A9BC-C49E-FD10-86E1EAFC9E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1B046C4-1CC1-DCD5-24FA-8708AFEA54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A19FC61-B289-B5BF-ADAE-9FF214F551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7989B5C-3BF1-6C04-299A-DBA0D09E4C35}"/>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8" name="Footer Placeholder 7">
            <a:extLst>
              <a:ext uri="{FF2B5EF4-FFF2-40B4-BE49-F238E27FC236}">
                <a16:creationId xmlns:a16="http://schemas.microsoft.com/office/drawing/2014/main" xmlns="" id="{5776AEAB-B5C5-B9C4-303A-22C3806075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5A424F9-7E97-BD0A-D5EB-081D7C3184FF}"/>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2486468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7778CE-FE31-A5B1-30A7-2E61E0F75D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094CE2A-D955-3BCA-F6B7-A052A2E999C2}"/>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4" name="Footer Placeholder 3">
            <a:extLst>
              <a:ext uri="{FF2B5EF4-FFF2-40B4-BE49-F238E27FC236}">
                <a16:creationId xmlns:a16="http://schemas.microsoft.com/office/drawing/2014/main" xmlns="" id="{D9EF98FB-316D-382D-188D-DC43E4D962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4849CED8-D8AF-F0B4-8E09-BA55D3B69504}"/>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7672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5A9E105-B1F0-F761-C2B8-DAA7C889A5BD}"/>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3" name="Footer Placeholder 2">
            <a:extLst>
              <a:ext uri="{FF2B5EF4-FFF2-40B4-BE49-F238E27FC236}">
                <a16:creationId xmlns:a16="http://schemas.microsoft.com/office/drawing/2014/main" xmlns="" id="{13113609-C81E-55B9-C795-CA541BC06A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CD0B9B5-8870-F5F6-08DD-BDA58B98DE39}"/>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405283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2E50B-4F4B-FBB8-B03F-8A26DC91A7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1765D06-8A1A-6D36-E610-82ECF95275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CBF33FF-AE6F-3521-3201-B52C9DEE53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606F665-7C7F-FAE2-D9CA-C959E7EAB77F}"/>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6" name="Footer Placeholder 5">
            <a:extLst>
              <a:ext uri="{FF2B5EF4-FFF2-40B4-BE49-F238E27FC236}">
                <a16:creationId xmlns:a16="http://schemas.microsoft.com/office/drawing/2014/main" xmlns="" id="{AD260B0B-0694-BEE7-A39D-7218954493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2803522-759D-3827-D0AC-C3558D1AB7BA}"/>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7102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85206D-D054-93F0-CC2F-97541CC61A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110CEE0-EFE1-A845-6E64-02787C7F88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83C901E8-33A9-4593-29F1-28552717D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755B129-80E7-3BB8-97CA-5999E3575940}"/>
              </a:ext>
            </a:extLst>
          </p:cNvPr>
          <p:cNvSpPr>
            <a:spLocks noGrp="1"/>
          </p:cNvSpPr>
          <p:nvPr>
            <p:ph type="dt" sz="half" idx="10"/>
          </p:nvPr>
        </p:nvSpPr>
        <p:spPr/>
        <p:txBody>
          <a:bodyPr/>
          <a:lstStyle/>
          <a:p>
            <a:fld id="{CF894C79-991E-934C-B4C5-769092D23EBE}" type="datetimeFigureOut">
              <a:rPr lang="en-US" smtClean="0"/>
              <a:t>10/3/2022</a:t>
            </a:fld>
            <a:endParaRPr lang="en-US"/>
          </a:p>
        </p:txBody>
      </p:sp>
      <p:sp>
        <p:nvSpPr>
          <p:cNvPr id="6" name="Footer Placeholder 5">
            <a:extLst>
              <a:ext uri="{FF2B5EF4-FFF2-40B4-BE49-F238E27FC236}">
                <a16:creationId xmlns:a16="http://schemas.microsoft.com/office/drawing/2014/main" xmlns="" id="{16285482-F945-9451-4684-F7E30018DC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6794E07-AC2D-6457-510F-B1CC7346E43E}"/>
              </a:ext>
            </a:extLst>
          </p:cNvPr>
          <p:cNvSpPr>
            <a:spLocks noGrp="1"/>
          </p:cNvSpPr>
          <p:nvPr>
            <p:ph type="sldNum" sz="quarter" idx="12"/>
          </p:nvPr>
        </p:nvSpPr>
        <p:spPr/>
        <p:txBody>
          <a:bodyPr/>
          <a:lstStyle/>
          <a:p>
            <a:fld id="{4E59B013-46E5-3346-A92B-08717AA658EA}" type="slidenum">
              <a:rPr lang="en-US" smtClean="0"/>
              <a:t>‹#›</a:t>
            </a:fld>
            <a:endParaRPr lang="en-US"/>
          </a:p>
        </p:txBody>
      </p:sp>
    </p:spTree>
    <p:extLst>
      <p:ext uri="{BB962C8B-B14F-4D97-AF65-F5344CB8AC3E}">
        <p14:creationId xmlns:p14="http://schemas.microsoft.com/office/powerpoint/2010/main" val="1754409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A6BF261-7E5C-AB2B-7C1F-A56C6A2F4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408962A-7351-AFD3-D8DF-ED06045075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19BA41C-BCAE-FC2B-2373-C7FE42C967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94C79-991E-934C-B4C5-769092D23EBE}" type="datetimeFigureOut">
              <a:rPr lang="en-US" smtClean="0"/>
              <a:t>10/3/2022</a:t>
            </a:fld>
            <a:endParaRPr lang="en-US"/>
          </a:p>
        </p:txBody>
      </p:sp>
      <p:sp>
        <p:nvSpPr>
          <p:cNvPr id="5" name="Footer Placeholder 4">
            <a:extLst>
              <a:ext uri="{FF2B5EF4-FFF2-40B4-BE49-F238E27FC236}">
                <a16:creationId xmlns:a16="http://schemas.microsoft.com/office/drawing/2014/main" xmlns="" id="{67A5F274-9FCA-A3D5-039F-14E6E188FB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C093C88-44CD-2476-BDDD-581937BDD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9B013-46E5-3346-A92B-08717AA658EA}" type="slidenum">
              <a:rPr lang="en-US" smtClean="0"/>
              <a:t>‹#›</a:t>
            </a:fld>
            <a:endParaRPr lang="en-US"/>
          </a:p>
        </p:txBody>
      </p:sp>
    </p:spTree>
    <p:extLst>
      <p:ext uri="{BB962C8B-B14F-4D97-AF65-F5344CB8AC3E}">
        <p14:creationId xmlns:p14="http://schemas.microsoft.com/office/powerpoint/2010/main" val="607562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0BABF38A-8A0D-492E-BD20-6CF4D46B50BD}"/>
              </a:ext>
              <a:ext uri="{C183D7F6-B498-43B3-948B-1728B52AA6E4}">
                <adec:decorative xmlns:adec="http://schemas.microsoft.com/office/drawing/2017/decorative" xmlns=""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xmlns=""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10/3/2022</a:t>
            </a:fld>
            <a:endParaRPr lang="en-US" dirty="0"/>
          </a:p>
        </p:txBody>
      </p:sp>
      <p:sp>
        <p:nvSpPr>
          <p:cNvPr id="5" name="Footer Placeholder 4">
            <a:extLst>
              <a:ext uri="{FF2B5EF4-FFF2-40B4-BE49-F238E27FC236}">
                <a16:creationId xmlns:a16="http://schemas.microsoft.com/office/drawing/2014/main" xmlns=""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xmlns=""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xmlns=""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145597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3"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4">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5"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428625" y="744909"/>
            <a:ext cx="11301413"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3" name="Subtitle 2">
            <a:extLst>
              <a:ext uri="{FF2B5EF4-FFF2-40B4-BE49-F238E27FC236}">
                <a16:creationId xmlns:a16="http://schemas.microsoft.com/office/drawing/2014/main" xmlns="" id="{83D1A4D8-441B-1087-6869-DD52321CDE6A}"/>
              </a:ext>
            </a:extLst>
          </p:cNvPr>
          <p:cNvSpPr>
            <a:spLocks noGrp="1"/>
          </p:cNvSpPr>
          <p:nvPr>
            <p:ph type="subTitle" idx="1"/>
          </p:nvPr>
        </p:nvSpPr>
        <p:spPr>
          <a:xfrm>
            <a:off x="126587" y="3876024"/>
            <a:ext cx="11905488" cy="1128703"/>
          </a:xfrm>
        </p:spPr>
        <p:txBody>
          <a:bodyPr anchor="t">
            <a:normAutofit fontScale="77500" lnSpcReduction="20000"/>
          </a:bodyPr>
          <a:lstStyle/>
          <a:p>
            <a:r>
              <a:rPr lang="en-US" sz="8800" dirty="0">
                <a:solidFill>
                  <a:srgbClr val="FFFFFF"/>
                </a:solidFill>
                <a:effectLst>
                  <a:outerShdw blurRad="38100" dist="38100" dir="2700000" algn="tl">
                    <a:srgbClr val="000000">
                      <a:alpha val="43137"/>
                    </a:srgbClr>
                  </a:outerShdw>
                </a:effectLst>
                <a:latin typeface="Baskerville Old Face" panose="02020602080505020303" pitchFamily="18" charset="77"/>
              </a:rPr>
              <a:t>Choosing to live out the New Self</a:t>
            </a:r>
          </a:p>
        </p:txBody>
      </p:sp>
      <p:sp>
        <p:nvSpPr>
          <p:cNvPr id="4" name="Subtitle 2">
            <a:extLst>
              <a:ext uri="{FF2B5EF4-FFF2-40B4-BE49-F238E27FC236}">
                <a16:creationId xmlns:a16="http://schemas.microsoft.com/office/drawing/2014/main" xmlns="" id="{D23BB10E-5357-6C61-7B65-F9DE972DD9AA}"/>
              </a:ext>
            </a:extLst>
          </p:cNvPr>
          <p:cNvSpPr txBox="1">
            <a:spLocks/>
          </p:cNvSpPr>
          <p:nvPr/>
        </p:nvSpPr>
        <p:spPr>
          <a:xfrm>
            <a:off x="123539" y="4801972"/>
            <a:ext cx="11905488" cy="1128703"/>
          </a:xfrm>
          <a:prstGeom prst="rect">
            <a:avLst/>
          </a:prstGeom>
        </p:spPr>
        <p:txBody>
          <a:bodyPr vert="horz" lIns="91440" tIns="45720" rIns="91440" bIns="45720" rtlCol="0" anchor="t">
            <a:normAutofit fontScale="85000" lnSpcReduction="20000"/>
          </a:bodyPr>
          <a:lstStyle>
            <a:lvl1pPr marL="0" indent="0" algn="ctr" defTabSz="914400" rtl="0" eaLnBrk="1" latinLnBrk="0" hangingPunct="1">
              <a:lnSpc>
                <a:spcPct val="110000"/>
              </a:lnSpc>
              <a:spcBef>
                <a:spcPts val="1000"/>
              </a:spcBef>
              <a:buClr>
                <a:schemeClr val="accent1"/>
              </a:buClr>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110000"/>
              </a:lnSpc>
              <a:spcBef>
                <a:spcPts val="500"/>
              </a:spcBef>
              <a:buClr>
                <a:schemeClr val="accent1"/>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chemeClr val="accent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chemeClr val="accent1"/>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Clr>
                <a:schemeClr val="accent1"/>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8800" dirty="0">
                <a:solidFill>
                  <a:srgbClr val="FFFFFF"/>
                </a:solidFill>
                <a:effectLst>
                  <a:outerShdw blurRad="38100" dist="38100" dir="2700000" algn="tl">
                    <a:srgbClr val="000000">
                      <a:alpha val="43137"/>
                    </a:srgbClr>
                  </a:outerShdw>
                </a:effectLst>
                <a:latin typeface="Baskerville Old Face" panose="02020602080505020303" pitchFamily="18" charset="77"/>
              </a:rPr>
              <a:t>Part 2</a:t>
            </a:r>
          </a:p>
        </p:txBody>
      </p:sp>
    </p:spTree>
    <p:extLst>
      <p:ext uri="{BB962C8B-B14F-4D97-AF65-F5344CB8AC3E}">
        <p14:creationId xmlns:p14="http://schemas.microsoft.com/office/powerpoint/2010/main" val="322020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26.  Be angry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sin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let the sun go down on the cause of your anger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ounded Rectangle 2">
            <a:extLst>
              <a:ext uri="{FF2B5EF4-FFF2-40B4-BE49-F238E27FC236}">
                <a16:creationId xmlns:a16="http://schemas.microsoft.com/office/drawing/2014/main" xmlns="" id="{1A6E6219-A1F1-E773-A042-916668378362}"/>
              </a:ext>
            </a:extLst>
          </p:cNvPr>
          <p:cNvSpPr/>
          <p:nvPr/>
        </p:nvSpPr>
        <p:spPr>
          <a:xfrm>
            <a:off x="2419350" y="1795759"/>
            <a:ext cx="8986838" cy="173325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Sin: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missing the mark</a:t>
            </a: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Cause of anger: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provocation</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8FA3CDB1-CA02-3D62-7A14-9602184C3E41}"/>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Anger used to intimidate, punish and manipulate.</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Sometimes the anger doesn’t even</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match the crime. </a:t>
            </a:r>
            <a:r>
              <a:rPr kumimoji="0" lang="en-US" sz="19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(faulty moral compass)</a:t>
            </a:r>
          </a:p>
        </p:txBody>
      </p:sp>
      <p:sp>
        <p:nvSpPr>
          <p:cNvPr id="7" name="Rectangle 6">
            <a:extLst>
              <a:ext uri="{FF2B5EF4-FFF2-40B4-BE49-F238E27FC236}">
                <a16:creationId xmlns:a16="http://schemas.microsoft.com/office/drawing/2014/main" xmlns="" id="{7F2EA983-6BCC-CFC8-0E6D-6A7FCA38E73C}"/>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Understands personal contribution to conflict.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Looks for spiritual implications.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Understands  role of the </a:t>
            </a:r>
            <a:r>
              <a:rPr kumimoji="0" lang="en-US" sz="4000" b="0" i="1" u="sng"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real</a:t>
            </a:r>
            <a:r>
              <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Enemy…</a:t>
            </a:r>
          </a:p>
        </p:txBody>
      </p:sp>
      <p:sp>
        <p:nvSpPr>
          <p:cNvPr id="8" name="Rectangle 7">
            <a:extLst>
              <a:ext uri="{FF2B5EF4-FFF2-40B4-BE49-F238E27FC236}">
                <a16:creationId xmlns:a16="http://schemas.microsoft.com/office/drawing/2014/main" xmlns="" id="{5D988166-CE5F-45E3-2E0C-E6D3D2C10351}"/>
              </a:ext>
            </a:extLst>
          </p:cNvPr>
          <p:cNvSpPr/>
          <p:nvPr/>
        </p:nvSpPr>
        <p:spPr>
          <a:xfrm>
            <a:off x="-23812" y="0"/>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12:18) If possible,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so far as it depends on you</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live peaceably with all people.</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18135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dissolv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dissolv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dissolve">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1569660"/>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27</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Do not give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the devil</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 opportunity.</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xmlns="" id="{B3C94EF8-9DBF-3F55-2BB4-C86829E2BAF5}"/>
              </a:ext>
            </a:extLst>
          </p:cNvPr>
          <p:cNvSpPr/>
          <p:nvPr/>
        </p:nvSpPr>
        <p:spPr>
          <a:xfrm>
            <a:off x="1" y="3376971"/>
            <a:ext cx="12191999" cy="343828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(Eph. 6:12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For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our struggle is not against flesh and blood</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but against the rulers, against the powers, against the world rulers of this darkness, against the spiritual forces of evil in the heavens.</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ounded Rectangle 2">
            <a:extLst>
              <a:ext uri="{FF2B5EF4-FFF2-40B4-BE49-F238E27FC236}">
                <a16:creationId xmlns:a16="http://schemas.microsoft.com/office/drawing/2014/main" xmlns="" id="{CA7CBE28-3BF0-F5B2-9D08-75AB799CBAE6}"/>
              </a:ext>
            </a:extLst>
          </p:cNvPr>
          <p:cNvSpPr/>
          <p:nvPr/>
        </p:nvSpPr>
        <p:spPr>
          <a:xfrm>
            <a:off x="5600700" y="1133384"/>
            <a:ext cx="4986338" cy="1257003"/>
          </a:xfrm>
          <a:prstGeom prst="roundRect">
            <a:avLst>
              <a:gd name="adj" fmla="val 50000"/>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a:t>
            </a: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Slanderer</a:t>
            </a:r>
          </a:p>
        </p:txBody>
      </p:sp>
      <p:sp>
        <p:nvSpPr>
          <p:cNvPr id="5" name="Rounded Rectangle 4">
            <a:extLst>
              <a:ext uri="{FF2B5EF4-FFF2-40B4-BE49-F238E27FC236}">
                <a16:creationId xmlns:a16="http://schemas.microsoft.com/office/drawing/2014/main" xmlns="" id="{FFBD4D1F-04F8-F39C-128B-6DF3486EB23B}"/>
              </a:ext>
            </a:extLst>
          </p:cNvPr>
          <p:cNvSpPr/>
          <p:nvPr/>
        </p:nvSpPr>
        <p:spPr>
          <a:xfrm>
            <a:off x="0" y="2357557"/>
            <a:ext cx="8805862" cy="1764570"/>
          </a:xfrm>
          <a:prstGeom prst="roundRect">
            <a:avLst>
              <a:gd name="adj" fmla="val 30298"/>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Slander</a:t>
            </a:r>
            <a:r>
              <a:rPr kumimoji="0" lang="en-US" sz="48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is used for one thing, </a:t>
            </a:r>
            <a:r>
              <a:rPr kumimoji="0" lang="en-US" sz="48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tearing people down!</a:t>
            </a:r>
            <a:endPar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147797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27. Do not give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devil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 opportunity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7" name="Rectangle 6">
            <a:extLst>
              <a:ext uri="{FF2B5EF4-FFF2-40B4-BE49-F238E27FC236}">
                <a16:creationId xmlns:a16="http://schemas.microsoft.com/office/drawing/2014/main" xmlns="" id="{EF6CB45A-63FC-1790-7E9A-79D572D0D9BF}"/>
              </a:ext>
            </a:extLst>
          </p:cNvPr>
          <p:cNvSpPr/>
          <p:nvPr/>
        </p:nvSpPr>
        <p:spPr>
          <a:xfrm>
            <a:off x="2075676" y="1793866"/>
            <a:ext cx="9940112" cy="3270269"/>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effectLst>
                  <a:outerShdw blurRad="38100" dist="38100" dir="2700000" algn="tl">
                    <a:srgbClr val="000000">
                      <a:alpha val="43137"/>
                    </a:srgbClr>
                  </a:outerShdw>
                </a:effectLst>
                <a:latin typeface="Century Gothic" panose="020B0502020202020204" pitchFamily="34" charset="0"/>
              </a:rPr>
              <a:t>Giving the Devil an</a:t>
            </a:r>
            <a:r>
              <a:rPr lang="en-US" sz="4800" b="1" i="1" dirty="0">
                <a:effectLst>
                  <a:outerShdw blurRad="38100" dist="38100" dir="2700000" algn="tl">
                    <a:srgbClr val="000000">
                      <a:alpha val="43137"/>
                    </a:srgbClr>
                  </a:outerShdw>
                </a:effectLst>
                <a:latin typeface="Century Gothic" panose="020B0502020202020204" pitchFamily="34" charset="0"/>
              </a:rPr>
              <a:t> opportunity…</a:t>
            </a:r>
            <a:endParaRPr lang="en-US" sz="4800" b="1"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Focused on feelings over facts.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Keeping a record of wrongs.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People-pleasing perspective.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Stewing, festering or replaying.</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Refusing humility.</a:t>
            </a:r>
          </a:p>
        </p:txBody>
      </p:sp>
      <p:sp>
        <p:nvSpPr>
          <p:cNvPr id="8" name="Rounded Rectangle 7">
            <a:extLst>
              <a:ext uri="{FF2B5EF4-FFF2-40B4-BE49-F238E27FC236}">
                <a16:creationId xmlns:a16="http://schemas.microsoft.com/office/drawing/2014/main" xmlns="" id="{F7ACD1C8-A845-B43F-A39E-19713BD761D5}"/>
              </a:ext>
            </a:extLst>
          </p:cNvPr>
          <p:cNvSpPr/>
          <p:nvPr/>
        </p:nvSpPr>
        <p:spPr>
          <a:xfrm>
            <a:off x="76200" y="4819997"/>
            <a:ext cx="10834688" cy="1941027"/>
          </a:xfrm>
          <a:prstGeom prst="roundRect">
            <a:avLst>
              <a:gd name="adj" fmla="val 30298"/>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Don’t make the mistake of humanizing Satan, he will </a:t>
            </a:r>
            <a:r>
              <a:rPr lang="en-US" sz="4800" b="1" i="1" u="sng" dirty="0">
                <a:solidFill>
                  <a:srgbClr val="FFFFFF"/>
                </a:solidFill>
                <a:effectLst>
                  <a:outerShdw blurRad="38100" dist="38100" dir="2700000" algn="tl">
                    <a:srgbClr val="000000">
                      <a:alpha val="43137"/>
                    </a:srgbClr>
                  </a:outerShdw>
                </a:effectLst>
                <a:latin typeface="Century Gothic" panose="020B0502020202020204" pitchFamily="34" charset="0"/>
              </a:rPr>
              <a:t>never</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fail to take advantage!</a:t>
            </a:r>
            <a:endParaRPr kumimoji="0" lang="en-US" sz="48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1261118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dissolv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dissolv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dissolve">
                                      <p:cBhvr>
                                        <p:cTn id="21" dur="500"/>
                                        <p:tgtEl>
                                          <p:spTgt spid="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dissolve">
                                      <p:cBhvr>
                                        <p:cTn id="26" dur="500"/>
                                        <p:tgtEl>
                                          <p:spTgt spid="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dissolve">
                                      <p:cBhvr>
                                        <p:cTn id="31" dur="500"/>
                                        <p:tgtEl>
                                          <p:spTgt spid="7">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dissolve">
                                      <p:cBhvr>
                                        <p:cTn id="36" dur="500"/>
                                        <p:tgtEl>
                                          <p:spTgt spid="7">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29</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You must let no unwholesome word come out of your mouth, but only what is beneficial for the building up of the one in need, that it may give grace to those who hear.</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1308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29. You must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let no unwholesome word come out of your mouth</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but only what is beneficial for the building up of the one in need, that it may give grace to those who hear.</a:t>
            </a:r>
          </a:p>
        </p:txBody>
      </p:sp>
      <p:sp>
        <p:nvSpPr>
          <p:cNvPr id="2" name="Rectangle 1">
            <a:extLst>
              <a:ext uri="{FF2B5EF4-FFF2-40B4-BE49-F238E27FC236}">
                <a16:creationId xmlns:a16="http://schemas.microsoft.com/office/drawing/2014/main" xmlns="" id="{D3FA4A6D-CE4F-0681-22AD-D48E52BEFD04}"/>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words are used to</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build up self only.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Only careful with what you say if it could negatively affect you.</a:t>
            </a:r>
          </a:p>
        </p:txBody>
      </p:sp>
      <p:sp>
        <p:nvSpPr>
          <p:cNvPr id="3" name="Rectangle 2">
            <a:extLst>
              <a:ext uri="{FF2B5EF4-FFF2-40B4-BE49-F238E27FC236}">
                <a16:creationId xmlns:a16="http://schemas.microsoft.com/office/drawing/2014/main" xmlns="" id="{5725B4DF-AE13-FC6F-6095-BAFC94EB553F}"/>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My words are used to build up others.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Understands the</a:t>
            </a:r>
            <a:r>
              <a:rPr kumimoji="0" lang="en-US" sz="4000" b="0" i="0" u="none" strike="noStrike" kern="1200" cap="none" spc="-15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power of our words and remains considerate of how they affect others.</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63707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dissolv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accel="50000" fill="hold" grpId="0" nodeType="clickEffect" p14:presetBounceEnd="50000">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14:bounceEnd="50000">
                                          <p:cBhvr additive="base">
                                            <p:cTn id="27"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28" dur="1000" fill="hold"/>
                                            <p:tgtEl>
                                              <p:spTgt spid="3"/>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9" presetClass="entr" presetSubtype="0" fill="hold" nodeType="after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dissolve">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dissolv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dissolve">
                                          <p:cBhvr>
                                            <p:cTn id="4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dissolv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accel="5000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1000" fill="hold"/>
                                            <p:tgtEl>
                                              <p:spTgt spid="3"/>
                                            </p:tgtEl>
                                            <p:attrNameLst>
                                              <p:attrName>ppt_x</p:attrName>
                                            </p:attrNameLst>
                                          </p:cBhvr>
                                          <p:tavLst>
                                            <p:tav tm="0">
                                              <p:val>
                                                <p:strVal val="1+#ppt_w/2"/>
                                              </p:val>
                                            </p:tav>
                                            <p:tav tm="100000">
                                              <p:val>
                                                <p:strVal val="#ppt_x"/>
                                              </p:val>
                                            </p:tav>
                                          </p:tavLst>
                                        </p:anim>
                                        <p:anim calcmode="lin" valueType="num">
                                          <p:cBhvr additive="base">
                                            <p:cTn id="28" dur="1000" fill="hold"/>
                                            <p:tgtEl>
                                              <p:spTgt spid="3"/>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9" presetClass="entr" presetSubtype="0" fill="hold" nodeType="after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dissolve">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dissolv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dissolve">
                                          <p:cBhvr>
                                            <p:cTn id="4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29. You must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let no unwholesome word come out of your mouth</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but only what is beneficial for the building up of the one in need, that it may give grace to those who hear.</a:t>
            </a:r>
          </a:p>
        </p:txBody>
      </p:sp>
      <p:sp>
        <p:nvSpPr>
          <p:cNvPr id="2" name="Rectangle 1">
            <a:extLst>
              <a:ext uri="{FF2B5EF4-FFF2-40B4-BE49-F238E27FC236}">
                <a16:creationId xmlns:a16="http://schemas.microsoft.com/office/drawing/2014/main" xmlns="" id="{D3FA4A6D-CE4F-0681-22AD-D48E52BEFD04}"/>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words are used to build up self only.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Only careful with what you say if it could negatively affect you.</a:t>
            </a:r>
          </a:p>
        </p:txBody>
      </p:sp>
      <p:sp>
        <p:nvSpPr>
          <p:cNvPr id="3" name="Rectangle 2">
            <a:extLst>
              <a:ext uri="{FF2B5EF4-FFF2-40B4-BE49-F238E27FC236}">
                <a16:creationId xmlns:a16="http://schemas.microsoft.com/office/drawing/2014/main" xmlns="" id="{5725B4DF-AE13-FC6F-6095-BAFC94EB553F}"/>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words are used to build up others.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Understands the power of our words and remains considerate of how they affect others.</a:t>
            </a:r>
          </a:p>
        </p:txBody>
      </p:sp>
      <p:sp>
        <p:nvSpPr>
          <p:cNvPr id="5" name="Rectangle 4">
            <a:extLst>
              <a:ext uri="{FF2B5EF4-FFF2-40B4-BE49-F238E27FC236}">
                <a16:creationId xmlns:a16="http://schemas.microsoft.com/office/drawing/2014/main" xmlns="" id="{4D15FCFC-56E9-8692-4DCA-7D7B8C26AAD6}"/>
              </a:ext>
            </a:extLst>
          </p:cNvPr>
          <p:cNvSpPr/>
          <p:nvPr/>
        </p:nvSpPr>
        <p:spPr>
          <a:xfrm>
            <a:off x="1" y="1723787"/>
            <a:ext cx="12191999" cy="343828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(Jas. 3:6) And among all the parts of the body, the tongue is a flame of fire. It is a whole world of wickedness, corrupting your entire body</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It can set your whole life on fire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for it is set on fire by hell itself.</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xmlns="" id="{36C8D0AA-B51A-4C5B-E39E-08548864D414}"/>
              </a:ext>
            </a:extLst>
          </p:cNvPr>
          <p:cNvSpPr/>
          <p:nvPr/>
        </p:nvSpPr>
        <p:spPr>
          <a:xfrm>
            <a:off x="247650" y="0"/>
            <a:ext cx="10472738" cy="6858000"/>
          </a:xfrm>
          <a:prstGeom prst="rect">
            <a:avLst/>
          </a:prstGeom>
          <a:solidFill>
            <a:schemeClr val="accent2">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sz="3700" b="1" spc="-150" dirty="0">
                <a:effectLst>
                  <a:outerShdw blurRad="38100" dist="38100" dir="2700000" algn="tl">
                    <a:srgbClr val="000000">
                      <a:alpha val="43137"/>
                    </a:srgbClr>
                  </a:outerShdw>
                </a:effectLst>
                <a:latin typeface="Century Gothic" panose="020B0502020202020204" pitchFamily="34" charset="0"/>
              </a:rPr>
              <a:t>(Prov. 10:21-22) </a:t>
            </a:r>
            <a:r>
              <a:rPr lang="en-US" sz="3700" spc="-150" dirty="0">
                <a:effectLst>
                  <a:outerShdw blurRad="38100" dist="38100" dir="2700000" algn="tl">
                    <a:srgbClr val="000000">
                      <a:alpha val="43137"/>
                    </a:srgbClr>
                  </a:outerShdw>
                </a:effectLst>
                <a:latin typeface="Century Gothic" panose="020B0502020202020204" pitchFamily="34" charset="0"/>
              </a:rPr>
              <a:t>The words of the godly are like sterling silver; the heart of a fool is worthless. The words of the godly encourage many, but fools are destroyed by their lack of common sense.</a:t>
            </a:r>
          </a:p>
          <a:p>
            <a:pPr>
              <a:lnSpc>
                <a:spcPct val="80000"/>
              </a:lnSpc>
            </a:pPr>
            <a:r>
              <a:rPr lang="en-US" sz="3700" b="1" spc="-150" dirty="0">
                <a:effectLst>
                  <a:outerShdw blurRad="38100" dist="38100" dir="2700000" algn="tl">
                    <a:srgbClr val="000000">
                      <a:alpha val="43137"/>
                    </a:srgbClr>
                  </a:outerShdw>
                </a:effectLst>
                <a:latin typeface="Century Gothic" panose="020B0502020202020204" pitchFamily="34" charset="0"/>
              </a:rPr>
              <a:t>(Prov. 10:32) </a:t>
            </a:r>
            <a:r>
              <a:rPr lang="en-US" sz="3700" spc="-150" dirty="0">
                <a:effectLst>
                  <a:outerShdw blurRad="38100" dist="38100" dir="2700000" algn="tl">
                    <a:srgbClr val="000000">
                      <a:alpha val="43137"/>
                    </a:srgbClr>
                  </a:outerShdw>
                </a:effectLst>
                <a:latin typeface="Century Gothic" panose="020B0502020202020204" pitchFamily="34" charset="0"/>
              </a:rPr>
              <a:t>The lips of the godly speak helpful words, but the mouth of the wicked speaks perverse words.</a:t>
            </a:r>
          </a:p>
          <a:p>
            <a:pPr>
              <a:lnSpc>
                <a:spcPct val="80000"/>
              </a:lnSpc>
            </a:pPr>
            <a:r>
              <a:rPr lang="en-US" sz="3700" b="1" spc="-150" dirty="0">
                <a:effectLst>
                  <a:outerShdw blurRad="38100" dist="38100" dir="2700000" algn="tl">
                    <a:srgbClr val="000000">
                      <a:alpha val="43137"/>
                    </a:srgbClr>
                  </a:outerShdw>
                </a:effectLst>
                <a:latin typeface="Century Gothic" panose="020B0502020202020204" pitchFamily="34" charset="0"/>
              </a:rPr>
              <a:t>(Prov. 15:4) </a:t>
            </a:r>
            <a:r>
              <a:rPr lang="en-US" sz="3700" spc="-150" dirty="0">
                <a:effectLst>
                  <a:outerShdw blurRad="38100" dist="38100" dir="2700000" algn="tl">
                    <a:srgbClr val="000000">
                      <a:alpha val="43137"/>
                    </a:srgbClr>
                  </a:outerShdw>
                </a:effectLst>
                <a:latin typeface="Century Gothic" panose="020B0502020202020204" pitchFamily="34" charset="0"/>
              </a:rPr>
              <a:t>Gentle words are a tree of life; a deceitful tongue crushes the spirit.</a:t>
            </a:r>
          </a:p>
          <a:p>
            <a:pPr>
              <a:lnSpc>
                <a:spcPct val="80000"/>
              </a:lnSpc>
            </a:pPr>
            <a:r>
              <a:rPr lang="en-US" sz="3700" b="1" spc="-150" dirty="0">
                <a:effectLst>
                  <a:outerShdw blurRad="38100" dist="38100" dir="2700000" algn="tl">
                    <a:srgbClr val="000000">
                      <a:alpha val="43137"/>
                    </a:srgbClr>
                  </a:outerShdw>
                </a:effectLst>
                <a:latin typeface="Century Gothic" panose="020B0502020202020204" pitchFamily="34" charset="0"/>
              </a:rPr>
              <a:t>(Prov. 18:21) </a:t>
            </a:r>
            <a:r>
              <a:rPr lang="en-US" sz="3700" spc="-150" dirty="0">
                <a:effectLst>
                  <a:outerShdw blurRad="38100" dist="38100" dir="2700000" algn="tl">
                    <a:srgbClr val="000000">
                      <a:alpha val="43137"/>
                    </a:srgbClr>
                  </a:outerShdw>
                </a:effectLst>
                <a:latin typeface="Century Gothic" panose="020B0502020202020204" pitchFamily="34" charset="0"/>
              </a:rPr>
              <a:t>The tongue can bring death or life; those who love to talk will reap the consequences.</a:t>
            </a:r>
          </a:p>
          <a:p>
            <a:pPr>
              <a:lnSpc>
                <a:spcPct val="80000"/>
              </a:lnSpc>
            </a:pPr>
            <a:r>
              <a:rPr lang="en-US" sz="3700" b="1" spc="-150" dirty="0">
                <a:effectLst>
                  <a:outerShdw blurRad="38100" dist="38100" dir="2700000" algn="tl">
                    <a:srgbClr val="000000">
                      <a:alpha val="43137"/>
                    </a:srgbClr>
                  </a:outerShdw>
                </a:effectLst>
                <a:latin typeface="Century Gothic" panose="020B0502020202020204" pitchFamily="34" charset="0"/>
              </a:rPr>
              <a:t>(Prov. 21:23) </a:t>
            </a:r>
            <a:r>
              <a:rPr lang="en-US" sz="3700" spc="-150" dirty="0">
                <a:effectLst>
                  <a:outerShdw blurRad="38100" dist="38100" dir="2700000" algn="tl">
                    <a:srgbClr val="000000">
                      <a:alpha val="43137"/>
                    </a:srgbClr>
                  </a:outerShdw>
                </a:effectLst>
                <a:latin typeface="Century Gothic" panose="020B0502020202020204" pitchFamily="34" charset="0"/>
              </a:rPr>
              <a:t>Watch your tongue and keep your mouth shut, and you will stay out of trouble.</a:t>
            </a:r>
          </a:p>
        </p:txBody>
      </p:sp>
    </p:spTree>
    <p:extLst>
      <p:ext uri="{BB962C8B-B14F-4D97-AF65-F5344CB8AC3E}">
        <p14:creationId xmlns:p14="http://schemas.microsoft.com/office/powerpoint/2010/main" val="4265954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fill="hold" grpId="0" nodeType="withEffect" p14:presetBounceEnd="50000">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14:bounceEnd="50000">
                                          <p:cBhvr additive="base">
                                            <p:cTn id="7" dur="1000" fill="hold"/>
                                            <p:tgtEl>
                                              <p:spTgt spid="5"/>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wipe(left)">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wipe(left)">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wipe(left)">
                                          <p:cBhvr>
                                            <p:cTn id="32" dur="5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wipe(left)">
                                          <p:cBhvr>
                                            <p:cTn id="3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wipe(left)">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wipe(left)">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wipe(left)">
                                          <p:cBhvr>
                                            <p:cTn id="32" dur="5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wipe(left)">
                                          <p:cBhvr>
                                            <p:cTn id="3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29. You must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let no unwholesome word come out of your mouth</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but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only what is beneficial for the building up of the one in need</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it may give grace to those who hear.</a:t>
            </a:r>
          </a:p>
        </p:txBody>
      </p:sp>
      <p:sp>
        <p:nvSpPr>
          <p:cNvPr id="3" name="Rectangle 2">
            <a:extLst>
              <a:ext uri="{FF2B5EF4-FFF2-40B4-BE49-F238E27FC236}">
                <a16:creationId xmlns:a16="http://schemas.microsoft.com/office/drawing/2014/main" xmlns="" id="{5725B4DF-AE13-FC6F-6095-BAFC94EB553F}"/>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Understands that its not enough to abstain from hurtful speech.</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Looks to use words to build up others.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noProof="0" dirty="0">
                <a:solidFill>
                  <a:srgbClr val="FFFFFF"/>
                </a:solidFill>
                <a:effectLst>
                  <a:outerShdw blurRad="38100" dist="38100" dir="2700000" algn="tl">
                    <a:srgbClr val="000000">
                      <a:alpha val="43137"/>
                    </a:srgbClr>
                  </a:outerShdw>
                </a:effectLst>
                <a:latin typeface="Century Gothic" panose="020B0502020202020204" pitchFamily="34" charset="0"/>
              </a:rPr>
              <a:t>Makes</a:t>
            </a: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opportunities</a:t>
            </a: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38576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29. You must let no unwholesome word come out of your mouth, but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only what is beneficial for the building up of the one in need, that it may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give grace to those who hear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ectangle 2">
            <a:extLst>
              <a:ext uri="{FF2B5EF4-FFF2-40B4-BE49-F238E27FC236}">
                <a16:creationId xmlns:a16="http://schemas.microsoft.com/office/drawing/2014/main" xmlns="" id="{5725B4DF-AE13-FC6F-6095-BAFC94EB553F}"/>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Able to overlook minor offenses.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Eager</a:t>
            </a:r>
            <a:r>
              <a:rPr kumimoji="0" lang="en-US" sz="4000" b="0" i="0" u="none" strike="noStrike" kern="1200" cap="none"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to show </a:t>
            </a:r>
            <a:r>
              <a:rPr kumimoji="0" lang="en-US" sz="4000" b="0" i="1" u="none" strike="noStrike" kern="1200" cap="none"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grace.</a:t>
            </a:r>
            <a:endParaRPr kumimoji="0" lang="en-US" sz="4000" b="0" u="none" strike="noStrike" kern="1200" cap="none"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i="0" baseline="0" dirty="0">
                <a:solidFill>
                  <a:srgbClr val="FFFFFF"/>
                </a:solidFill>
                <a:effectLst>
                  <a:outerShdw blurRad="38100" dist="38100" dir="2700000" algn="tl">
                    <a:srgbClr val="000000">
                      <a:alpha val="43137"/>
                    </a:srgbClr>
                  </a:outerShdw>
                </a:effectLst>
                <a:latin typeface="Century Gothic" panose="020B0502020202020204" pitchFamily="34" charset="0"/>
              </a:rPr>
              <a:t>Always</a:t>
            </a:r>
            <a:r>
              <a:rPr lang="en-US" sz="4000" i="0" dirty="0">
                <a:solidFill>
                  <a:srgbClr val="FFFFFF"/>
                </a:solidFill>
                <a:effectLst>
                  <a:outerShdw blurRad="38100" dist="38100" dir="2700000" algn="tl">
                    <a:srgbClr val="000000">
                      <a:alpha val="43137"/>
                    </a:srgbClr>
                  </a:outerShdw>
                </a:effectLst>
                <a:latin typeface="Century Gothic" panose="020B0502020202020204" pitchFamily="34" charset="0"/>
              </a:rPr>
              <a:t> errors on the side of grace!</a:t>
            </a:r>
            <a:endParaRPr lang="en-US" sz="4000" dirty="0">
              <a:solidFill>
                <a:srgbClr val="FFFFFF"/>
              </a:solidFill>
              <a:effectLst>
                <a:outerShdw blurRad="38100" dist="38100" dir="2700000" algn="tl">
                  <a:srgbClr val="000000">
                    <a:alpha val="43137"/>
                  </a:srgbClr>
                </a:outerShdw>
              </a:effectLst>
              <a:latin typeface="Century Gothic" panose="020B0502020202020204" pitchFamily="34" charset="0"/>
            </a:endParaRP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endParaRPr lang="en-US" sz="4000" i="0" spc="-150" dirty="0">
              <a:solidFill>
                <a:srgbClr val="FFFFFF"/>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09530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do not grieve the Holy Spirit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of God, by whom you were sealed for the day of redemption.</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ounded Rectangle 1">
            <a:extLst>
              <a:ext uri="{FF2B5EF4-FFF2-40B4-BE49-F238E27FC236}">
                <a16:creationId xmlns:a16="http://schemas.microsoft.com/office/drawing/2014/main" xmlns="" id="{311E951F-AF29-E660-D89A-4AC73A6FBD81}"/>
              </a:ext>
            </a:extLst>
          </p:cNvPr>
          <p:cNvSpPr/>
          <p:nvPr/>
        </p:nvSpPr>
        <p:spPr>
          <a:xfrm>
            <a:off x="128588" y="3002112"/>
            <a:ext cx="10863262" cy="3131988"/>
          </a:xfrm>
          <a:prstGeom prst="roundRect">
            <a:avLst>
              <a:gd name="adj" fmla="val 30298"/>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Our treatment of others has a strong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emotional impact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on God.</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You can only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grieve</a:t>
            </a:r>
            <a:r>
              <a:rPr kumimoji="0" lang="en-US" sz="54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someone who loves you!</a:t>
            </a:r>
          </a:p>
        </p:txBody>
      </p:sp>
      <p:sp>
        <p:nvSpPr>
          <p:cNvPr id="3" name="Rounded Rectangle 2">
            <a:extLst>
              <a:ext uri="{FF2B5EF4-FFF2-40B4-BE49-F238E27FC236}">
                <a16:creationId xmlns:a16="http://schemas.microsoft.com/office/drawing/2014/main" xmlns="" id="{2A22DB05-9248-438C-BB84-83BC3B82D976}"/>
              </a:ext>
            </a:extLst>
          </p:cNvPr>
          <p:cNvSpPr/>
          <p:nvPr/>
        </p:nvSpPr>
        <p:spPr>
          <a:xfrm>
            <a:off x="2057400" y="1082724"/>
            <a:ext cx="10120312" cy="1764570"/>
          </a:xfrm>
          <a:prstGeom prst="roundRect">
            <a:avLst>
              <a:gd name="adj" fmla="val 30298"/>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80000"/>
              </a:lnSpc>
              <a:defRPr/>
            </a:pPr>
            <a:r>
              <a:rPr lang="en-US" sz="4800" b="1" dirty="0" err="1">
                <a:solidFill>
                  <a:srgbClr val="FFFFFF"/>
                </a:solidFill>
                <a:effectLst>
                  <a:outerShdw blurRad="38100" dist="38100" dir="2700000" algn="tl">
                    <a:srgbClr val="000000">
                      <a:alpha val="43137"/>
                    </a:srgbClr>
                  </a:outerShdw>
                </a:effectLst>
                <a:latin typeface="Century Gothic" panose="020B0502020202020204" pitchFamily="34" charset="0"/>
              </a:rPr>
              <a:t>lypeō</a:t>
            </a: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l-GR" sz="4800" b="1" dirty="0" err="1">
                <a:solidFill>
                  <a:srgbClr val="FFFFFF"/>
                </a:solidFill>
                <a:effectLst>
                  <a:outerShdw blurRad="38100" dist="38100" dir="2700000" algn="tl">
                    <a:srgbClr val="000000">
                      <a:alpha val="43137"/>
                    </a:srgbClr>
                  </a:outerShdw>
                </a:effectLst>
                <a:latin typeface="Century Gothic" panose="020B0502020202020204" pitchFamily="34" charset="0"/>
              </a:rPr>
              <a:t>λυπέω</a:t>
            </a:r>
            <a:r>
              <a:rPr lang="el-GR" sz="48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to cause severe emotional distress; to make sad</a:t>
            </a:r>
            <a:endParaRPr kumimoji="0" lang="en-US" sz="48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259962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14:bounceEnd="50000">
                                          <p:cBhvr additive="base">
                                            <p:cTn id="7"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dissolve">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ipe(left)">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dissolve">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ipe(left)">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You must put away every kind of bitterness, anger, wrath, quarreling, and evil, slanderous talk.</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799405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4:22-24…lay aside the old man who is being corrupted in accordance with deceitful desires, to be renewed in the spirit of your mind, and to put on the new man who has been created in God’s image</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93190220"/>
      </p:ext>
    </p:extLst>
  </p:cSld>
  <p:clrMapOvr>
    <a:masterClrMapping/>
  </p:clrMapOvr>
  <mc:AlternateContent xmlns:mc="http://schemas.openxmlformats.org/markup-compatibility/2006" xmlns:p14="http://schemas.microsoft.com/office/powerpoint/2010/main">
    <mc:Choice Requires="p14">
      <p:transition spd="slow" p14:dur="15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6">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31. You must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put away every kind of </a:t>
            </a:r>
            <a:r>
              <a:rPr kumimoji="0" lang="en-US" sz="4800" i="0"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anger, wrath, quarreling, and evil, slanderous talk.</a:t>
            </a:r>
          </a:p>
        </p:txBody>
      </p:sp>
    </p:spTree>
    <p:extLst>
      <p:ext uri="{BB962C8B-B14F-4D97-AF65-F5344CB8AC3E}">
        <p14:creationId xmlns:p14="http://schemas.microsoft.com/office/powerpoint/2010/main" val="209493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31. You must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put away every kind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anger, wrath, quarreling, and evil, slanderous talk.</a:t>
            </a:r>
          </a:p>
        </p:txBody>
      </p:sp>
      <p:sp>
        <p:nvSpPr>
          <p:cNvPr id="2" name="Rectangle 1">
            <a:extLst>
              <a:ext uri="{FF2B5EF4-FFF2-40B4-BE49-F238E27FC236}">
                <a16:creationId xmlns:a16="http://schemas.microsoft.com/office/drawing/2014/main" xmlns="" id="{FCA68822-757A-4D12-7093-2B68C26AD3C3}"/>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Bitterness is a natural consequence of unforgiveness, anger and hurt.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Views the person as the enemy.</a:t>
            </a:r>
          </a:p>
        </p:txBody>
      </p:sp>
      <p:sp>
        <p:nvSpPr>
          <p:cNvPr id="3" name="Rectangle 2">
            <a:extLst>
              <a:ext uri="{FF2B5EF4-FFF2-40B4-BE49-F238E27FC236}">
                <a16:creationId xmlns:a16="http://schemas.microsoft.com/office/drawing/2014/main" xmlns="" id="{2A582B90-B7B5-E10B-928B-15DFEE1EB142}"/>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Bitterness is avoidable because we can actually learn to </a:t>
            </a:r>
            <a:r>
              <a:rPr lang="en-US" sz="4000" i="1" spc="-150" dirty="0">
                <a:solidFill>
                  <a:srgbClr val="FFFFFF"/>
                </a:solidFill>
                <a:effectLst>
                  <a:outerShdw blurRad="38100" dist="38100" dir="2700000" algn="tl">
                    <a:srgbClr val="000000">
                      <a:alpha val="43137"/>
                    </a:srgbClr>
                  </a:outerShdw>
                </a:effectLst>
                <a:latin typeface="Century Gothic" panose="020B0502020202020204" pitchFamily="34" charset="0"/>
              </a:rPr>
              <a:t>forgive</a:t>
            </a: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Views the person</a:t>
            </a:r>
            <a:r>
              <a:rPr kumimoji="0" lang="en-US" sz="4000" b="0" i="0" u="none" strike="noStrike" kern="1200" cap="none" spc="-15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as an image-bearer of God.</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05D5D659-52B1-69A9-2AD9-63E56BCB666F}"/>
              </a:ext>
            </a:extLst>
          </p:cNvPr>
          <p:cNvSpPr/>
          <p:nvPr/>
        </p:nvSpPr>
        <p:spPr>
          <a:xfrm>
            <a:off x="-23812" y="1813754"/>
            <a:ext cx="12191999" cy="3125715"/>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(Heb. 12:14-15)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Work at living in peace with everyone…</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Watch out </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that no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poisonous root of bitterness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grows up to trouble you,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corrupting many</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9" name="Rounded Rectangle 8">
            <a:extLst>
              <a:ext uri="{FF2B5EF4-FFF2-40B4-BE49-F238E27FC236}">
                <a16:creationId xmlns:a16="http://schemas.microsoft.com/office/drawing/2014/main" xmlns="" id="{371DE00E-E486-4997-7569-AD8E4FE8FE31}"/>
              </a:ext>
            </a:extLst>
          </p:cNvPr>
          <p:cNvSpPr/>
          <p:nvPr/>
        </p:nvSpPr>
        <p:spPr>
          <a:xfrm>
            <a:off x="4910137" y="77252"/>
            <a:ext cx="7258050" cy="1851477"/>
          </a:xfrm>
          <a:prstGeom prst="roundRect">
            <a:avLst>
              <a:gd name="adj" fmla="val 30298"/>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 </a:t>
            </a:r>
            <a:r>
              <a:rPr kumimoji="0" lang="en-US" sz="6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corrupts</a:t>
            </a: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peace!</a:t>
            </a:r>
            <a:endParaRPr kumimoji="0" lang="en-US" sz="6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89831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fill="hold" grpId="0" nodeType="with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dissolv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accel="50000" fill="hold" grpId="0" nodeType="clickEffect" p14:presetBounceEnd="50000">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14:bounceEnd="50000">
                                          <p:cBhvr additive="base">
                                            <p:cTn id="27"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28" dur="1000" fill="hold"/>
                                            <p:tgtEl>
                                              <p:spTgt spid="3"/>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9" presetClass="entr" presetSubtype="0" fill="hold" nodeType="after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dissolve">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dissolv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dissolve">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accel="50000" fill="hold" grpId="0" nodeType="clickEffect" p14:presetBounceEnd="50000">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14:bounceEnd="50000">
                                          <p:cBhvr additive="base">
                                            <p:cTn id="47" dur="1000" fill="hold"/>
                                            <p:tgtEl>
                                              <p:spTgt spid="5"/>
                                            </p:tgtEl>
                                            <p:attrNameLst>
                                              <p:attrName>ppt_x</p:attrName>
                                            </p:attrNameLst>
                                          </p:cBhvr>
                                          <p:tavLst>
                                            <p:tav tm="0">
                                              <p:val>
                                                <p:strVal val="#ppt_x"/>
                                              </p:val>
                                            </p:tav>
                                            <p:tav tm="100000">
                                              <p:val>
                                                <p:strVal val="#ppt_x"/>
                                              </p:val>
                                            </p:tav>
                                          </p:tavLst>
                                        </p:anim>
                                        <p:anim calcmode="lin" valueType="num" p14:bounceEnd="50000">
                                          <p:cBhvr additive="base">
                                            <p:cTn id="4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blinds(horizontal)">
                                          <p:cBhvr>
                                            <p:cTn id="5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dissolv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dissolv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accel="5000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1000" fill="hold"/>
                                            <p:tgtEl>
                                              <p:spTgt spid="3"/>
                                            </p:tgtEl>
                                            <p:attrNameLst>
                                              <p:attrName>ppt_x</p:attrName>
                                            </p:attrNameLst>
                                          </p:cBhvr>
                                          <p:tavLst>
                                            <p:tav tm="0">
                                              <p:val>
                                                <p:strVal val="1+#ppt_w/2"/>
                                              </p:val>
                                            </p:tav>
                                            <p:tav tm="100000">
                                              <p:val>
                                                <p:strVal val="#ppt_x"/>
                                              </p:val>
                                            </p:tav>
                                          </p:tavLst>
                                        </p:anim>
                                        <p:anim calcmode="lin" valueType="num">
                                          <p:cBhvr additive="base">
                                            <p:cTn id="28" dur="1000" fill="hold"/>
                                            <p:tgtEl>
                                              <p:spTgt spid="3"/>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9" presetClass="entr" presetSubtype="0" fill="hold" nodeType="after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dissolve">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dissolv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dissolve">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accel="5000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1000" fill="hold"/>
                                            <p:tgtEl>
                                              <p:spTgt spid="5"/>
                                            </p:tgtEl>
                                            <p:attrNameLst>
                                              <p:attrName>ppt_x</p:attrName>
                                            </p:attrNameLst>
                                          </p:cBhvr>
                                          <p:tavLst>
                                            <p:tav tm="0">
                                              <p:val>
                                                <p:strVal val="#ppt_x"/>
                                              </p:val>
                                            </p:tav>
                                            <p:tav tm="100000">
                                              <p:val>
                                                <p:strVal val="#ppt_x"/>
                                              </p:val>
                                            </p:tav>
                                          </p:tavLst>
                                        </p:anim>
                                        <p:anim calcmode="lin" valueType="num">
                                          <p:cBhvr additive="base">
                                            <p:cTn id="4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blinds(horizontal)">
                                          <p:cBhvr>
                                            <p:cTn id="5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9" grpId="0" animBg="1"/>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31. You must put away every kind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anger, wrath, quarreling, and evil, slanderous talk.</a:t>
            </a:r>
          </a:p>
        </p:txBody>
      </p:sp>
      <p:sp>
        <p:nvSpPr>
          <p:cNvPr id="2" name="Rectangle 1">
            <a:extLst>
              <a:ext uri="{FF2B5EF4-FFF2-40B4-BE49-F238E27FC236}">
                <a16:creationId xmlns:a16="http://schemas.microsoft.com/office/drawing/2014/main" xmlns="" id="{FCA68822-757A-4D12-7093-2B68C26AD3C3}"/>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 is a natural consequence of unforgiveness, anger and hurt.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Views the person as the enemy.</a:t>
            </a:r>
          </a:p>
        </p:txBody>
      </p:sp>
      <p:sp>
        <p:nvSpPr>
          <p:cNvPr id="3" name="Rectangle 2">
            <a:extLst>
              <a:ext uri="{FF2B5EF4-FFF2-40B4-BE49-F238E27FC236}">
                <a16:creationId xmlns:a16="http://schemas.microsoft.com/office/drawing/2014/main" xmlns="" id="{2A582B90-B7B5-E10B-928B-15DFEE1EB142}"/>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 is avoidable because we can actually learn to </a:t>
            </a:r>
            <a:r>
              <a:rPr kumimoji="0" lang="en-US" sz="40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forgive</a:t>
            </a: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Views the person as an image-bearer of God.</a:t>
            </a:r>
          </a:p>
        </p:txBody>
      </p:sp>
      <p:sp>
        <p:nvSpPr>
          <p:cNvPr id="5" name="Rectangle 4">
            <a:extLst>
              <a:ext uri="{FF2B5EF4-FFF2-40B4-BE49-F238E27FC236}">
                <a16:creationId xmlns:a16="http://schemas.microsoft.com/office/drawing/2014/main" xmlns="" id="{05D5D659-52B1-69A9-2AD9-63E56BCB666F}"/>
              </a:ext>
            </a:extLst>
          </p:cNvPr>
          <p:cNvSpPr/>
          <p:nvPr/>
        </p:nvSpPr>
        <p:spPr>
          <a:xfrm>
            <a:off x="-23812" y="1813754"/>
            <a:ext cx="12191999" cy="3125715"/>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(Heb. 12:14-15) </a:t>
            </a:r>
            <a:r>
              <a:rPr kumimoji="0" lang="en-US" sz="4800" b="1" i="0" u="sng"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Century Gothic" panose="020B0502020202020204" pitchFamily="34" charset="0"/>
                <a:ea typeface="+mn-ea"/>
                <a:cs typeface="+mn-cs"/>
              </a:rPr>
              <a:t>Work at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living in peace with everyone…</a:t>
            </a:r>
            <a:r>
              <a:rPr kumimoji="0" lang="en-US" sz="4800" b="1" i="0" u="sng" strike="noStrike" kern="1200" cap="none" spc="0" normalizeH="0" baseline="0" noProof="0" dirty="0">
                <a:ln>
                  <a:noFill/>
                </a:ln>
                <a:solidFill>
                  <a:srgbClr val="243241"/>
                </a:solidFill>
                <a:effectLst>
                  <a:outerShdw blurRad="38100" dist="38100" dir="2700000" algn="tl">
                    <a:srgbClr val="000000">
                      <a:alpha val="43137"/>
                    </a:srgbClr>
                  </a:outerShdw>
                </a:effectLst>
                <a:uLnTx/>
                <a:uFillTx/>
                <a:latin typeface="Century Gothic" panose="020B0502020202020204" pitchFamily="34" charset="0"/>
                <a:ea typeface="+mn-ea"/>
                <a:cs typeface="+mn-cs"/>
              </a:rPr>
              <a:t>Watch out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no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poisonous root of bitterness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grows up to trouble you,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corrupting many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10AAE342-1DFB-5C85-59A4-35D9C2DE8E0A}"/>
              </a:ext>
            </a:extLst>
          </p:cNvPr>
          <p:cNvSpPr/>
          <p:nvPr/>
        </p:nvSpPr>
        <p:spPr>
          <a:xfrm>
            <a:off x="4910137" y="77252"/>
            <a:ext cx="7258050" cy="1851477"/>
          </a:xfrm>
          <a:prstGeom prst="roundRect">
            <a:avLst>
              <a:gd name="adj" fmla="val 30298"/>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Bitterness </a:t>
            </a:r>
            <a:r>
              <a:rPr kumimoji="0" lang="en-US" sz="6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corrupts</a:t>
            </a: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peace!</a:t>
            </a:r>
            <a:endParaRPr kumimoji="0" lang="en-US" sz="6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8" name="Rounded Rectangle 7">
            <a:extLst>
              <a:ext uri="{FF2B5EF4-FFF2-40B4-BE49-F238E27FC236}">
                <a16:creationId xmlns:a16="http://schemas.microsoft.com/office/drawing/2014/main" xmlns="" id="{E3AF932E-EE8E-6834-B08F-13A0D77BAA05}"/>
              </a:ext>
            </a:extLst>
          </p:cNvPr>
          <p:cNvSpPr/>
          <p:nvPr/>
        </p:nvSpPr>
        <p:spPr>
          <a:xfrm>
            <a:off x="23813" y="1314423"/>
            <a:ext cx="4886323" cy="3047459"/>
          </a:xfrm>
          <a:prstGeom prst="roundRect">
            <a:avLst>
              <a:gd name="adj" fmla="val 30298"/>
            </a:avLst>
          </a:prstGeom>
          <a:solidFill>
            <a:schemeClr val="accent4">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6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need to be </a:t>
            </a:r>
            <a:r>
              <a:rPr kumimoji="0" lang="en-US" sz="5600" b="1" i="1" u="sng" strike="noStrike" kern="1200" cap="none" spc="-150" normalizeH="0" baseline="0" noProof="0" dirty="0">
                <a:ln>
                  <a:noFill/>
                </a:ln>
                <a:solidFill>
                  <a:schemeClr val="tx2"/>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 guard</a:t>
            </a:r>
            <a:r>
              <a:rPr kumimoji="0" lang="en-US" sz="56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56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against this!</a:t>
            </a:r>
            <a:endParaRPr kumimoji="0" lang="en-US" sz="5600" b="0"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3635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Instead, be kind to one another, compassionate, forgiving one another, just as God in Christ also forgave you.</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3402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32. Instead, be kind to one another, compassionate,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forgiving one another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just as God in Christ also forgave you.</a:t>
            </a:r>
          </a:p>
        </p:txBody>
      </p:sp>
      <p:sp>
        <p:nvSpPr>
          <p:cNvPr id="2" name="Rectangle 1">
            <a:extLst>
              <a:ext uri="{FF2B5EF4-FFF2-40B4-BE49-F238E27FC236}">
                <a16:creationId xmlns:a16="http://schemas.microsoft.com/office/drawing/2014/main" xmlns="" id="{6807A336-F9D5-CDC7-ACD7-A6ACE852B8BB}"/>
              </a:ext>
            </a:extLst>
          </p:cNvPr>
          <p:cNvSpPr/>
          <p:nvPr/>
        </p:nvSpPr>
        <p:spPr>
          <a:xfrm>
            <a:off x="2075676" y="1846016"/>
            <a:ext cx="9940112" cy="4554784"/>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effectLst>
                  <a:outerShdw blurRad="38100" dist="38100" dir="2700000" algn="tl">
                    <a:srgbClr val="000000">
                      <a:alpha val="43137"/>
                    </a:srgbClr>
                  </a:outerShdw>
                </a:effectLst>
                <a:latin typeface="Century Gothic" panose="020B0502020202020204" pitchFamily="34" charset="0"/>
              </a:rPr>
              <a:t>Forgiving one another…</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Dependent on no one but </a:t>
            </a:r>
            <a:r>
              <a:rPr lang="en-US" sz="4000" b="1" i="1" u="sng" dirty="0">
                <a:effectLst>
                  <a:outerShdw blurRad="38100" dist="38100" dir="2700000" algn="tl">
                    <a:srgbClr val="000000">
                      <a:alpha val="43137"/>
                    </a:srgbClr>
                  </a:outerShdw>
                </a:effectLst>
                <a:latin typeface="Century Gothic" panose="020B0502020202020204" pitchFamily="34" charset="0"/>
              </a:rPr>
              <a:t>you</a:t>
            </a:r>
            <a:r>
              <a:rPr lang="en-US" sz="4000" b="1" i="1" dirty="0">
                <a:effectLst>
                  <a:outerShdw blurRad="38100" dist="38100" dir="2700000" algn="tl">
                    <a:srgbClr val="000000">
                      <a:alpha val="43137"/>
                    </a:srgbClr>
                  </a:outerShdw>
                </a:effectLst>
                <a:latin typeface="Century Gothic" panose="020B0502020202020204" pitchFamily="34" charset="0"/>
              </a:rPr>
              <a:t>.</a:t>
            </a:r>
          </a:p>
          <a:p>
            <a:pPr marL="685800" indent="-685800">
              <a:lnSpc>
                <a:spcPct val="80000"/>
              </a:lnSpc>
              <a:buFont typeface="Arial" panose="020B0604020202020204" pitchFamily="34" charset="0"/>
              <a:buChar char="•"/>
            </a:pPr>
            <a:r>
              <a:rPr lang="en-US" sz="4000" b="1" u="sng" dirty="0">
                <a:effectLst>
                  <a:outerShdw blurRad="38100" dist="38100" dir="2700000" algn="tl">
                    <a:srgbClr val="000000">
                      <a:alpha val="43137"/>
                    </a:srgbClr>
                  </a:outerShdw>
                </a:effectLst>
                <a:latin typeface="Century Gothic" panose="020B0502020202020204" pitchFamily="34" charset="0"/>
              </a:rPr>
              <a:t>Not</a:t>
            </a:r>
            <a:r>
              <a:rPr lang="en-US" sz="4000" dirty="0">
                <a:effectLst>
                  <a:outerShdw blurRad="38100" dist="38100" dir="2700000" algn="tl">
                    <a:srgbClr val="000000">
                      <a:alpha val="43137"/>
                    </a:srgbClr>
                  </a:outerShdw>
                </a:effectLst>
                <a:latin typeface="Century Gothic" panose="020B0502020202020204" pitchFamily="34" charset="0"/>
              </a:rPr>
              <a:t> a feeling, but a decision.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Between you and God.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Does </a:t>
            </a:r>
            <a:r>
              <a:rPr lang="en-US" sz="4000" b="1" u="sng" dirty="0">
                <a:effectLst>
                  <a:outerShdw blurRad="38100" dist="38100" dir="2700000" algn="tl">
                    <a:srgbClr val="000000">
                      <a:alpha val="43137"/>
                    </a:srgbClr>
                  </a:outerShdw>
                </a:effectLst>
                <a:latin typeface="Century Gothic" panose="020B0502020202020204" pitchFamily="34" charset="0"/>
              </a:rPr>
              <a:t>not</a:t>
            </a:r>
            <a:r>
              <a:rPr lang="en-US" sz="4000" dirty="0">
                <a:effectLst>
                  <a:outerShdw blurRad="38100" dist="38100" dir="2700000" algn="tl">
                    <a:srgbClr val="000000">
                      <a:alpha val="43137"/>
                    </a:srgbClr>
                  </a:outerShdw>
                </a:effectLst>
                <a:latin typeface="Century Gothic" panose="020B0502020202020204" pitchFamily="34" charset="0"/>
              </a:rPr>
              <a:t> equal </a:t>
            </a:r>
            <a:r>
              <a:rPr lang="en-US" sz="4000" i="1" dirty="0">
                <a:effectLst>
                  <a:outerShdw blurRad="38100" dist="38100" dir="2700000" algn="tl">
                    <a:srgbClr val="000000">
                      <a:alpha val="43137"/>
                    </a:srgbClr>
                  </a:outerShdw>
                </a:effectLst>
                <a:latin typeface="Century Gothic" panose="020B0502020202020204" pitchFamily="34" charset="0"/>
              </a:rPr>
              <a:t>trust!</a:t>
            </a:r>
            <a:endParaRPr lang="en-US" sz="4000"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Releases you from the poison of bitterness.</a:t>
            </a:r>
          </a:p>
          <a:p>
            <a:pPr marL="685800" indent="-685800">
              <a:lnSpc>
                <a:spcPct val="80000"/>
              </a:lnSpc>
              <a:buFont typeface="Arial" panose="020B0604020202020204" pitchFamily="34" charset="0"/>
              <a:buChar char="•"/>
            </a:pPr>
            <a:r>
              <a:rPr lang="en-US" sz="4000" i="1" dirty="0">
                <a:effectLst>
                  <a:outerShdw blurRad="38100" dist="38100" dir="2700000" algn="tl">
                    <a:srgbClr val="000000">
                      <a:alpha val="43137"/>
                    </a:srgbClr>
                  </a:outerShdw>
                </a:effectLst>
                <a:latin typeface="Century Gothic" panose="020B0502020202020204" pitchFamily="34" charset="0"/>
              </a:rPr>
              <a:t>Revenge</a:t>
            </a:r>
            <a:r>
              <a:rPr lang="en-US" sz="4000" dirty="0">
                <a:effectLst>
                  <a:outerShdw blurRad="38100" dist="38100" dir="2700000" algn="tl">
                    <a:srgbClr val="000000">
                      <a:alpha val="43137"/>
                    </a:srgbClr>
                  </a:outerShdw>
                </a:effectLst>
                <a:latin typeface="Century Gothic" panose="020B0502020202020204" pitchFamily="34" charset="0"/>
              </a:rPr>
              <a:t> is out of the question!</a:t>
            </a:r>
          </a:p>
        </p:txBody>
      </p:sp>
      <p:sp>
        <p:nvSpPr>
          <p:cNvPr id="5" name="Rectangle 4">
            <a:extLst>
              <a:ext uri="{FF2B5EF4-FFF2-40B4-BE49-F238E27FC236}">
                <a16:creationId xmlns:a16="http://schemas.microsoft.com/office/drawing/2014/main" xmlns="" id="{C91B86E3-B007-4D34-14E6-80571BFFDB9C}"/>
              </a:ext>
            </a:extLst>
          </p:cNvPr>
          <p:cNvSpPr/>
          <p:nvPr/>
        </p:nvSpPr>
        <p:spPr>
          <a:xfrm>
            <a:off x="1" y="3732285"/>
            <a:ext cx="12191999" cy="3125715"/>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Jn. 2:11) But the one who hates his fellow Christian is in the darkness, walks in the darkness,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does not know where he is going because the darkness has blinded his eyes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47651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dissolv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ssolv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dissolve">
                                          <p:cBhvr>
                                            <p:cTn id="36" dur="500"/>
                                            <p:tgtEl>
                                              <p:spTgt spid="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dissolve">
                                          <p:cBhvr>
                                            <p:cTn id="41" dur="500"/>
                                            <p:tgtEl>
                                              <p:spTgt spid="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accel="50000" fill="hold" grpId="0" nodeType="clickEffect" p14:presetBounceEnd="50000">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14:bounceEnd="50000">
                                          <p:cBhvr additive="base">
                                            <p:cTn id="46" dur="1000" fill="hold"/>
                                            <p:tgtEl>
                                              <p:spTgt spid="5"/>
                                            </p:tgtEl>
                                            <p:attrNameLst>
                                              <p:attrName>ppt_x</p:attrName>
                                            </p:attrNameLst>
                                          </p:cBhvr>
                                          <p:tavLst>
                                            <p:tav tm="0">
                                              <p:val>
                                                <p:strVal val="#ppt_x"/>
                                              </p:val>
                                            </p:tav>
                                            <p:tav tm="100000">
                                              <p:val>
                                                <p:strVal val="#ppt_x"/>
                                              </p:val>
                                            </p:tav>
                                          </p:tavLst>
                                        </p:anim>
                                        <p:anim calcmode="lin" valueType="num" p14:bounceEnd="50000">
                                          <p:cBhvr additive="base">
                                            <p:cTn id="47"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dissolv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ssolv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dissolve">
                                          <p:cBhvr>
                                            <p:cTn id="36" dur="500"/>
                                            <p:tgtEl>
                                              <p:spTgt spid="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dissolve">
                                          <p:cBhvr>
                                            <p:cTn id="41" dur="500"/>
                                            <p:tgtEl>
                                              <p:spTgt spid="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accel="50000" fill="hold" grpId="0" nodeType="click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additive="base">
                                            <p:cTn id="46" dur="1000" fill="hold"/>
                                            <p:tgtEl>
                                              <p:spTgt spid="5"/>
                                            </p:tgtEl>
                                            <p:attrNameLst>
                                              <p:attrName>ppt_x</p:attrName>
                                            </p:attrNameLst>
                                          </p:cBhvr>
                                          <p:tavLst>
                                            <p:tav tm="0">
                                              <p:val>
                                                <p:strVal val="#ppt_x"/>
                                              </p:val>
                                            </p:tav>
                                            <p:tav tm="100000">
                                              <p:val>
                                                <p:strVal val="#ppt_x"/>
                                              </p:val>
                                            </p:tav>
                                          </p:tavLst>
                                        </p:anim>
                                        <p:anim calcmode="lin" valueType="num">
                                          <p:cBhvr additive="base">
                                            <p:cTn id="47"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32. Instead, be kind to one another, compassionate,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forgiving one another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just as God in Christ also forgave you.</a:t>
            </a:r>
          </a:p>
        </p:txBody>
      </p:sp>
      <p:sp>
        <p:nvSpPr>
          <p:cNvPr id="2" name="Rectangle 1">
            <a:extLst>
              <a:ext uri="{FF2B5EF4-FFF2-40B4-BE49-F238E27FC236}">
                <a16:creationId xmlns:a16="http://schemas.microsoft.com/office/drawing/2014/main" xmlns="" id="{6807A336-F9D5-CDC7-ACD7-A6ACE852B8BB}"/>
              </a:ext>
            </a:extLst>
          </p:cNvPr>
          <p:cNvSpPr/>
          <p:nvPr/>
        </p:nvSpPr>
        <p:spPr>
          <a:xfrm>
            <a:off x="2075676" y="1846016"/>
            <a:ext cx="9940112" cy="4554784"/>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Forgiving one another…</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Dependent on no one but </a:t>
            </a:r>
            <a:r>
              <a:rPr kumimoji="0" lang="en-US" sz="40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a:t>
            </a:r>
            <a:r>
              <a:rPr kumimoji="0" lang="en-US" sz="4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 a feeling, but a decision.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Between you and God.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Does </a:t>
            </a:r>
            <a:r>
              <a:rPr kumimoji="0" lang="en-US" sz="40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equal </a:t>
            </a: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trust!</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Releases you from the poison of bitterness.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Revenge</a:t>
            </a: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is out of the question!</a:t>
            </a:r>
          </a:p>
        </p:txBody>
      </p:sp>
      <p:sp>
        <p:nvSpPr>
          <p:cNvPr id="3" name="Rectangle 2">
            <a:extLst>
              <a:ext uri="{FF2B5EF4-FFF2-40B4-BE49-F238E27FC236}">
                <a16:creationId xmlns:a16="http://schemas.microsoft.com/office/drawing/2014/main" xmlns="" id="{C9171AA9-A20B-0C31-9179-E9F31046D714}"/>
              </a:ext>
            </a:extLst>
          </p:cNvPr>
          <p:cNvSpPr/>
          <p:nvPr/>
        </p:nvSpPr>
        <p:spPr>
          <a:xfrm>
            <a:off x="1" y="3600449"/>
            <a:ext cx="12191999" cy="325755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Jn. 4. 20)</a:t>
            </a:r>
            <a:r>
              <a:rPr lang="en-US" sz="4800" spc="-150" dirty="0">
                <a:solidFill>
                  <a:srgbClr val="FFFFFF"/>
                </a:solidFill>
                <a:effectLst>
                  <a:outerShdw blurRad="38100" dist="38100" dir="2700000" algn="tl">
                    <a:srgbClr val="000000">
                      <a:alpha val="43137"/>
                    </a:srgbClr>
                  </a:outerShdw>
                </a:effectLst>
                <a:latin typeface="Century Gothic" panose="020B0502020202020204" pitchFamily="34" charset="0"/>
              </a:rPr>
              <a:t> If anyone says “I love God” and yet hates his fellow Christian, he is a liar, because the one who does not love his fellow Christian whom he has seen </a:t>
            </a:r>
            <a:r>
              <a:rPr lang="en-US" sz="48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cannot love God</a:t>
            </a:r>
            <a:r>
              <a:rPr lang="en-US" sz="4800" spc="-150" dirty="0">
                <a:solidFill>
                  <a:srgbClr val="FFFFFF"/>
                </a:solidFill>
                <a:effectLst>
                  <a:outerShdw blurRad="38100" dist="38100" dir="2700000" algn="tl">
                    <a:srgbClr val="000000">
                      <a:alpha val="43137"/>
                    </a:srgbClr>
                  </a:outerShdw>
                </a:effectLst>
                <a:latin typeface="Century Gothic" panose="020B0502020202020204" pitchFamily="34" charset="0"/>
              </a:rPr>
              <a:t> whom he has not seen.</a:t>
            </a:r>
            <a:endParaRPr kumimoji="0" lang="en-US" sz="4800" b="1" i="0" u="sng" strike="noStrike" kern="1200" cap="none" spc="-15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83AF739E-9259-2C0C-73EB-E6551B899C83}"/>
              </a:ext>
            </a:extLst>
          </p:cNvPr>
          <p:cNvSpPr/>
          <p:nvPr/>
        </p:nvSpPr>
        <p:spPr>
          <a:xfrm>
            <a:off x="688181" y="77252"/>
            <a:ext cx="10815637" cy="2423298"/>
          </a:xfrm>
          <a:prstGeom prst="roundRect">
            <a:avLst>
              <a:gd name="adj" fmla="val 30298"/>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only</a:t>
            </a:r>
            <a:r>
              <a:rPr kumimoji="0" lang="en-US" sz="66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one destroyed by </a:t>
            </a:r>
            <a:r>
              <a:rPr kumimoji="0" lang="en-US" sz="66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unforgiveness</a:t>
            </a:r>
            <a:r>
              <a:rPr kumimoji="0" lang="en-US" sz="66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is </a:t>
            </a:r>
            <a:r>
              <a:rPr kumimoji="0" lang="en-US" sz="6600" b="1" i="0" u="sng"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a:t>
            </a:r>
            <a:r>
              <a:rPr kumimoji="0" lang="en-US" sz="66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endPar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623125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32. Instead, be kind to one another, compassionate, forgiving one another,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just as God in Christ also forgave you</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ounded Rectangle 2">
            <a:extLst>
              <a:ext uri="{FF2B5EF4-FFF2-40B4-BE49-F238E27FC236}">
                <a16:creationId xmlns:a16="http://schemas.microsoft.com/office/drawing/2014/main" xmlns="" id="{63DD8A06-F55E-2F4E-8E20-22DB77041F7D}"/>
              </a:ext>
            </a:extLst>
          </p:cNvPr>
          <p:cNvSpPr/>
          <p:nvPr/>
        </p:nvSpPr>
        <p:spPr>
          <a:xfrm>
            <a:off x="704850" y="2783025"/>
            <a:ext cx="10782300" cy="3598725"/>
          </a:xfrm>
          <a:prstGeom prst="roundRect">
            <a:avLst>
              <a:gd name="adj" fmla="val 30298"/>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6000" b="1" i="1" u="sng" dirty="0">
                <a:solidFill>
                  <a:srgbClr val="FFFFFF"/>
                </a:solidFill>
                <a:effectLst>
                  <a:outerShdw blurRad="38100" dist="38100" dir="2700000" algn="tl">
                    <a:srgbClr val="000000">
                      <a:alpha val="43137"/>
                    </a:srgbClr>
                  </a:outerShdw>
                </a:effectLst>
                <a:latin typeface="Century Gothic" panose="020B0502020202020204" pitchFamily="34" charset="0"/>
              </a:rPr>
              <a:t>Gratitude</a:t>
            </a: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 for what Jesus has given to us should influence our every thought and action!</a:t>
            </a:r>
            <a:endParaRPr kumimoji="0" lang="en-US" sz="60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5" name="Rounded Rectangle 4">
            <a:extLst>
              <a:ext uri="{FF2B5EF4-FFF2-40B4-BE49-F238E27FC236}">
                <a16:creationId xmlns:a16="http://schemas.microsoft.com/office/drawing/2014/main" xmlns="" id="{D8173F6D-65E2-61C0-1CF4-6FBDD8EE35B9}"/>
              </a:ext>
            </a:extLst>
          </p:cNvPr>
          <p:cNvSpPr/>
          <p:nvPr/>
        </p:nvSpPr>
        <p:spPr>
          <a:xfrm>
            <a:off x="681038" y="192226"/>
            <a:ext cx="10782300" cy="1422026"/>
          </a:xfrm>
          <a:prstGeom prst="roundRect">
            <a:avLst>
              <a:gd name="adj" fmla="val 50000"/>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This is the </a:t>
            </a:r>
            <a:r>
              <a:rPr lang="en-US" sz="4800" b="1" i="1" u="sng" dirty="0">
                <a:solidFill>
                  <a:srgbClr val="FFFFFF"/>
                </a:solidFill>
                <a:effectLst>
                  <a:outerShdw blurRad="38100" dist="38100" dir="2700000" algn="tl">
                    <a:srgbClr val="000000">
                      <a:alpha val="43137"/>
                    </a:srgbClr>
                  </a:outerShdw>
                </a:effectLst>
                <a:latin typeface="Century Gothic" panose="020B0502020202020204" pitchFamily="34" charset="0"/>
              </a:rPr>
              <a:t>starting point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for peace with God and others.</a:t>
            </a:r>
            <a:endParaRPr kumimoji="0" lang="en-US" sz="48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379858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2"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4"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204787" y="744909"/>
            <a:ext cx="11782426"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6" name="TextBox 5">
            <a:extLst>
              <a:ext uri="{FF2B5EF4-FFF2-40B4-BE49-F238E27FC236}">
                <a16:creationId xmlns:a16="http://schemas.microsoft.com/office/drawing/2014/main" xmlns="" id="{471DABA4-CD3E-5D71-0DD2-B4F6D46B39BA}"/>
              </a:ext>
            </a:extLst>
          </p:cNvPr>
          <p:cNvSpPr txBox="1"/>
          <p:nvPr/>
        </p:nvSpPr>
        <p:spPr>
          <a:xfrm>
            <a:off x="6672263" y="3600450"/>
            <a:ext cx="5314950"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Comments?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Experiences?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Questions?</a:t>
            </a:r>
          </a:p>
        </p:txBody>
      </p:sp>
    </p:spTree>
    <p:extLst>
      <p:ext uri="{BB962C8B-B14F-4D97-AF65-F5344CB8AC3E}">
        <p14:creationId xmlns:p14="http://schemas.microsoft.com/office/powerpoint/2010/main" val="638182321"/>
      </p:ext>
    </p:extLst>
  </p:cSld>
  <p:clrMapOvr>
    <a:masterClrMapping/>
  </p:clrMapOvr>
  <mc:AlternateContent xmlns:mc="http://schemas.openxmlformats.org/markup-compatibility/2006" xmlns:p14="http://schemas.microsoft.com/office/powerpoint/2010/main">
    <mc:Choice Requires="p14">
      <p:transition spd="slow" p14:dur="30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4524315"/>
          </a:xfrm>
          <a:prstGeom prst="rect">
            <a:avLst/>
          </a:prstGeom>
          <a:noFill/>
        </p:spPr>
        <p:txBody>
          <a:bodyPr wrap="square" rtlCol="0">
            <a:spAutoFit/>
          </a:bodyPr>
          <a:lstStyle/>
          <a:p>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4:22-24…</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lay aside the old man</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who is being corrupted in accordance with deceitful desires, to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be renewed in the spirit of your mind</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to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put on the new man</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who has been created in God’s image</a:t>
            </a:r>
          </a:p>
        </p:txBody>
      </p:sp>
      <p:sp>
        <p:nvSpPr>
          <p:cNvPr id="2" name="Rounded Rectangle 1">
            <a:extLst>
              <a:ext uri="{FF2B5EF4-FFF2-40B4-BE49-F238E27FC236}">
                <a16:creationId xmlns:a16="http://schemas.microsoft.com/office/drawing/2014/main" xmlns="" id="{7BAA4686-FA4C-F2DA-1CF2-9A66E21B847C}"/>
              </a:ext>
            </a:extLst>
          </p:cNvPr>
          <p:cNvSpPr/>
          <p:nvPr/>
        </p:nvSpPr>
        <p:spPr>
          <a:xfrm>
            <a:off x="3352800" y="4076701"/>
            <a:ext cx="8662988" cy="2342852"/>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Context</a:t>
            </a:r>
            <a:r>
              <a:rPr kumimoji="0" lang="en-US" sz="48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for Change:</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Take off the old,</a:t>
            </a:r>
            <a:r>
              <a:rPr kumimoji="0" lang="en-US" sz="48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put on the new, be renewed in mind</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ectangle 2">
            <a:extLst>
              <a:ext uri="{FF2B5EF4-FFF2-40B4-BE49-F238E27FC236}">
                <a16:creationId xmlns:a16="http://schemas.microsoft.com/office/drawing/2014/main" xmlns="" id="{41C18147-25F9-2EA8-22B4-701690CE90D4}"/>
              </a:ext>
            </a:extLst>
          </p:cNvPr>
          <p:cNvSpPr/>
          <p:nvPr/>
        </p:nvSpPr>
        <p:spPr>
          <a:xfrm>
            <a:off x="1" y="1"/>
            <a:ext cx="12191999" cy="1276350"/>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(vs. 21)…</a:t>
            </a:r>
            <a:r>
              <a:rPr lang="en-US" sz="6000" b="1" dirty="0">
                <a:solidFill>
                  <a:srgbClr val="FFFFFF"/>
                </a:solidFill>
                <a:effectLst>
                  <a:outerShdw blurRad="38100" dist="38100" dir="2700000" algn="tl">
                    <a:srgbClr val="000000">
                      <a:alpha val="43137"/>
                    </a:srgbClr>
                  </a:outerShdw>
                </a:effectLst>
                <a:latin typeface="Century Gothic" panose="020B0502020202020204" pitchFamily="34" charset="0"/>
              </a:rPr>
              <a:t>the </a:t>
            </a:r>
            <a:r>
              <a:rPr lang="en-US" sz="6000" b="1" u="sng" dirty="0">
                <a:solidFill>
                  <a:srgbClr val="FFC000"/>
                </a:solidFill>
                <a:effectLst>
                  <a:outerShdw blurRad="38100" dist="38100" dir="2700000" algn="tl">
                    <a:srgbClr val="000000">
                      <a:alpha val="43137"/>
                    </a:srgbClr>
                  </a:outerShdw>
                </a:effectLst>
                <a:latin typeface="Century Gothic" panose="020B0502020202020204" pitchFamily="34" charset="0"/>
              </a:rPr>
              <a:t>truth</a:t>
            </a:r>
            <a:r>
              <a:rPr lang="en-US" sz="6000" b="1" dirty="0">
                <a:solidFill>
                  <a:srgbClr val="FFFFFF"/>
                </a:solidFill>
                <a:effectLst>
                  <a:outerShdw blurRad="38100" dist="38100" dir="2700000" algn="tl">
                    <a:srgbClr val="000000">
                      <a:alpha val="43137"/>
                    </a:srgbClr>
                  </a:outerShdw>
                </a:effectLst>
                <a:latin typeface="Century Gothic" panose="020B0502020202020204" pitchFamily="34" charset="0"/>
              </a:rPr>
              <a:t> is in </a:t>
            </a:r>
            <a:r>
              <a:rPr lang="en-US" sz="6000" b="1" u="sng" dirty="0">
                <a:solidFill>
                  <a:srgbClr val="FFC000"/>
                </a:solidFill>
                <a:effectLst>
                  <a:outerShdw blurRad="38100" dist="38100" dir="2700000" algn="tl">
                    <a:srgbClr val="000000">
                      <a:alpha val="43137"/>
                    </a:srgbClr>
                  </a:outerShdw>
                </a:effectLst>
                <a:latin typeface="Century Gothic" panose="020B0502020202020204" pitchFamily="34" charset="0"/>
              </a:rPr>
              <a:t>Jesus</a:t>
            </a:r>
          </a:p>
        </p:txBody>
      </p:sp>
    </p:spTree>
    <p:extLst>
      <p:ext uri="{BB962C8B-B14F-4D97-AF65-F5344CB8AC3E}">
        <p14:creationId xmlns:p14="http://schemas.microsoft.com/office/powerpoint/2010/main" val="2831233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ppt_h/2"/>
                                              </p:val>
                                            </p:tav>
                                            <p:tav tm="100000">
                                              <p:val>
                                                <p:strVal val="#ppt_y"/>
                                              </p:val>
                                            </p:tav>
                                          </p:tavLst>
                                        </p:anim>
                                        <p:anim calcmode="lin" valueType="num">
                                          <p:cBhvr>
                                            <p:cTn id="24" dur="500" fill="hold"/>
                                            <p:tgtEl>
                                              <p:spTgt spid="3"/>
                                            </p:tgtEl>
                                            <p:attrNameLst>
                                              <p:attrName>ppt_w</p:attrName>
                                            </p:attrNameLst>
                                          </p:cBhvr>
                                          <p:tavLst>
                                            <p:tav tm="0">
                                              <p:val>
                                                <p:strVal val="#ppt_w"/>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ppt_h/2"/>
                                              </p:val>
                                            </p:tav>
                                            <p:tav tm="100000">
                                              <p:val>
                                                <p:strVal val="#ppt_y"/>
                                              </p:val>
                                            </p:tav>
                                          </p:tavLst>
                                        </p:anim>
                                        <p:anim calcmode="lin" valueType="num">
                                          <p:cBhvr>
                                            <p:cTn id="24" dur="500" fill="hold"/>
                                            <p:tgtEl>
                                              <p:spTgt spid="3"/>
                                            </p:tgtEl>
                                            <p:attrNameLst>
                                              <p:attrName>ppt_w</p:attrName>
                                            </p:attrNameLst>
                                          </p:cBhvr>
                                          <p:tavLst>
                                            <p:tav tm="0">
                                              <p:val>
                                                <p:strVal val="#ppt_w"/>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D53DDA0-E281-8F83-8FBF-5D08E7C06607}"/>
              </a:ext>
            </a:extLst>
          </p:cNvPr>
          <p:cNvSpPr/>
          <p:nvPr/>
        </p:nvSpPr>
        <p:spPr>
          <a:xfrm>
            <a:off x="171446" y="200020"/>
            <a:ext cx="6715125" cy="1228725"/>
          </a:xfrm>
          <a:prstGeom prst="rect">
            <a:avLst/>
          </a:prstGeom>
          <a:solidFill>
            <a:schemeClr val="accent6">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22) Lay aside the Old Self</a:t>
            </a:r>
          </a:p>
        </p:txBody>
      </p:sp>
      <p:sp>
        <p:nvSpPr>
          <p:cNvPr id="5" name="Right Arrow 4">
            <a:extLst>
              <a:ext uri="{FF2B5EF4-FFF2-40B4-BE49-F238E27FC236}">
                <a16:creationId xmlns:a16="http://schemas.microsoft.com/office/drawing/2014/main" xmlns="" id="{400CA6A7-2633-C8B9-075C-9CE202A84730}"/>
              </a:ext>
            </a:extLst>
          </p:cNvPr>
          <p:cNvSpPr/>
          <p:nvPr/>
        </p:nvSpPr>
        <p:spPr>
          <a:xfrm>
            <a:off x="7015159" y="514344"/>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6" name="Rounded Rectangle 5">
            <a:extLst>
              <a:ext uri="{FF2B5EF4-FFF2-40B4-BE49-F238E27FC236}">
                <a16:creationId xmlns:a16="http://schemas.microsoft.com/office/drawing/2014/main" xmlns="" id="{60411D9E-9A86-A0A2-0ED6-FDCAA6E83120}"/>
              </a:ext>
            </a:extLst>
          </p:cNvPr>
          <p:cNvSpPr/>
          <p:nvPr/>
        </p:nvSpPr>
        <p:spPr>
          <a:xfrm>
            <a:off x="8758237" y="57145"/>
            <a:ext cx="3433763" cy="1485900"/>
          </a:xfrm>
          <a:prstGeom prst="roundRect">
            <a:avLst/>
          </a:prstGeom>
          <a:solidFill>
            <a:schemeClr val="accent4">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Position</a:t>
            </a:r>
          </a:p>
        </p:txBody>
      </p:sp>
      <p:sp>
        <p:nvSpPr>
          <p:cNvPr id="7" name="Rectangle 6">
            <a:extLst>
              <a:ext uri="{FF2B5EF4-FFF2-40B4-BE49-F238E27FC236}">
                <a16:creationId xmlns:a16="http://schemas.microsoft.com/office/drawing/2014/main" xmlns="" id="{81CC6F28-3485-F890-F02C-6C068F441798}"/>
              </a:ext>
            </a:extLst>
          </p:cNvPr>
          <p:cNvSpPr/>
          <p:nvPr/>
        </p:nvSpPr>
        <p:spPr>
          <a:xfrm>
            <a:off x="171445" y="1881171"/>
            <a:ext cx="6715125" cy="1228725"/>
          </a:xfrm>
          <a:prstGeom prst="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23) Renewed in mind</a:t>
            </a:r>
          </a:p>
        </p:txBody>
      </p:sp>
      <p:sp>
        <p:nvSpPr>
          <p:cNvPr id="8" name="Right Arrow 7">
            <a:extLst>
              <a:ext uri="{FF2B5EF4-FFF2-40B4-BE49-F238E27FC236}">
                <a16:creationId xmlns:a16="http://schemas.microsoft.com/office/drawing/2014/main" xmlns="" id="{7E3795BA-D337-8F4F-4C76-2F55298D96D3}"/>
              </a:ext>
            </a:extLst>
          </p:cNvPr>
          <p:cNvSpPr/>
          <p:nvPr/>
        </p:nvSpPr>
        <p:spPr>
          <a:xfrm>
            <a:off x="7015159" y="2195495"/>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9" name="Rounded Rectangle 8">
            <a:extLst>
              <a:ext uri="{FF2B5EF4-FFF2-40B4-BE49-F238E27FC236}">
                <a16:creationId xmlns:a16="http://schemas.microsoft.com/office/drawing/2014/main" xmlns="" id="{A3A05E14-A125-CDB4-2B39-0BA1D2F969C5}"/>
              </a:ext>
            </a:extLst>
          </p:cNvPr>
          <p:cNvSpPr/>
          <p:nvPr/>
        </p:nvSpPr>
        <p:spPr>
          <a:xfrm>
            <a:off x="8758236" y="1752582"/>
            <a:ext cx="3433763" cy="1485900"/>
          </a:xfrm>
          <a:prstGeom prst="roundRect">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a:t>
            </a:r>
          </a:p>
        </p:txBody>
      </p:sp>
      <p:sp>
        <p:nvSpPr>
          <p:cNvPr id="10" name="Rectangle 9">
            <a:extLst>
              <a:ext uri="{FF2B5EF4-FFF2-40B4-BE49-F238E27FC236}">
                <a16:creationId xmlns:a16="http://schemas.microsoft.com/office/drawing/2014/main" xmlns="" id="{E2768F3B-42C0-6D49-E0DF-512FF3C19326}"/>
              </a:ext>
            </a:extLst>
          </p:cNvPr>
          <p:cNvSpPr/>
          <p:nvPr/>
        </p:nvSpPr>
        <p:spPr>
          <a:xfrm>
            <a:off x="171445" y="3724288"/>
            <a:ext cx="6715125" cy="1228725"/>
          </a:xfrm>
          <a:prstGeom prst="rect">
            <a:avLst/>
          </a:prstGeom>
          <a:solidFill>
            <a:schemeClr val="accent6"/>
          </a:solidFill>
          <a:ln>
            <a:solidFill>
              <a:schemeClr val="accent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24) Put on New Self</a:t>
            </a:r>
          </a:p>
        </p:txBody>
      </p:sp>
      <p:sp>
        <p:nvSpPr>
          <p:cNvPr id="11" name="Right Arrow 10">
            <a:extLst>
              <a:ext uri="{FF2B5EF4-FFF2-40B4-BE49-F238E27FC236}">
                <a16:creationId xmlns:a16="http://schemas.microsoft.com/office/drawing/2014/main" xmlns="" id="{034FA875-7536-4B29-669B-808EBD36AAF3}"/>
              </a:ext>
            </a:extLst>
          </p:cNvPr>
          <p:cNvSpPr/>
          <p:nvPr/>
        </p:nvSpPr>
        <p:spPr>
          <a:xfrm>
            <a:off x="7015159" y="403861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2" name="Rounded Rectangle 11">
            <a:extLst>
              <a:ext uri="{FF2B5EF4-FFF2-40B4-BE49-F238E27FC236}">
                <a16:creationId xmlns:a16="http://schemas.microsoft.com/office/drawing/2014/main" xmlns="" id="{5DC796EF-F5C3-B5B2-0A84-48F80BC521A2}"/>
              </a:ext>
            </a:extLst>
          </p:cNvPr>
          <p:cNvSpPr/>
          <p:nvPr/>
        </p:nvSpPr>
        <p:spPr>
          <a:xfrm>
            <a:off x="8758236" y="3595699"/>
            <a:ext cx="3433763" cy="1485900"/>
          </a:xfrm>
          <a:prstGeom prst="roundRect">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Position</a:t>
            </a:r>
          </a:p>
        </p:txBody>
      </p:sp>
      <p:sp>
        <p:nvSpPr>
          <p:cNvPr id="13" name="Rectangle 12">
            <a:extLst>
              <a:ext uri="{FF2B5EF4-FFF2-40B4-BE49-F238E27FC236}">
                <a16:creationId xmlns:a16="http://schemas.microsoft.com/office/drawing/2014/main" xmlns="" id="{9F33C1C4-3869-FEF2-DA09-27B58392FED4}"/>
              </a:ext>
            </a:extLst>
          </p:cNvPr>
          <p:cNvSpPr/>
          <p:nvPr/>
        </p:nvSpPr>
        <p:spPr>
          <a:xfrm>
            <a:off x="171445" y="5457828"/>
            <a:ext cx="6715125" cy="1228725"/>
          </a:xfrm>
          <a:prstGeom prst="rect">
            <a:avLst/>
          </a:prstGeom>
          <a:solidFill>
            <a:schemeClr val="accent6">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26,29) Avoid: unrighteous</a:t>
            </a:r>
            <a:r>
              <a:rPr kumimoji="0" lang="en-US" sz="36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a:t>
            </a: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nger</a:t>
            </a:r>
            <a:r>
              <a:rPr kumimoji="0" lang="en-US" sz="36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&amp;</a:t>
            </a: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trash talking others</a:t>
            </a:r>
          </a:p>
        </p:txBody>
      </p:sp>
      <p:sp>
        <p:nvSpPr>
          <p:cNvPr id="14" name="Right Arrow 13">
            <a:extLst>
              <a:ext uri="{FF2B5EF4-FFF2-40B4-BE49-F238E27FC236}">
                <a16:creationId xmlns:a16="http://schemas.microsoft.com/office/drawing/2014/main" xmlns="" id="{47C0482C-D2FA-7A36-308E-07DE9C33D45E}"/>
              </a:ext>
            </a:extLst>
          </p:cNvPr>
          <p:cNvSpPr/>
          <p:nvPr/>
        </p:nvSpPr>
        <p:spPr>
          <a:xfrm>
            <a:off x="7015159" y="577215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ounded Rectangle 14">
            <a:extLst>
              <a:ext uri="{FF2B5EF4-FFF2-40B4-BE49-F238E27FC236}">
                <a16:creationId xmlns:a16="http://schemas.microsoft.com/office/drawing/2014/main" xmlns="" id="{55F4FFF9-B8B3-83B0-EE49-ED08F45DCB71}"/>
              </a:ext>
            </a:extLst>
          </p:cNvPr>
          <p:cNvSpPr/>
          <p:nvPr/>
        </p:nvSpPr>
        <p:spPr>
          <a:xfrm>
            <a:off x="8758236" y="5329239"/>
            <a:ext cx="3433763" cy="1485900"/>
          </a:xfrm>
          <a:prstGeom prst="round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a:t>
            </a:r>
          </a:p>
        </p:txBody>
      </p:sp>
    </p:spTree>
    <p:extLst>
      <p:ext uri="{BB962C8B-B14F-4D97-AF65-F5344CB8AC3E}">
        <p14:creationId xmlns:p14="http://schemas.microsoft.com/office/powerpoint/2010/main" val="1177816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left)">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26</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Be angry and do not sin; do not let the sun go down on the cause of your anger.</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3420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26.  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 angry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do not sin; do not let the sun go down on the cause of your anger.</a:t>
            </a:r>
          </a:p>
        </p:txBody>
      </p:sp>
      <p:sp>
        <p:nvSpPr>
          <p:cNvPr id="2" name="Rectangle 1">
            <a:extLst>
              <a:ext uri="{FF2B5EF4-FFF2-40B4-BE49-F238E27FC236}">
                <a16:creationId xmlns:a16="http://schemas.microsoft.com/office/drawing/2014/main" xmlns="" id="{2A232034-5239-A37E-5706-E3A38F464100}"/>
              </a:ext>
            </a:extLst>
          </p:cNvPr>
          <p:cNvSpPr/>
          <p:nvPr/>
        </p:nvSpPr>
        <p:spPr>
          <a:xfrm>
            <a:off x="19050" y="1091941"/>
            <a:ext cx="10183000" cy="3759717"/>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effectLst>
                  <a:outerShdw blurRad="38100" dist="38100" dir="2700000" algn="tl">
                    <a:srgbClr val="000000">
                      <a:alpha val="43137"/>
                    </a:srgbClr>
                  </a:outerShdw>
                </a:effectLst>
                <a:latin typeface="Century Gothic" panose="020B0502020202020204" pitchFamily="34" charset="0"/>
              </a:rPr>
              <a:t>Case for Righteous Anger…</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Long, slow fuse.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Responds to gross injustice.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Never a result of hurt feelings or ego.</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Self-controlled, measured.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Seeks to resolve as soon as possible.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Zealous for God’s will to be done! </a:t>
            </a:r>
          </a:p>
        </p:txBody>
      </p:sp>
    </p:spTree>
    <p:extLst>
      <p:ext uri="{BB962C8B-B14F-4D97-AF65-F5344CB8AC3E}">
        <p14:creationId xmlns:p14="http://schemas.microsoft.com/office/powerpoint/2010/main" val="60008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dissolv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dissolv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ssolv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dissolve">
                                      <p:cBhvr>
                                        <p:cTn id="36" dur="500"/>
                                        <p:tgtEl>
                                          <p:spTgt spid="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dissolve">
                                      <p:cBhvr>
                                        <p:cTn id="4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26.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Be angry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sin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let the sun go down on the cause of your anger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ounded Rectangle 2">
            <a:extLst>
              <a:ext uri="{FF2B5EF4-FFF2-40B4-BE49-F238E27FC236}">
                <a16:creationId xmlns:a16="http://schemas.microsoft.com/office/drawing/2014/main" xmlns="" id="{1A6E6219-A1F1-E773-A042-916668378362}"/>
              </a:ext>
            </a:extLst>
          </p:cNvPr>
          <p:cNvSpPr/>
          <p:nvPr/>
        </p:nvSpPr>
        <p:spPr>
          <a:xfrm>
            <a:off x="2419350" y="1795759"/>
            <a:ext cx="8986838" cy="173325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80000"/>
              </a:lnSpc>
              <a:spcBef>
                <a:spcPts val="0"/>
              </a:spcBef>
              <a:spcAft>
                <a:spcPts val="0"/>
              </a:spcAft>
              <a:buClrTx/>
              <a:buSzTx/>
              <a:buFontTx/>
              <a:buNone/>
              <a:tabLst/>
              <a:defRPr/>
            </a:pP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Sin: </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missing the mark</a:t>
            </a:r>
          </a:p>
          <a:p>
            <a:pPr marL="0" marR="0" lvl="0" indent="0"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Cause</a:t>
            </a:r>
            <a:r>
              <a:rPr kumimoji="0" lang="en-US" sz="4800" b="1"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anger: </a:t>
            </a:r>
            <a:r>
              <a:rPr kumimoji="0" lang="en-US" sz="480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provocation</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8FA3CDB1-CA02-3D62-7A14-9602184C3E41}"/>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feelings are all that matter.</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 able to restrain anger because I deserve to have my needs met.</a:t>
            </a:r>
          </a:p>
        </p:txBody>
      </p:sp>
      <p:sp>
        <p:nvSpPr>
          <p:cNvPr id="7" name="Rectangle 6">
            <a:extLst>
              <a:ext uri="{FF2B5EF4-FFF2-40B4-BE49-F238E27FC236}">
                <a16:creationId xmlns:a16="http://schemas.microsoft.com/office/drawing/2014/main" xmlns="" id="{7F2EA983-6BCC-CFC8-0E6D-6A7FCA38E73C}"/>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 I’m affecting other people is what matters. </a:t>
            </a:r>
            <a:r>
              <a:rPr kumimoji="0" lang="en-US" sz="32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(Phil. 2:3)</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Able to restrain anger &amp; remain under control, aware </a:t>
            </a:r>
            <a:r>
              <a:rPr lang="en-US" sz="4000" spc="-300" dirty="0">
                <a:solidFill>
                  <a:srgbClr val="FFFFFF"/>
                </a:solidFill>
                <a:effectLst>
                  <a:outerShdw blurRad="38100" dist="38100" dir="2700000" algn="tl">
                    <a:srgbClr val="000000">
                      <a:alpha val="43137"/>
                    </a:srgbClr>
                  </a:outerShdw>
                </a:effectLst>
                <a:latin typeface="Century Gothic" panose="020B0502020202020204" pitchFamily="34" charset="0"/>
              </a:rPr>
              <a:t>of </a:t>
            </a:r>
            <a:r>
              <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others. </a:t>
            </a:r>
          </a:p>
        </p:txBody>
      </p:sp>
      <p:sp>
        <p:nvSpPr>
          <p:cNvPr id="8" name="Rectangle 7">
            <a:extLst>
              <a:ext uri="{FF2B5EF4-FFF2-40B4-BE49-F238E27FC236}">
                <a16:creationId xmlns:a16="http://schemas.microsoft.com/office/drawing/2014/main" xmlns="" id="{5D988166-CE5F-45E3-2E0C-E6D3D2C10351}"/>
              </a:ext>
            </a:extLst>
          </p:cNvPr>
          <p:cNvSpPr/>
          <p:nvPr/>
        </p:nvSpPr>
        <p:spPr>
          <a:xfrm>
            <a:off x="-23812" y="0"/>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(Rom. 12:18) If possible,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so far as it depends on you</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live peaceably with all people.</a:t>
            </a:r>
            <a:endPar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41297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14:bounceEnd="50000">
                                          <p:cBhvr additive="base">
                                            <p:cTn id="7"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par>
                              <p:cTn id="13" fill="hold">
                                <p:stCondLst>
                                  <p:cond delay="1500"/>
                                </p:stCondLst>
                                <p:childTnLst>
                                  <p:par>
                                    <p:cTn id="14" presetID="9" presetClass="entr" presetSubtype="0"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accel="50000" fill="hold" grpId="0" nodeType="clickEffect" p14:presetBounceEnd="50000">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14:bounceEnd="50000">
                                          <p:cBhvr additive="base">
                                            <p:cTn id="21" dur="1000" fill="hold"/>
                                            <p:tgtEl>
                                              <p:spTgt spid="5"/>
                                            </p:tgtEl>
                                            <p:attrNameLst>
                                              <p:attrName>ppt_x</p:attrName>
                                            </p:attrNameLst>
                                          </p:cBhvr>
                                          <p:tavLst>
                                            <p:tav tm="0">
                                              <p:val>
                                                <p:strVal val="0-#ppt_w/2"/>
                                              </p:val>
                                            </p:tav>
                                            <p:tav tm="100000">
                                              <p:val>
                                                <p:strVal val="#ppt_x"/>
                                              </p:val>
                                            </p:tav>
                                          </p:tavLst>
                                        </p:anim>
                                        <p:anim calcmode="lin" valueType="num" p14:bounceEnd="50000">
                                          <p:cBhvr additive="base">
                                            <p:cTn id="22" dur="1000" fill="hold"/>
                                            <p:tgtEl>
                                              <p:spTgt spid="5"/>
                                            </p:tgtEl>
                                            <p:attrNameLst>
                                              <p:attrName>ppt_y</p:attrName>
                                            </p:attrNameLst>
                                          </p:cBhvr>
                                          <p:tavLst>
                                            <p:tav tm="0">
                                              <p:val>
                                                <p:strVal val="#ppt_y"/>
                                              </p:val>
                                            </p:tav>
                                            <p:tav tm="100000">
                                              <p:val>
                                                <p:strVal val="#ppt_y"/>
                                              </p:val>
                                            </p:tav>
                                          </p:tavLst>
                                        </p:anim>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dissolve">
                                          <p:cBhvr>
                                            <p:cTn id="26" dur="5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Effect transition="in" filter="dissolve">
                                          <p:cBhvr>
                                            <p:cTn id="31" dur="500"/>
                                            <p:tgtEl>
                                              <p:spTgt spid="5">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dissolve">
                                          <p:cBhvr>
                                            <p:cTn id="36" dur="500"/>
                                            <p:tgtEl>
                                              <p:spTgt spid="5">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accel="50000" fill="hold" grpId="0" nodeType="clickEffect" p14:presetBounceEnd="50000">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14:bounceEnd="50000">
                                          <p:cBhvr additive="base">
                                            <p:cTn id="41" dur="10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42" dur="1000" fill="hold"/>
                                            <p:tgtEl>
                                              <p:spTgt spid="7"/>
                                            </p:tgtEl>
                                            <p:attrNameLst>
                                              <p:attrName>ppt_y</p:attrName>
                                            </p:attrNameLst>
                                          </p:cBhvr>
                                          <p:tavLst>
                                            <p:tav tm="0">
                                              <p:val>
                                                <p:strVal val="#ppt_y"/>
                                              </p:val>
                                            </p:tav>
                                            <p:tav tm="100000">
                                              <p:val>
                                                <p:strVal val="#ppt_y"/>
                                              </p:val>
                                            </p:tav>
                                          </p:tavLst>
                                        </p:anim>
                                      </p:childTnLst>
                                    </p:cTn>
                                  </p:par>
                                </p:childTnLst>
                              </p:cTn>
                            </p:par>
                            <p:par>
                              <p:cTn id="43" fill="hold">
                                <p:stCondLst>
                                  <p:cond delay="1000"/>
                                </p:stCondLst>
                                <p:childTnLst>
                                  <p:par>
                                    <p:cTn id="44" presetID="9" presetClass="entr" presetSubtype="0" fill="hold" nodeType="afterEffect">
                                      <p:stCondLst>
                                        <p:cond delay="0"/>
                                      </p:stCondLst>
                                      <p:childTnLst>
                                        <p:set>
                                          <p:cBhvr>
                                            <p:cTn id="45" dur="1" fill="hold">
                                              <p:stCondLst>
                                                <p:cond delay="0"/>
                                              </p:stCondLst>
                                            </p:cTn>
                                            <p:tgtEl>
                                              <p:spTgt spid="7">
                                                <p:txEl>
                                                  <p:pRg st="0" end="0"/>
                                                </p:txEl>
                                              </p:spTgt>
                                            </p:tgtEl>
                                            <p:attrNameLst>
                                              <p:attrName>style.visibility</p:attrName>
                                            </p:attrNameLst>
                                          </p:cBhvr>
                                          <p:to>
                                            <p:strVal val="visible"/>
                                          </p:to>
                                        </p:set>
                                        <p:animEffect transition="in" filter="dissolve">
                                          <p:cBhvr>
                                            <p:cTn id="46" dur="500"/>
                                            <p:tgtEl>
                                              <p:spTgt spid="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dissolve">
                                          <p:cBhvr>
                                            <p:cTn id="51" dur="500"/>
                                            <p:tgtEl>
                                              <p:spTgt spid="7">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7">
                                                <p:txEl>
                                                  <p:pRg st="2" end="2"/>
                                                </p:txEl>
                                              </p:spTgt>
                                            </p:tgtEl>
                                            <p:attrNameLst>
                                              <p:attrName>style.visibility</p:attrName>
                                            </p:attrNameLst>
                                          </p:cBhvr>
                                          <p:to>
                                            <p:strVal val="visible"/>
                                          </p:to>
                                        </p:set>
                                        <p:animEffect transition="in" filter="dissolve">
                                          <p:cBhvr>
                                            <p:cTn id="56" dur="500"/>
                                            <p:tgtEl>
                                              <p:spTgt spid="7">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7"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p:cTn id="61" dur="500" fill="hold"/>
                                            <p:tgtEl>
                                              <p:spTgt spid="8"/>
                                            </p:tgtEl>
                                            <p:attrNameLst>
                                              <p:attrName>ppt_x</p:attrName>
                                            </p:attrNameLst>
                                          </p:cBhvr>
                                          <p:tavLst>
                                            <p:tav tm="0">
                                              <p:val>
                                                <p:strVal val="#ppt_x-#ppt_w/2"/>
                                              </p:val>
                                            </p:tav>
                                            <p:tav tm="100000">
                                              <p:val>
                                                <p:strVal val="#ppt_x"/>
                                              </p:val>
                                            </p:tav>
                                          </p:tavLst>
                                        </p:anim>
                                        <p:anim calcmode="lin" valueType="num">
                                          <p:cBhvr>
                                            <p:cTn id="62" dur="500" fill="hold"/>
                                            <p:tgtEl>
                                              <p:spTgt spid="8"/>
                                            </p:tgtEl>
                                            <p:attrNameLst>
                                              <p:attrName>ppt_y</p:attrName>
                                            </p:attrNameLst>
                                          </p:cBhvr>
                                          <p:tavLst>
                                            <p:tav tm="0">
                                              <p:val>
                                                <p:strVal val="#ppt_y"/>
                                              </p:val>
                                            </p:tav>
                                            <p:tav tm="100000">
                                              <p:val>
                                                <p:strVal val="#ppt_y"/>
                                              </p:val>
                                            </p:tav>
                                          </p:tavLst>
                                        </p:anim>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8"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par>
                              <p:cTn id="13" fill="hold">
                                <p:stCondLst>
                                  <p:cond delay="1500"/>
                                </p:stCondLst>
                                <p:childTnLst>
                                  <p:par>
                                    <p:cTn id="14" presetID="9" presetClass="entr" presetSubtype="0"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accel="5000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1000" fill="hold"/>
                                            <p:tgtEl>
                                              <p:spTgt spid="5"/>
                                            </p:tgtEl>
                                            <p:attrNameLst>
                                              <p:attrName>ppt_x</p:attrName>
                                            </p:attrNameLst>
                                          </p:cBhvr>
                                          <p:tavLst>
                                            <p:tav tm="0">
                                              <p:val>
                                                <p:strVal val="0-#ppt_w/2"/>
                                              </p:val>
                                            </p:tav>
                                            <p:tav tm="100000">
                                              <p:val>
                                                <p:strVal val="#ppt_x"/>
                                              </p:val>
                                            </p:tav>
                                          </p:tavLst>
                                        </p:anim>
                                        <p:anim calcmode="lin" valueType="num">
                                          <p:cBhvr additive="base">
                                            <p:cTn id="22" dur="1000" fill="hold"/>
                                            <p:tgtEl>
                                              <p:spTgt spid="5"/>
                                            </p:tgtEl>
                                            <p:attrNameLst>
                                              <p:attrName>ppt_y</p:attrName>
                                            </p:attrNameLst>
                                          </p:cBhvr>
                                          <p:tavLst>
                                            <p:tav tm="0">
                                              <p:val>
                                                <p:strVal val="#ppt_y"/>
                                              </p:val>
                                            </p:tav>
                                            <p:tav tm="100000">
                                              <p:val>
                                                <p:strVal val="#ppt_y"/>
                                              </p:val>
                                            </p:tav>
                                          </p:tavLst>
                                        </p:anim>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dissolve">
                                          <p:cBhvr>
                                            <p:cTn id="26" dur="5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Effect transition="in" filter="dissolve">
                                          <p:cBhvr>
                                            <p:cTn id="31" dur="500"/>
                                            <p:tgtEl>
                                              <p:spTgt spid="5">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dissolve">
                                          <p:cBhvr>
                                            <p:cTn id="36" dur="500"/>
                                            <p:tgtEl>
                                              <p:spTgt spid="5">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accel="5000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1000" fill="hold"/>
                                            <p:tgtEl>
                                              <p:spTgt spid="7"/>
                                            </p:tgtEl>
                                            <p:attrNameLst>
                                              <p:attrName>ppt_x</p:attrName>
                                            </p:attrNameLst>
                                          </p:cBhvr>
                                          <p:tavLst>
                                            <p:tav tm="0">
                                              <p:val>
                                                <p:strVal val="1+#ppt_w/2"/>
                                              </p:val>
                                            </p:tav>
                                            <p:tav tm="100000">
                                              <p:val>
                                                <p:strVal val="#ppt_x"/>
                                              </p:val>
                                            </p:tav>
                                          </p:tavLst>
                                        </p:anim>
                                        <p:anim calcmode="lin" valueType="num">
                                          <p:cBhvr additive="base">
                                            <p:cTn id="42" dur="1000" fill="hold"/>
                                            <p:tgtEl>
                                              <p:spTgt spid="7"/>
                                            </p:tgtEl>
                                            <p:attrNameLst>
                                              <p:attrName>ppt_y</p:attrName>
                                            </p:attrNameLst>
                                          </p:cBhvr>
                                          <p:tavLst>
                                            <p:tav tm="0">
                                              <p:val>
                                                <p:strVal val="#ppt_y"/>
                                              </p:val>
                                            </p:tav>
                                            <p:tav tm="100000">
                                              <p:val>
                                                <p:strVal val="#ppt_y"/>
                                              </p:val>
                                            </p:tav>
                                          </p:tavLst>
                                        </p:anim>
                                      </p:childTnLst>
                                    </p:cTn>
                                  </p:par>
                                </p:childTnLst>
                              </p:cTn>
                            </p:par>
                            <p:par>
                              <p:cTn id="43" fill="hold">
                                <p:stCondLst>
                                  <p:cond delay="1000"/>
                                </p:stCondLst>
                                <p:childTnLst>
                                  <p:par>
                                    <p:cTn id="44" presetID="9" presetClass="entr" presetSubtype="0" fill="hold" nodeType="afterEffect">
                                      <p:stCondLst>
                                        <p:cond delay="0"/>
                                      </p:stCondLst>
                                      <p:childTnLst>
                                        <p:set>
                                          <p:cBhvr>
                                            <p:cTn id="45" dur="1" fill="hold">
                                              <p:stCondLst>
                                                <p:cond delay="0"/>
                                              </p:stCondLst>
                                            </p:cTn>
                                            <p:tgtEl>
                                              <p:spTgt spid="7">
                                                <p:txEl>
                                                  <p:pRg st="0" end="0"/>
                                                </p:txEl>
                                              </p:spTgt>
                                            </p:tgtEl>
                                            <p:attrNameLst>
                                              <p:attrName>style.visibility</p:attrName>
                                            </p:attrNameLst>
                                          </p:cBhvr>
                                          <p:to>
                                            <p:strVal val="visible"/>
                                          </p:to>
                                        </p:set>
                                        <p:animEffect transition="in" filter="dissolve">
                                          <p:cBhvr>
                                            <p:cTn id="46" dur="500"/>
                                            <p:tgtEl>
                                              <p:spTgt spid="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dissolve">
                                          <p:cBhvr>
                                            <p:cTn id="51" dur="500"/>
                                            <p:tgtEl>
                                              <p:spTgt spid="7">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7">
                                                <p:txEl>
                                                  <p:pRg st="2" end="2"/>
                                                </p:txEl>
                                              </p:spTgt>
                                            </p:tgtEl>
                                            <p:attrNameLst>
                                              <p:attrName>style.visibility</p:attrName>
                                            </p:attrNameLst>
                                          </p:cBhvr>
                                          <p:to>
                                            <p:strVal val="visible"/>
                                          </p:to>
                                        </p:set>
                                        <p:animEffect transition="in" filter="dissolve">
                                          <p:cBhvr>
                                            <p:cTn id="56" dur="500"/>
                                            <p:tgtEl>
                                              <p:spTgt spid="7">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7"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p:cTn id="61" dur="500" fill="hold"/>
                                            <p:tgtEl>
                                              <p:spTgt spid="8"/>
                                            </p:tgtEl>
                                            <p:attrNameLst>
                                              <p:attrName>ppt_x</p:attrName>
                                            </p:attrNameLst>
                                          </p:cBhvr>
                                          <p:tavLst>
                                            <p:tav tm="0">
                                              <p:val>
                                                <p:strVal val="#ppt_x-#ppt_w/2"/>
                                              </p:val>
                                            </p:tav>
                                            <p:tav tm="100000">
                                              <p:val>
                                                <p:strVal val="#ppt_x"/>
                                              </p:val>
                                            </p:tav>
                                          </p:tavLst>
                                        </p:anim>
                                        <p:anim calcmode="lin" valueType="num">
                                          <p:cBhvr>
                                            <p:cTn id="62" dur="500" fill="hold"/>
                                            <p:tgtEl>
                                              <p:spTgt spid="8"/>
                                            </p:tgtEl>
                                            <p:attrNameLst>
                                              <p:attrName>ppt_y</p:attrName>
                                            </p:attrNameLst>
                                          </p:cBhvr>
                                          <p:tavLst>
                                            <p:tav tm="0">
                                              <p:val>
                                                <p:strVal val="#ppt_y"/>
                                              </p:val>
                                            </p:tav>
                                            <p:tav tm="100000">
                                              <p:val>
                                                <p:strVal val="#ppt_y"/>
                                              </p:val>
                                            </p:tav>
                                          </p:tavLst>
                                        </p:anim>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8"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26.  Be angry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sin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let the sun go down on the cause of your anger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ounded Rectangle 2">
            <a:extLst>
              <a:ext uri="{FF2B5EF4-FFF2-40B4-BE49-F238E27FC236}">
                <a16:creationId xmlns:a16="http://schemas.microsoft.com/office/drawing/2014/main" xmlns="" id="{1A6E6219-A1F1-E773-A042-916668378362}"/>
              </a:ext>
            </a:extLst>
          </p:cNvPr>
          <p:cNvSpPr/>
          <p:nvPr/>
        </p:nvSpPr>
        <p:spPr>
          <a:xfrm>
            <a:off x="2419350" y="1795759"/>
            <a:ext cx="8986838" cy="173325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Sin: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missing the mark</a:t>
            </a: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Cause of anger: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provocation</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8FA3CDB1-CA02-3D62-7A14-9602184C3E41}"/>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My feelings are all that matter.</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 able to restrain anger because I deserve to have my needs met.</a:t>
            </a:r>
          </a:p>
        </p:txBody>
      </p:sp>
      <p:sp>
        <p:nvSpPr>
          <p:cNvPr id="7" name="Rectangle 6">
            <a:extLst>
              <a:ext uri="{FF2B5EF4-FFF2-40B4-BE49-F238E27FC236}">
                <a16:creationId xmlns:a16="http://schemas.microsoft.com/office/drawing/2014/main" xmlns="" id="{7F2EA983-6BCC-CFC8-0E6D-6A7FCA38E73C}"/>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300" dirty="0">
                <a:solidFill>
                  <a:srgbClr val="FFFFFF"/>
                </a:solidFill>
                <a:effectLst>
                  <a:outerShdw blurRad="38100" dist="38100" dir="2700000" algn="tl">
                    <a:srgbClr val="000000">
                      <a:alpha val="43137"/>
                    </a:srgbClr>
                  </a:outerShdw>
                </a:effectLst>
                <a:latin typeface="Century Gothic" panose="020B0502020202020204" pitchFamily="34" charset="0"/>
              </a:rPr>
              <a:t>Identity is </a:t>
            </a:r>
            <a:r>
              <a:rPr lang="en-US" sz="4000" u="sng" spc="-300" dirty="0">
                <a:solidFill>
                  <a:srgbClr val="FFFFFF"/>
                </a:solidFill>
                <a:effectLst>
                  <a:outerShdw blurRad="38100" dist="38100" dir="2700000" algn="tl">
                    <a:srgbClr val="000000">
                      <a:alpha val="43137"/>
                    </a:srgbClr>
                  </a:outerShdw>
                </a:effectLst>
                <a:latin typeface="Century Gothic" panose="020B0502020202020204" pitchFamily="34" charset="0"/>
              </a:rPr>
              <a:t>secure in Jesus</a:t>
            </a:r>
            <a:r>
              <a:rPr lang="en-US" sz="4000" spc="-300" dirty="0">
                <a:solidFill>
                  <a:srgbClr val="FFFFFF"/>
                </a:solidFill>
                <a:effectLst>
                  <a:outerShdw blurRad="38100" dist="38100" dir="2700000" algn="tl">
                    <a:srgbClr val="000000">
                      <a:alpha val="43137"/>
                    </a:srgbClr>
                  </a:outerShdw>
                </a:effectLst>
                <a:latin typeface="Century Gothic" panose="020B0502020202020204" pitchFamily="34" charset="0"/>
              </a:rPr>
              <a:t>, no need to feel forced to have needs met.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Conditional hardships</a:t>
            </a:r>
            <a:r>
              <a:rPr kumimoji="0" lang="en-US" sz="4000" b="0" i="0" u="none" strike="noStrike" kern="1200" cap="none" spc="-30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are </a:t>
            </a:r>
            <a:r>
              <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compared to positional truth.</a:t>
            </a:r>
          </a:p>
        </p:txBody>
      </p:sp>
      <p:sp>
        <p:nvSpPr>
          <p:cNvPr id="8" name="Rectangle 7">
            <a:extLst>
              <a:ext uri="{FF2B5EF4-FFF2-40B4-BE49-F238E27FC236}">
                <a16:creationId xmlns:a16="http://schemas.microsoft.com/office/drawing/2014/main" xmlns="" id="{5D988166-CE5F-45E3-2E0C-E6D3D2C10351}"/>
              </a:ext>
            </a:extLst>
          </p:cNvPr>
          <p:cNvSpPr/>
          <p:nvPr/>
        </p:nvSpPr>
        <p:spPr>
          <a:xfrm>
            <a:off x="-23812" y="0"/>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12:18) If possible,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so far as it depends on you</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live peaceably with all people.</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10058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dissolv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dissolve">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26.  Be angry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sin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 not let the sun go down on the cause of your anger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ounded Rectangle 2">
            <a:extLst>
              <a:ext uri="{FF2B5EF4-FFF2-40B4-BE49-F238E27FC236}">
                <a16:creationId xmlns:a16="http://schemas.microsoft.com/office/drawing/2014/main" xmlns="" id="{1A6E6219-A1F1-E773-A042-916668378362}"/>
              </a:ext>
            </a:extLst>
          </p:cNvPr>
          <p:cNvSpPr/>
          <p:nvPr/>
        </p:nvSpPr>
        <p:spPr>
          <a:xfrm>
            <a:off x="2419350" y="1795759"/>
            <a:ext cx="8986838" cy="173325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Sin: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missing the mark</a:t>
            </a:r>
          </a:p>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Cause of anger: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provocation</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8FA3CDB1-CA02-3D62-7A14-9602184C3E41}"/>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Anger used to intimidate, punish and manipulate.</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Sometimes the anger doesn’t even match the crime. </a:t>
            </a:r>
            <a:r>
              <a:rPr lang="en-US" sz="1900" dirty="0">
                <a:solidFill>
                  <a:srgbClr val="FFFFFF"/>
                </a:solidFill>
                <a:effectLst>
                  <a:outerShdw blurRad="38100" dist="38100" dir="2700000" algn="tl">
                    <a:srgbClr val="000000">
                      <a:alpha val="43137"/>
                    </a:srgbClr>
                  </a:outerShdw>
                </a:effectLst>
                <a:latin typeface="Century Gothic" panose="020B0502020202020204" pitchFamily="34" charset="0"/>
              </a:rPr>
              <a:t>(faulty moral compass)</a:t>
            </a:r>
          </a:p>
        </p:txBody>
      </p:sp>
      <p:sp>
        <p:nvSpPr>
          <p:cNvPr id="7" name="Rectangle 6">
            <a:extLst>
              <a:ext uri="{FF2B5EF4-FFF2-40B4-BE49-F238E27FC236}">
                <a16:creationId xmlns:a16="http://schemas.microsoft.com/office/drawing/2014/main" xmlns="" id="{7F2EA983-6BCC-CFC8-0E6D-6A7FCA38E73C}"/>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noProof="0" dirty="0">
                <a:solidFill>
                  <a:srgbClr val="FFFFFF"/>
                </a:solidFill>
                <a:effectLst>
                  <a:outerShdw blurRad="38100" dist="38100" dir="2700000" algn="tl">
                    <a:srgbClr val="000000">
                      <a:alpha val="43137"/>
                    </a:srgbClr>
                  </a:outerShdw>
                </a:effectLst>
                <a:latin typeface="Century Gothic" panose="020B0502020202020204" pitchFamily="34" charset="0"/>
              </a:rPr>
              <a:t>May become angry, but over the right things.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Leads to constructive actions.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300" noProof="0" dirty="0">
                <a:solidFill>
                  <a:srgbClr val="FFFFFF"/>
                </a:solidFill>
                <a:effectLst>
                  <a:outerShdw blurRad="38100" dist="38100" dir="2700000" algn="tl">
                    <a:srgbClr val="000000">
                      <a:alpha val="43137"/>
                    </a:srgbClr>
                  </a:outerShdw>
                </a:effectLst>
                <a:latin typeface="Century Gothic" panose="020B0502020202020204" pitchFamily="34" charset="0"/>
              </a:rPr>
              <a:t>Willing to work through it.</a:t>
            </a:r>
            <a:endParaRPr kumimoji="0" lang="en-US" sz="40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8" name="Rectangle 7">
            <a:extLst>
              <a:ext uri="{FF2B5EF4-FFF2-40B4-BE49-F238E27FC236}">
                <a16:creationId xmlns:a16="http://schemas.microsoft.com/office/drawing/2014/main" xmlns="" id="{5D988166-CE5F-45E3-2E0C-E6D3D2C10351}"/>
              </a:ext>
            </a:extLst>
          </p:cNvPr>
          <p:cNvSpPr/>
          <p:nvPr/>
        </p:nvSpPr>
        <p:spPr>
          <a:xfrm>
            <a:off x="-23812" y="0"/>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12:18) If possible,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so far as it depends on you</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live peaceably with all people.</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68665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dissolv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ssolv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dissolv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dissolv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dissolve">
                                      <p:cBhvr>
                                        <p:cTn id="2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ppled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1751</Words>
  <Application>Microsoft Office PowerPoint</Application>
  <PresentationFormat>Widescreen</PresentationFormat>
  <Paragraphs>211</Paragraphs>
  <Slides>27</Slides>
  <Notes>25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27</vt:i4>
      </vt:variant>
    </vt:vector>
  </HeadingPairs>
  <TitlesOfParts>
    <vt:vector size="38" baseType="lpstr">
      <vt:lpstr>Arial</vt:lpstr>
      <vt:lpstr>Avenir Next LT Pro</vt:lpstr>
      <vt:lpstr>AvenirNext LT Pro Medium</vt:lpstr>
      <vt:lpstr>Baskerville Old Face</vt:lpstr>
      <vt:lpstr>Calibri</vt:lpstr>
      <vt:lpstr>Calibri Light</vt:lpstr>
      <vt:lpstr>Century Gothic</vt:lpstr>
      <vt:lpstr>Sabon Next LT</vt:lpstr>
      <vt:lpstr>Script MT Bold</vt:lpstr>
      <vt:lpstr>Office Theme</vt:lpstr>
      <vt:lpstr>DappledVTI</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HeartyC</dc:creator>
  <cp:lastModifiedBy>DoddH</cp:lastModifiedBy>
  <cp:revision>62</cp:revision>
  <dcterms:created xsi:type="dcterms:W3CDTF">2022-09-15T15:42:10Z</dcterms:created>
  <dcterms:modified xsi:type="dcterms:W3CDTF">2022-10-03T21:10:03Z</dcterms:modified>
</cp:coreProperties>
</file>